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3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8F38-9A53-4125-B908-6027B1193E1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73E8-D5E7-48D9-B819-06E3CD3B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8F38-9A53-4125-B908-6027B1193E1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73E8-D5E7-48D9-B819-06E3CD3B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7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8F38-9A53-4125-B908-6027B1193E1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73E8-D5E7-48D9-B819-06E3CD3B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8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8F38-9A53-4125-B908-6027B1193E1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73E8-D5E7-48D9-B819-06E3CD3B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8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8F38-9A53-4125-B908-6027B1193E1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73E8-D5E7-48D9-B819-06E3CD3B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0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8F38-9A53-4125-B908-6027B1193E1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73E8-D5E7-48D9-B819-06E3CD3B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3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8F38-9A53-4125-B908-6027B1193E1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73E8-D5E7-48D9-B819-06E3CD3B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0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8F38-9A53-4125-B908-6027B1193E1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73E8-D5E7-48D9-B819-06E3CD3B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8F38-9A53-4125-B908-6027B1193E1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73E8-D5E7-48D9-B819-06E3CD3B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7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8F38-9A53-4125-B908-6027B1193E1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73E8-D5E7-48D9-B819-06E3CD3B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1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8F38-9A53-4125-B908-6027B1193E1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73E8-D5E7-48D9-B819-06E3CD3B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7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B8F38-9A53-4125-B908-6027B1193E1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073E8-D5E7-48D9-B819-06E3CD3B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3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evin.Walchko\Desktop\color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18"/>
          <a:stretch/>
        </p:blipFill>
        <p:spPr bwMode="auto">
          <a:xfrm>
            <a:off x="1524000" y="1427687"/>
            <a:ext cx="5690842" cy="527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 vs Women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5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evin.Walchko\Desktop\color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77"/>
          <a:stretch/>
        </p:blipFill>
        <p:spPr bwMode="auto">
          <a:xfrm>
            <a:off x="1524000" y="1537854"/>
            <a:ext cx="5817274" cy="497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vs Programmers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047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6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Men vs Women</vt:lpstr>
      <vt:lpstr>Dogs vs Programmers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 vs Women</dc:title>
  <dc:creator>Test!!</dc:creator>
  <cp:lastModifiedBy>Test!!</cp:lastModifiedBy>
  <cp:revision>1</cp:revision>
  <dcterms:created xsi:type="dcterms:W3CDTF">2018-02-01T18:46:24Z</dcterms:created>
  <dcterms:modified xsi:type="dcterms:W3CDTF">2018-02-01T23:34:25Z</dcterms:modified>
</cp:coreProperties>
</file>