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3339-AD8E-4CBE-8577-938C4E8F2101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4857-F3A9-4CB6-9E36-AF44B687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36593"/>
            <a:ext cx="1219200" cy="45720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8900" y="1122293"/>
            <a:ext cx="1028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</a:p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20047" y="1129838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303393"/>
            <a:ext cx="101964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5523" y="3370193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8900" y="3370193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3446393"/>
            <a:ext cx="1066800" cy="45720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4208393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  <a:p>
            <a:pPr algn="ctr"/>
            <a:r>
              <a:rPr lang="en-US" dirty="0" smtClean="0"/>
              <a:t>Range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1981200" y="3674993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3695700" y="3674993"/>
            <a:ext cx="509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flipH="1">
            <a:off x="4700823" y="2874893"/>
            <a:ext cx="1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4700824" y="1815638"/>
            <a:ext cx="14523" cy="48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6" idx="1"/>
          </p:cNvCxnSpPr>
          <p:nvPr/>
        </p:nvCxnSpPr>
        <p:spPr>
          <a:xfrm>
            <a:off x="3657600" y="1465193"/>
            <a:ext cx="562447" cy="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2057400" y="1465193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62200" y="2074793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62200" y="2389023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62200" y="2684393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6" idx="6"/>
            <a:endCxn id="5" idx="2"/>
          </p:cNvCxnSpPr>
          <p:nvPr/>
        </p:nvCxnSpPr>
        <p:spPr>
          <a:xfrm flipV="1">
            <a:off x="2590800" y="1808093"/>
            <a:ext cx="552450" cy="3886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7" idx="6"/>
            <a:endCxn id="5" idx="2"/>
          </p:cNvCxnSpPr>
          <p:nvPr/>
        </p:nvCxnSpPr>
        <p:spPr>
          <a:xfrm flipV="1">
            <a:off x="2590800" y="1808093"/>
            <a:ext cx="552450" cy="702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6"/>
            <a:endCxn id="5" idx="2"/>
          </p:cNvCxnSpPr>
          <p:nvPr/>
        </p:nvCxnSpPr>
        <p:spPr>
          <a:xfrm flipV="1">
            <a:off x="2590800" y="1808093"/>
            <a:ext cx="552450" cy="998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3"/>
            <a:endCxn id="7" idx="3"/>
          </p:cNvCxnSpPr>
          <p:nvPr/>
        </p:nvCxnSpPr>
        <p:spPr>
          <a:xfrm flipV="1">
            <a:off x="5196123" y="2589143"/>
            <a:ext cx="14524" cy="1085850"/>
          </a:xfrm>
          <a:prstGeom prst="bentConnector3">
            <a:avLst>
              <a:gd name="adj1" fmla="val 1673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4400" y="5102423"/>
            <a:ext cx="1524000" cy="30480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67000" y="4208393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</a:p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1" idx="3"/>
            <a:endCxn id="38" idx="1"/>
          </p:cNvCxnSpPr>
          <p:nvPr/>
        </p:nvCxnSpPr>
        <p:spPr>
          <a:xfrm>
            <a:off x="1981200" y="4513193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3"/>
            <a:endCxn id="38" idx="2"/>
          </p:cNvCxnSpPr>
          <p:nvPr/>
        </p:nvCxnSpPr>
        <p:spPr>
          <a:xfrm flipV="1">
            <a:off x="2438400" y="4817993"/>
            <a:ext cx="762000" cy="436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" idx="0"/>
          </p:cNvCxnSpPr>
          <p:nvPr/>
        </p:nvCxnSpPr>
        <p:spPr>
          <a:xfrm>
            <a:off x="1447800" y="390359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43400" y="4246493"/>
            <a:ext cx="9234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8" idx="3"/>
            <a:endCxn id="46" idx="1"/>
          </p:cNvCxnSpPr>
          <p:nvPr/>
        </p:nvCxnSpPr>
        <p:spPr>
          <a:xfrm>
            <a:off x="3733800" y="451319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19800" y="4536015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030362" y="4222256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72000" y="5285284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576526" y="4978315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19800" y="3553054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8" idx="3"/>
            <a:endCxn id="53" idx="2"/>
          </p:cNvCxnSpPr>
          <p:nvPr/>
        </p:nvCxnSpPr>
        <p:spPr>
          <a:xfrm>
            <a:off x="5196123" y="3674993"/>
            <a:ext cx="8236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3"/>
            <a:endCxn id="52" idx="2"/>
          </p:cNvCxnSpPr>
          <p:nvPr/>
        </p:nvCxnSpPr>
        <p:spPr>
          <a:xfrm>
            <a:off x="3733800" y="4513193"/>
            <a:ext cx="842726" cy="5870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8" idx="3"/>
            <a:endCxn id="51" idx="2"/>
          </p:cNvCxnSpPr>
          <p:nvPr/>
        </p:nvCxnSpPr>
        <p:spPr>
          <a:xfrm>
            <a:off x="3733800" y="4513193"/>
            <a:ext cx="838200" cy="8940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50" idx="2"/>
          </p:cNvCxnSpPr>
          <p:nvPr/>
        </p:nvCxnSpPr>
        <p:spPr>
          <a:xfrm flipV="1">
            <a:off x="5266853" y="4344195"/>
            <a:ext cx="763509" cy="168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6" idx="3"/>
            <a:endCxn id="49" idx="2"/>
          </p:cNvCxnSpPr>
          <p:nvPr/>
        </p:nvCxnSpPr>
        <p:spPr>
          <a:xfrm>
            <a:off x="5266853" y="4513193"/>
            <a:ext cx="752947" cy="144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562538" y="2312729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553862" y="2631015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64" idx="6"/>
            <a:endCxn id="7" idx="1"/>
          </p:cNvCxnSpPr>
          <p:nvPr/>
        </p:nvCxnSpPr>
        <p:spPr>
          <a:xfrm>
            <a:off x="3791138" y="2434668"/>
            <a:ext cx="399862" cy="1544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6"/>
            <a:endCxn id="7" idx="1"/>
          </p:cNvCxnSpPr>
          <p:nvPr/>
        </p:nvCxnSpPr>
        <p:spPr>
          <a:xfrm flipV="1">
            <a:off x="3782462" y="2589143"/>
            <a:ext cx="408538" cy="1638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3165" y="1160393"/>
            <a:ext cx="59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hours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43250" y="1888955"/>
            <a:ext cx="61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Watts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524414" y="3367216"/>
            <a:ext cx="461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V, A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580142" y="116496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622243" y="1165675"/>
            <a:ext cx="56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Whrs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001862" y="3370193"/>
            <a:ext cx="62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m/sec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6030362" y="1355609"/>
            <a:ext cx="228600" cy="24387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6" idx="2"/>
            <a:endCxn id="6" idx="3"/>
          </p:cNvCxnSpPr>
          <p:nvPr/>
        </p:nvCxnSpPr>
        <p:spPr>
          <a:xfrm flipH="1" flipV="1">
            <a:off x="5210647" y="1472738"/>
            <a:ext cx="819715" cy="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05126" y="4940257"/>
            <a:ext cx="61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Watts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805126" y="5254823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042867" y="2986216"/>
            <a:ext cx="67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torque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715347" y="1888955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708397" y="339916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rpm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486659" y="4036418"/>
            <a:ext cx="61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Watts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442004" y="4670538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weight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981200" y="4510216"/>
            <a:ext cx="694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meters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733984" y="3979793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ample</a:t>
            </a:r>
          </a:p>
          <a:p>
            <a:r>
              <a:rPr lang="en-US" sz="1400" dirty="0" smtClean="0"/>
              <a:t>rate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4118633" y="196440"/>
            <a:ext cx="1219200" cy="565559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</a:p>
          <a:p>
            <a:pPr algn="ctr"/>
            <a:r>
              <a:rPr lang="en-US" dirty="0" smtClean="0"/>
              <a:t>Chemistry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9" idx="2"/>
            <a:endCxn id="6" idx="0"/>
          </p:cNvCxnSpPr>
          <p:nvPr/>
        </p:nvCxnSpPr>
        <p:spPr>
          <a:xfrm flipH="1">
            <a:off x="4715347" y="761999"/>
            <a:ext cx="12886" cy="36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85801" y="76200"/>
            <a:ext cx="1943100" cy="762000"/>
            <a:chOff x="685801" y="76200"/>
            <a:chExt cx="1943100" cy="762000"/>
          </a:xfrm>
        </p:grpSpPr>
        <p:sp>
          <p:nvSpPr>
            <p:cNvPr id="92" name="Rounded Rectangle 91"/>
            <p:cNvSpPr/>
            <p:nvPr/>
          </p:nvSpPr>
          <p:spPr>
            <a:xfrm>
              <a:off x="792178" y="425039"/>
              <a:ext cx="838200" cy="33696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76400" y="396749"/>
              <a:ext cx="838200" cy="365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5801" y="76200"/>
              <a:ext cx="19431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8280" y="94806"/>
              <a:ext cx="452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598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Test!!</dc:creator>
  <cp:lastModifiedBy>Test!!</cp:lastModifiedBy>
  <cp:revision>5</cp:revision>
  <dcterms:created xsi:type="dcterms:W3CDTF">2018-01-04T19:14:03Z</dcterms:created>
  <dcterms:modified xsi:type="dcterms:W3CDTF">2018-01-04T21:51:41Z</dcterms:modified>
</cp:coreProperties>
</file>