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19" r:id="rId5"/>
    <p:sldId id="338" r:id="rId6"/>
    <p:sldId id="339" r:id="rId7"/>
    <p:sldId id="34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6941" autoAdjust="0"/>
  </p:normalViewPr>
  <p:slideViewPr>
    <p:cSldViewPr>
      <p:cViewPr>
        <p:scale>
          <a:sx n="75" d="100"/>
          <a:sy n="75" d="100"/>
        </p:scale>
        <p:origin x="-93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16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58240"/>
              </p:ext>
            </p:extLst>
          </p:nvPr>
        </p:nvGraphicFramePr>
        <p:xfrm>
          <a:off x="304800" y="1668780"/>
          <a:ext cx="8610601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M13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Partial Fractions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1, 7, </a:t>
                      </a:r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M14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Improper Integrals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M15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Work/</a:t>
                      </a:r>
                      <a:r>
                        <a:rPr lang="en-US" sz="20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Avg</a:t>
                      </a:r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Value of a Function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6.4/6.5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6.4: 1516,19,21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6.5: 7,9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41300" y="2438400"/>
            <a:ext cx="8763000" cy="516941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20931"/>
              </p:ext>
            </p:extLst>
          </p:nvPr>
        </p:nvGraphicFramePr>
        <p:xfrm>
          <a:off x="304800" y="4417367"/>
          <a:ext cx="4678680" cy="1257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7280"/>
                <a:gridCol w="3581400"/>
              </a:tblGrid>
              <a:tr h="4191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Upcoming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Suspenses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25   Sep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FSPA / Quiz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HW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#3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1: Infinite Intervals</a:t>
            </a: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t="8007" r="10047" b="10759"/>
          <a:stretch/>
        </p:blipFill>
        <p:spPr bwMode="auto">
          <a:xfrm>
            <a:off x="914400" y="1295400"/>
            <a:ext cx="735249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2895600"/>
            <a:ext cx="5562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980" y="4431957"/>
            <a:ext cx="7470912" cy="673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5257800"/>
            <a:ext cx="747091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5292" y="1287162"/>
            <a:ext cx="5226908" cy="1524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999" y="2895600"/>
            <a:ext cx="5552303" cy="1524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4431957"/>
            <a:ext cx="7470912" cy="6734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257800"/>
            <a:ext cx="7470912" cy="990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9483" r="7284" b="3481"/>
          <a:stretch/>
        </p:blipFill>
        <p:spPr>
          <a:xfrm>
            <a:off x="530088" y="1447800"/>
            <a:ext cx="6788276" cy="445363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E45C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 2: Discontinuous Integrands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743200"/>
            <a:ext cx="5715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52900"/>
            <a:ext cx="6858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737100"/>
            <a:ext cx="6477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900" y="1447800"/>
            <a:ext cx="5715000" cy="12192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743200"/>
            <a:ext cx="5715000" cy="12954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152900"/>
            <a:ext cx="6858000" cy="5715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Which of the following integrals are improper? Why?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State </a:t>
                </a:r>
                <a:r>
                  <a:rPr lang="en-US" sz="2000" dirty="0"/>
                  <a:t>the type of improper integral and determine whether each integral is convergent or divergent.  Evaluate those that are convergent</a:t>
                </a:r>
                <a:r>
                  <a:rPr lang="en-US" sz="2000" dirty="0" smtClean="0"/>
                  <a:t>.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/>
                  <a:t>Cadet slowpoke runs the strips of the terrazzo at the rate,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10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miles per hour,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in hours. If cadet slowpoke’s training officer tells him to run forever, how far will he actually run</a:t>
                </a:r>
                <a:r>
                  <a:rPr lang="en-US" sz="2000" dirty="0" smtClean="0"/>
                  <a:t>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Lemonade </a:t>
                </a:r>
                <a:r>
                  <a:rPr lang="en-US" sz="2000" dirty="0"/>
                  <a:t>is drained from a cooler at a rate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liters per hour,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in hours.  If the spigot is left open, how much lemonade will be drained from the cooler in the long run?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u="sn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31" r="-1333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351007"/>
                  </p:ext>
                </p:extLst>
              </p:nvPr>
            </p:nvGraphicFramePr>
            <p:xfrm>
              <a:off x="731520" y="167640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1)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873776"/>
                  </p:ext>
                </p:extLst>
              </p:nvPr>
            </p:nvGraphicFramePr>
            <p:xfrm>
              <a:off x="731520" y="167640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53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2644" r="-281818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" t="-112644" r="-21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12644" r="-10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12644" b="-1609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767044"/>
                  </p:ext>
                </p:extLst>
              </p:nvPr>
            </p:nvGraphicFramePr>
            <p:xfrm>
              <a:off x="1828800" y="2971800"/>
              <a:ext cx="5486400" cy="546037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3−4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+2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−3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3−</m:t>
                                          </m:r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961644"/>
                  </p:ext>
                </p:extLst>
              </p:nvPr>
            </p:nvGraphicFramePr>
            <p:xfrm>
              <a:off x="1828800" y="2971800"/>
              <a:ext cx="5486400" cy="549847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5498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111" r="-2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t="-1111" r="-1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000" t="-1111" b="-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56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WNAA5TKYMJS6-326-11</_dlc_DocId>
    <_dlc_DocIdUrl xmlns="e1f6cb1f-7c95-4a72-8369-b6b5464bd620">
      <Url>https://eis.usafa.edu/academics/math/DFMS_Course_Sites/Fall_2014_Courses/Math_152/_layouts/DocIdRedir.aspx?ID=WNAA5TKYMJS6-326-11</Url>
      <Description>WNAA5TKYMJS6-326-11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6D5270-F358-42BC-A050-37C42774C361}"/>
</file>

<file path=customXml/itemProps2.xml><?xml version="1.0" encoding="utf-8"?>
<ds:datastoreItem xmlns:ds="http://schemas.openxmlformats.org/officeDocument/2006/customXml" ds:itemID="{2062D97E-C9E4-489E-8A5B-E53CBB543224}"/>
</file>

<file path=customXml/itemProps3.xml><?xml version="1.0" encoding="utf-8"?>
<ds:datastoreItem xmlns:ds="http://schemas.openxmlformats.org/officeDocument/2006/customXml" ds:itemID="{07335198-23E3-4D4E-9501-08533706BECD}"/>
</file>

<file path=customXml/itemProps4.xml><?xml version="1.0" encoding="utf-8"?>
<ds:datastoreItem xmlns:ds="http://schemas.openxmlformats.org/officeDocument/2006/customXml" ds:itemID="{4B4E21E9-9263-4FDF-A799-3F21A762F143}"/>
</file>

<file path=docProps/app.xml><?xml version="1.0" encoding="utf-8"?>
<Properties xmlns="http://schemas.openxmlformats.org/officeDocument/2006/extended-properties" xmlns:vt="http://schemas.openxmlformats.org/officeDocument/2006/docPropsVTypes">
  <TotalTime>17782</TotalTime>
  <Words>311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Math 152 – Lesson 16 </vt:lpstr>
      <vt:lpstr>Type 1: Infinite Intervals</vt:lpstr>
      <vt:lpstr>Type 2: Discontinuous Integrands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Test</cp:lastModifiedBy>
  <cp:revision>213</cp:revision>
  <dcterms:created xsi:type="dcterms:W3CDTF">2012-07-23T15:58:59Z</dcterms:created>
  <dcterms:modified xsi:type="dcterms:W3CDTF">2014-09-24T13:56:07Z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e3e97f14-a06d-44d0-8f39-45b8bab6aa66</vt:lpwstr>
  </property>
</Properties>
</file>