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4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7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1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2171-51EB-41E4-9C27-D319C91FB358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4ED8-0E3E-454B-BCCA-EE318F79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istinguished_Service_Cross_(United_States)" TargetMode="External"/><Relationship Id="rId3" Type="http://schemas.openxmlformats.org/officeDocument/2006/relationships/hyperlink" Target="http://en.wikipedia.org/wiki/Kill_zone" TargetMode="External"/><Relationship Id="rId7" Type="http://schemas.openxmlformats.org/officeDocument/2006/relationships/hyperlink" Target="http://en.wikipedia.org/wiki/Silver_Sta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cket_propelled_grenade" TargetMode="External"/><Relationship Id="rId5" Type="http://schemas.openxmlformats.org/officeDocument/2006/relationships/hyperlink" Target="http://en.wikipedia.org/wiki/RPK" TargetMode="External"/><Relationship Id="rId4" Type="http://schemas.openxmlformats.org/officeDocument/2006/relationships/hyperlink" Target="http://en.wikipedia.org/wiki/AK-47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0"/>
            <a:ext cx="3124200" cy="49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Sgt</a:t>
            </a:r>
            <a:r>
              <a:rPr lang="en-US" dirty="0" smtClean="0"/>
              <a:t> Leigh Ann Hester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effectLst/>
              </a:rPr>
              <a:t>Hester's squad was shadowing a 30-truck supply convoy when it was attacked in Salman Pak, Iraq.</a:t>
            </a:r>
            <a:r>
              <a:rPr lang="en-US" dirty="0" smtClean="0">
                <a:effectLst/>
              </a:rPr>
              <a:t> Hester maneuvered her team through the </a:t>
            </a:r>
            <a:r>
              <a:rPr lang="en-US" dirty="0" smtClean="0">
                <a:effectLst/>
                <a:hlinkClick r:id="rId3" tooltip="Kill zone"/>
              </a:rPr>
              <a:t>kill zone</a:t>
            </a:r>
            <a:r>
              <a:rPr lang="en-US" dirty="0" smtClean="0">
                <a:effectLst/>
              </a:rPr>
              <a:t> and into a flanking position while taking fire from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  <a:hlinkClick r:id="rId4" tooltip="AK-47"/>
              </a:rPr>
              <a:t>AK-47 assault rifle</a:t>
            </a:r>
            <a:r>
              <a:rPr lang="en-US" dirty="0" smtClean="0">
                <a:effectLst/>
              </a:rPr>
              <a:t>s, </a:t>
            </a:r>
            <a:r>
              <a:rPr lang="en-US" dirty="0" smtClean="0">
                <a:effectLst/>
                <a:hlinkClick r:id="rId5" tooltip="RPK"/>
              </a:rPr>
              <a:t>RPK machine gun</a:t>
            </a:r>
            <a:r>
              <a:rPr lang="en-US" dirty="0" smtClean="0">
                <a:effectLst/>
              </a:rPr>
              <a:t>s and </a:t>
            </a:r>
            <a:r>
              <a:rPr lang="en-US" dirty="0" smtClean="0">
                <a:effectLst/>
                <a:hlinkClick r:id="rId6" tooltip="Rocket propelled grenade"/>
              </a:rPr>
              <a:t>rocket propelled grenades</a:t>
            </a:r>
            <a:r>
              <a:rPr lang="en-US" dirty="0" smtClean="0">
                <a:effectLst/>
              </a:rPr>
              <a:t> (RPG). </a:t>
            </a:r>
            <a:r>
              <a:rPr lang="en-US" dirty="0" err="1" smtClean="0">
                <a:effectLst/>
              </a:rPr>
              <a:t>Sgt</a:t>
            </a:r>
            <a:r>
              <a:rPr lang="en-US" dirty="0" smtClean="0">
                <a:effectLst/>
              </a:rPr>
              <a:t> Hester and another sergeant then assaulted and cleared two a trench lines which insurgents were using as cover. During the 25-minute firefight, the team was credited with 27 insurgents killed, six insurgents wounded, and one captured. </a:t>
            </a:r>
            <a:r>
              <a:rPr lang="en-US" dirty="0" err="1" smtClean="0">
                <a:effectLst/>
              </a:rPr>
              <a:t>Sgt</a:t>
            </a:r>
            <a:r>
              <a:rPr lang="en-US" dirty="0" smtClean="0">
                <a:effectLst/>
              </a:rPr>
              <a:t> Hester, </a:t>
            </a:r>
            <a:r>
              <a:rPr lang="en-US" dirty="0" err="1" smtClean="0">
                <a:effectLst/>
              </a:rPr>
              <a:t>Sgt</a:t>
            </a:r>
            <a:r>
              <a:rPr lang="en-US" dirty="0" smtClean="0">
                <a:effectLst/>
              </a:rPr>
              <a:t> Nein, and </a:t>
            </a:r>
            <a:r>
              <a:rPr lang="en-US" dirty="0" err="1" smtClean="0">
                <a:effectLst/>
              </a:rPr>
              <a:t>Spc</a:t>
            </a:r>
            <a:r>
              <a:rPr lang="en-US" dirty="0" smtClean="0">
                <a:effectLst/>
              </a:rPr>
              <a:t> Mike (combat medic) were awarded </a:t>
            </a:r>
            <a:r>
              <a:rPr lang="en-US" dirty="0" smtClean="0">
                <a:effectLst/>
                <a:hlinkClick r:id="rId7" tooltip="Silver Star"/>
              </a:rPr>
              <a:t>Silver Star</a:t>
            </a:r>
            <a:r>
              <a:rPr lang="en-US" dirty="0" smtClean="0">
                <a:effectLst/>
              </a:rPr>
              <a:t>s for their valor.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Sgt</a:t>
            </a:r>
            <a:r>
              <a:rPr lang="en-US" dirty="0" smtClean="0"/>
              <a:t> Hester’s Silver Star</a:t>
            </a:r>
            <a:r>
              <a:rPr lang="en-US" dirty="0" smtClean="0">
                <a:effectLst/>
              </a:rPr>
              <a:t> was later upgraded to the </a:t>
            </a:r>
            <a:r>
              <a:rPr lang="en-US" dirty="0" smtClean="0">
                <a:effectLst/>
                <a:hlinkClick r:id="rId8" tooltip="Distinguished Service Cross (United States)"/>
              </a:rPr>
              <a:t>Distinguished Service Cross</a:t>
            </a:r>
            <a:r>
              <a:rPr lang="en-US" dirty="0" smtClean="0">
                <a:effectLst/>
              </a:rPr>
              <a:t>, second only to the Medal of Honor.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029200"/>
            <a:ext cx="909638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79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Sgt Leigh Ann Hester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Sgt Leigh Ann Hester</dc:title>
  <dc:creator>Walchko Kevin J MAJ USAF USAFA CW/CWT</dc:creator>
  <cp:lastModifiedBy>Walchko Kevin J MAJ USAF USAFA CW/CWT</cp:lastModifiedBy>
  <cp:revision>6</cp:revision>
  <dcterms:created xsi:type="dcterms:W3CDTF">2015-03-04T18:45:38Z</dcterms:created>
  <dcterms:modified xsi:type="dcterms:W3CDTF">2015-03-04T19:42:44Z</dcterms:modified>
</cp:coreProperties>
</file>