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312" r:id="rId6"/>
    <p:sldId id="309" r:id="rId7"/>
    <p:sldId id="313" r:id="rId8"/>
    <p:sldId id="320" r:id="rId9"/>
    <p:sldId id="321" r:id="rId10"/>
    <p:sldId id="303" r:id="rId11"/>
    <p:sldId id="302" r:id="rId12"/>
    <p:sldId id="292" r:id="rId13"/>
    <p:sldId id="304" r:id="rId14"/>
    <p:sldId id="308" r:id="rId15"/>
    <p:sldId id="307" r:id="rId16"/>
    <p:sldId id="318" r:id="rId17"/>
    <p:sldId id="319" r:id="rId18"/>
    <p:sldId id="290" r:id="rId19"/>
    <p:sldId id="315" r:id="rId20"/>
    <p:sldId id="306" r:id="rId21"/>
    <p:sldId id="300" r:id="rId22"/>
    <p:sldId id="310" r:id="rId23"/>
    <p:sldId id="311" r:id="rId24"/>
    <p:sldId id="297" r:id="rId25"/>
    <p:sldId id="301" r:id="rId26"/>
    <p:sldId id="296" r:id="rId27"/>
    <p:sldId id="317" r:id="rId2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721" autoAdjust="0"/>
    <p:restoredTop sz="78266" autoAdjust="0"/>
  </p:normalViewPr>
  <p:slideViewPr>
    <p:cSldViewPr snapToGrid="0">
      <p:cViewPr>
        <p:scale>
          <a:sx n="100" d="100"/>
          <a:sy n="100" d="100"/>
        </p:scale>
        <p:origin x="-30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8102198-332F-47FF-BCD8-0796026096D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96E633F-FF5C-4632-A53D-08388774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55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n-US" baseline="0" dirty="0" smtClean="0"/>
              <a:t>Rough estimate = 1*1 + (1/2)*1*3) = 2.5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area under the curve, f(x) is 7/3</a:t>
            </a:r>
          </a:p>
          <a:p>
            <a:endParaRPr lang="en-US" baseline="0" dirty="0" smtClean="0"/>
          </a:p>
          <a:p>
            <a:pPr defTabSz="924458">
              <a:defRPr/>
            </a:pPr>
            <a:r>
              <a:rPr lang="en-US" dirty="0" smtClean="0"/>
              <a:t>Note: the “C” cancels…making part</a:t>
            </a:r>
            <a:r>
              <a:rPr lang="en-US" baseline="0" dirty="0" smtClean="0"/>
              <a:t> II “</a:t>
            </a:r>
            <a:r>
              <a:rPr lang="en-US" dirty="0" smtClean="0"/>
              <a:t>any anti-derivative “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 is mostly a setup for Part</a:t>
            </a:r>
            <a:r>
              <a:rPr lang="en-US" baseline="0" dirty="0" smtClean="0"/>
              <a:t> II</a:t>
            </a:r>
            <a:endParaRPr lang="en-US" dirty="0" smtClean="0"/>
          </a:p>
          <a:p>
            <a:r>
              <a:rPr lang="en-US" dirty="0" smtClean="0"/>
              <a:t>           Proof on page 388</a:t>
            </a:r>
          </a:p>
          <a:p>
            <a:r>
              <a:rPr lang="en-US" dirty="0" smtClean="0"/>
              <a:t>]</a:t>
            </a:r>
          </a:p>
          <a:p>
            <a:r>
              <a:rPr lang="en-US" dirty="0" smtClean="0"/>
              <a:t>Take</a:t>
            </a:r>
            <a:r>
              <a:rPr lang="en-US" baseline="0" dirty="0" smtClean="0"/>
              <a:t> the anti-derivative of f to get a plot of g. </a:t>
            </a:r>
          </a:p>
          <a:p>
            <a:r>
              <a:rPr lang="en-US" baseline="0" dirty="0" smtClean="0"/>
              <a:t>Use the derivative of f (g”) to get the curvature of g(x)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the area under the f-curve to find the value of g(x)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Notes: IF f is continuous…need to show that f is continuous</a:t>
            </a:r>
          </a:p>
          <a:p>
            <a:r>
              <a:rPr lang="en-US" baseline="0" dirty="0" smtClean="0"/>
              <a:t>      F is not automatically the anti-derivative of f…only if you define it as such.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82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take the limit of such Riemann sums, we get the situation illustrated.</a:t>
            </a:r>
          </a:p>
          <a:p>
            <a:endParaRPr lang="en-US" dirty="0" smtClean="0"/>
          </a:p>
          <a:p>
            <a:r>
              <a:rPr lang="en-US" dirty="0" smtClean="0"/>
              <a:t>A definite integral can be interpreted as a </a:t>
            </a:r>
            <a:r>
              <a:rPr lang="en-US" b="1" dirty="0" smtClean="0"/>
              <a:t>net area</a:t>
            </a:r>
            <a:r>
              <a:rPr lang="en-US" dirty="0" smtClean="0"/>
              <a:t>, that is, a difference of areas where </a:t>
            </a:r>
            <a:r>
              <a:rPr lang="en-US" i="1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is the area of the region above the </a:t>
            </a:r>
            <a:r>
              <a:rPr lang="en-US" i="1" dirty="0" smtClean="0"/>
              <a:t>x</a:t>
            </a:r>
            <a:r>
              <a:rPr lang="en-US" dirty="0" smtClean="0"/>
              <a:t>-axis and below the graph of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is the area of the region below the </a:t>
            </a:r>
            <a:r>
              <a:rPr lang="en-US" i="1" dirty="0" smtClean="0"/>
              <a:t>x</a:t>
            </a:r>
            <a:r>
              <a:rPr lang="en-US" dirty="0" smtClean="0"/>
              <a:t>-axis and above the graph of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b="1" dirty="0"/>
                  <a:t>0</a:t>
                </a:r>
                <a:endParaRPr lang="en-US" dirty="0"/>
              </a:p>
              <a:p>
                <a:pPr rtl="0" eaLnBrk="1" fontAlgn="ctr" latinLnBrk="0" hangingPunct="1"/>
                <a:r>
                  <a:rPr lang="en-US" b="1" dirty="0"/>
                  <a:t>2</a:t>
                </a:r>
                <a:endParaRPr lang="en-US" dirty="0"/>
              </a:p>
              <a:p>
                <a:pPr rtl="0" eaLnBrk="1" fontAlgn="ctr" latinLnBrk="0" hangingPunct="1"/>
                <a:r>
                  <a:rPr lang="en-US" b="1" dirty="0"/>
                  <a:t>NA</a:t>
                </a:r>
                <a:endParaRPr lang="en-US" dirty="0"/>
              </a:p>
              <a:p>
                <a:pPr rtl="0" eaLnBrk="1" fontAlgn="ctr" latinLnBrk="0" hangingPunct="1"/>
                <a:r>
                  <a:rPr lang="en-US" dirty="0"/>
                  <a:t>1</a:t>
                </a:r>
              </a:p>
              <a:p>
                <a:pPr rtl="0" eaLnBrk="1" fontAlgn="ctr" latinLnBrk="0" hangingPunct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3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</a:t>
                </a:r>
              </a:p>
              <a:p>
                <a:pPr rtl="0" eaLnBrk="1" fontAlgn="ctr" latinLnBrk="0" hangingPunct="1"/>
                <a:r>
                  <a:rPr lang="en-US" dirty="0"/>
                  <a:t>Max</a:t>
                </a:r>
              </a:p>
              <a:p>
                <a:pPr rtl="0" eaLnBrk="1" fontAlgn="ctr" latinLnBrk="0" hangingPunct="1"/>
                <a:r>
                  <a:rPr lang="en-US" dirty="0"/>
                  <a:t>2</a:t>
                </a:r>
              </a:p>
              <a:p>
                <a:pPr rtl="0" eaLnBrk="1" fontAlgn="ctr" latinLnBrk="0" hangingPunct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</a:t>
                </a:r>
              </a:p>
              <a:p>
                <a:pPr rtl="0" eaLnBrk="1" fontAlgn="ctr" latinLnBrk="0" hangingPunct="1"/>
                <a:r>
                  <a:rPr lang="en-US" dirty="0"/>
                  <a:t>IP (DU)</a:t>
                </a:r>
              </a:p>
              <a:p>
                <a:pPr rtl="0" eaLnBrk="1" fontAlgn="ctr" latinLnBrk="0" hangingPunct="1"/>
                <a:r>
                  <a:rPr lang="en-US" dirty="0"/>
                  <a:t>3</a:t>
                </a:r>
              </a:p>
              <a:p>
                <a:pPr rtl="0" eaLnBrk="1" fontAlgn="ctr" latinLnBrk="0" hangingPunct="1"/>
                <a:r>
                  <a:rPr lang="en-US" dirty="0"/>
                  <a:t>2</a:t>
                </a:r>
              </a:p>
              <a:p>
                <a:pPr rtl="0" eaLnBrk="1" fontAlgn="ctr" latinLnBrk="0" hangingPunct="1"/>
                <a:r>
                  <a:rPr lang="en-US" dirty="0"/>
                  <a:t>Min</a:t>
                </a:r>
              </a:p>
              <a:p>
                <a:pPr rtl="0" eaLnBrk="1" fontAlgn="ctr" latinLnBrk="0" hangingPunct="1"/>
                <a:r>
                  <a:rPr lang="en-US" dirty="0"/>
                  <a:t>4</a:t>
                </a:r>
              </a:p>
              <a:p>
                <a:pPr rtl="0" eaLnBrk="1" fontAlgn="ctr" latinLnBrk="0" hangingPunct="1"/>
                <a:r>
                  <a:rPr lang="en-US" dirty="0"/>
                  <a:t>3</a:t>
                </a:r>
              </a:p>
              <a:p>
                <a:pPr rtl="0" eaLnBrk="1" fontAlgn="ctr" latinLnBrk="0" hangingPunct="1"/>
                <a:r>
                  <a:rPr lang="en-US" dirty="0"/>
                  <a:t>IP(UD)</a:t>
                </a:r>
              </a:p>
              <a:p>
                <a:pPr rtl="0" eaLnBrk="1" fontAlgn="ctr" latinLnBrk="0" hangingPunct="1"/>
                <a:r>
                  <a:rPr lang="en-US" dirty="0"/>
                  <a:t>5</a:t>
                </a:r>
              </a:p>
              <a:p>
                <a:pPr rtl="0" eaLnBrk="1" fontAlgn="ctr" latinLnBrk="0" hangingPunct="1"/>
                <a:r>
                  <a:rPr lang="en-US" dirty="0"/>
                  <a:t>4</a:t>
                </a:r>
              </a:p>
              <a:p>
                <a:pPr rtl="0" eaLnBrk="1" fontAlgn="ctr" latinLnBrk="0" hangingPunct="1"/>
                <a:r>
                  <a:rPr lang="en-US" dirty="0"/>
                  <a:t>Max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sz="1200" b="1" i="0" u="none" strike="noStrike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3□(64&amp;1/3)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2□(64&amp;2/3)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 (DU)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IP(UD)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Areas: </a:t>
            </a:r>
            <a:r>
              <a:rPr lang="en-US" dirty="0" err="1" smtClean="0"/>
              <a:t>approx</a:t>
            </a:r>
            <a:r>
              <a:rPr lang="en-US" dirty="0" smtClean="0"/>
              <a:t> +1, +2, +1.3, -1.3, -1.3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</a:t>
            </a:r>
            <a:r>
              <a:rPr lang="en-US" baseline="0" dirty="0" smtClean="0"/>
              <a:t> the change of f(x) from a to b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could compute the area under f(x)</a:t>
            </a:r>
          </a:p>
          <a:p>
            <a:r>
              <a:rPr lang="en-US" baseline="0" dirty="0" smtClean="0"/>
              <a:t>Or</a:t>
            </a:r>
          </a:p>
          <a:p>
            <a:r>
              <a:rPr lang="en-US" baseline="0" dirty="0" smtClean="0"/>
              <a:t>Take the integral/anti-derivative of f(x) – g(x) – and calculate g(b) – g(a)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n-US" baseline="0" dirty="0" smtClean="0"/>
              <a:t>Rough estimate = 1*1 + (1/2)*1*3) = 2.5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area under the curve, f(x) is 7/3</a:t>
            </a:r>
          </a:p>
          <a:p>
            <a:endParaRPr lang="en-US" baseline="0" dirty="0" smtClean="0"/>
          </a:p>
          <a:p>
            <a:pPr defTabSz="924458">
              <a:defRPr/>
            </a:pPr>
            <a:r>
              <a:rPr lang="en-US" dirty="0" smtClean="0"/>
              <a:t>Note: the “C” cancels…making part</a:t>
            </a:r>
            <a:r>
              <a:rPr lang="en-US" baseline="0" dirty="0" smtClean="0"/>
              <a:t> II “</a:t>
            </a:r>
            <a:r>
              <a:rPr lang="en-US" dirty="0" smtClean="0"/>
              <a:t>any anti-derivative “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 estimate:</a:t>
            </a:r>
            <a:r>
              <a:rPr lang="en-US" baseline="0" dirty="0" smtClean="0"/>
              <a:t> 1.5</a:t>
            </a:r>
          </a:p>
          <a:p>
            <a:endParaRPr lang="en-US" dirty="0" smtClean="0"/>
          </a:p>
          <a:p>
            <a:r>
              <a:rPr lang="en-US" dirty="0" smtClean="0"/>
              <a:t>Let p(t) = population</a:t>
            </a:r>
            <a:r>
              <a:rPr lang="en-US" baseline="0" dirty="0" smtClean="0"/>
              <a:t> growth, P’(t) = p(t)</a:t>
            </a:r>
          </a:p>
          <a:p>
            <a:endParaRPr lang="en-US" dirty="0" smtClean="0"/>
          </a:p>
          <a:p>
            <a:r>
              <a:rPr lang="en-US" dirty="0" smtClean="0"/>
              <a:t>-Integral/Anti-derivative of p(t): P(t)</a:t>
            </a:r>
            <a:r>
              <a:rPr lang="en-US" baseline="0" dirty="0" smtClean="0"/>
              <a:t> = </a:t>
            </a:r>
            <a:r>
              <a:rPr lang="en-US" dirty="0" smtClean="0"/>
              <a:t>1/</a:t>
            </a:r>
            <a:r>
              <a:rPr lang="en-US" dirty="0" err="1" smtClean="0"/>
              <a:t>ln</a:t>
            </a:r>
            <a:r>
              <a:rPr lang="en-US" dirty="0" smtClean="0"/>
              <a:t>(2) x 2^t + C</a:t>
            </a:r>
          </a:p>
          <a:p>
            <a:r>
              <a:rPr lang="en-US" baseline="0" dirty="0" smtClean="0"/>
              <a:t>   given P(0) = 5, C = 5-1/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-Integrate</a:t>
            </a:r>
            <a:r>
              <a:rPr lang="en-US" baseline="0" dirty="0" smtClean="0"/>
              <a:t> from 0 to 1</a:t>
            </a:r>
          </a:p>
          <a:p>
            <a:pPr defTabSz="924458">
              <a:defRPr/>
            </a:pPr>
            <a:r>
              <a:rPr lang="en-US" baseline="0" dirty="0" smtClean="0"/>
              <a:t>         [1/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 x 2^1 + (5-1/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(2))]  -  [1/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 x 2^0 + (5-1/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(2))] </a:t>
            </a:r>
          </a:p>
          <a:p>
            <a:pPr defTabSz="924458">
              <a:defRPr/>
            </a:pPr>
            <a:r>
              <a:rPr lang="en-US" baseline="0" dirty="0" smtClean="0"/>
              <a:t>            =  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(2)(2-1) = 1.44…the change from t=0 to t=1</a:t>
            </a:r>
          </a:p>
          <a:p>
            <a:pPr defTabSz="924458">
              <a:defRPr/>
            </a:pPr>
            <a:endParaRPr lang="en-US" baseline="0" dirty="0" smtClean="0"/>
          </a:p>
          <a:p>
            <a:r>
              <a:rPr lang="en-US" baseline="0" dirty="0" smtClean="0"/>
              <a:t>- P(1) = 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 x 2^1 + (5-1/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(2)) = 5 + (2-1)/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 = 6.44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estimate,</a:t>
            </a:r>
            <a:r>
              <a:rPr lang="en-US" baseline="0" dirty="0" smtClean="0"/>
              <a:t> the two smaller triangles cancel out, and the large triangle is an overestimate… 0.75 actually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(0 - - 1) + (0 – 1)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1/x^4 is not continuous from -2 to 1, therefore </a:t>
            </a:r>
            <a:r>
              <a:rPr lang="en-US" dirty="0" err="1" smtClean="0"/>
              <a:t>FToC</a:t>
            </a:r>
            <a:r>
              <a:rPr lang="en-US" baseline="0" dirty="0" smtClean="0"/>
              <a:t> is NA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-Change in velocity between start and six hours (km/hr)</a:t>
            </a:r>
          </a:p>
          <a:p>
            <a:r>
              <a:rPr lang="en-US" smtClean="0"/>
              <a:t>-Difference in population between 2000</a:t>
            </a:r>
            <a:r>
              <a:rPr lang="en-US" baseline="0" smtClean="0"/>
              <a:t> 2004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6542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23.png"/><Relationship Id="rId4" Type="http://schemas.openxmlformats.org/officeDocument/2006/relationships/image" Target="../media/image63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0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0.png"/><Relationship Id="rId10" Type="http://schemas.openxmlformats.org/officeDocument/2006/relationships/image" Target="../media/image230.png"/><Relationship Id="rId9" Type="http://schemas.openxmlformats.org/officeDocument/2006/relationships/image" Target="../media/image211.png"/><Relationship Id="rId1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43.emf"/><Relationship Id="rId7" Type="http://schemas.openxmlformats.org/officeDocument/2006/relationships/image" Target="../media/image190.png"/><Relationship Id="rId12" Type="http://schemas.openxmlformats.org/officeDocument/2006/relationships/image" Target="../media/image5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0.png"/><Relationship Id="rId5" Type="http://schemas.openxmlformats.org/officeDocument/2006/relationships/image" Target="../media/image411.png"/><Relationship Id="rId10" Type="http://schemas.openxmlformats.org/officeDocument/2006/relationships/image" Target="../media/image220.png"/><Relationship Id="rId4" Type="http://schemas.openxmlformats.org/officeDocument/2006/relationships/image" Target="../media/image310.png"/><Relationship Id="rId9" Type="http://schemas.openxmlformats.org/officeDocument/2006/relationships/image" Target="../media/image2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11" Type="http://schemas.openxmlformats.org/officeDocument/2006/relationships/image" Target="../media/image140.png"/><Relationship Id="rId5" Type="http://schemas.openxmlformats.org/officeDocument/2006/relationships/image" Target="../media/image44.jpg"/><Relationship Id="rId15" Type="http://schemas.openxmlformats.org/officeDocument/2006/relationships/image" Target="../media/image46.gif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30.png"/><Relationship Id="rId5" Type="http://schemas.openxmlformats.org/officeDocument/2006/relationships/image" Target="../media/image17.png"/><Relationship Id="rId10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7.pn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1.png"/><Relationship Id="rId3" Type="http://schemas.openxmlformats.org/officeDocument/2006/relationships/image" Target="../media/image21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5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57575"/>
            <a:ext cx="8229600" cy="26685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Objectives:</a:t>
            </a:r>
          </a:p>
          <a:p>
            <a:r>
              <a:rPr lang="en-US" sz="2800" dirty="0"/>
              <a:t>Explain the Fundamental Theorem of Calculus in the context of a real world scenario</a:t>
            </a:r>
          </a:p>
          <a:p>
            <a:r>
              <a:rPr lang="en-US" sz="2800" dirty="0"/>
              <a:t>Apply the FTC to evaluate definite integrals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85663"/>
              </p:ext>
            </p:extLst>
          </p:nvPr>
        </p:nvGraphicFramePr>
        <p:xfrm>
          <a:off x="866775" y="1668780"/>
          <a:ext cx="7352963" cy="1676400"/>
        </p:xfrm>
        <a:graphic>
          <a:graphicData uri="http://schemas.openxmlformats.org/drawingml/2006/table">
            <a:tbl>
              <a:tblPr firstRow="1" bandRow="1"/>
              <a:tblGrid>
                <a:gridCol w="938676"/>
                <a:gridCol w="5240942"/>
                <a:gridCol w="1173345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Lesson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Topic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Reading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Approximate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Integration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Fundamental Theorem of Calculus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Indefinite Integral and the Net Change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Theorem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866775" y="2486025"/>
            <a:ext cx="7334250" cy="443818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2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5.3, #43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6" t="19455" r="35082" b="5455"/>
          <a:stretch/>
        </p:blipFill>
        <p:spPr bwMode="auto">
          <a:xfrm>
            <a:off x="419851" y="1228725"/>
            <a:ext cx="4619626" cy="393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79025" y="3155111"/>
                <a:ext cx="378758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25" y="3155111"/>
                <a:ext cx="378758" cy="562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5" t="19273" r="34089" b="9272"/>
          <a:stretch/>
        </p:blipFill>
        <p:spPr bwMode="auto">
          <a:xfrm>
            <a:off x="4086224" y="2552700"/>
            <a:ext cx="4705351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41400" y="4526711"/>
                <a:ext cx="378758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00" y="4526711"/>
                <a:ext cx="378758" cy="5629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4-Point Star 8"/>
          <p:cNvSpPr/>
          <p:nvPr/>
        </p:nvSpPr>
        <p:spPr>
          <a:xfrm>
            <a:off x="4086224" y="5985877"/>
            <a:ext cx="217225" cy="310148"/>
          </a:xfrm>
          <a:prstGeom prst="star4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5822166" y="4269288"/>
            <a:ext cx="217225" cy="310148"/>
          </a:xfrm>
          <a:prstGeom prst="star4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40726" y="1476333"/>
            <a:ext cx="1489578" cy="1590717"/>
          </a:xfrm>
          <a:custGeom>
            <a:avLst/>
            <a:gdLst>
              <a:gd name="connsiteX0" fmla="*/ 0 w 1489578"/>
              <a:gd name="connsiteY0" fmla="*/ 1571667 h 1590717"/>
              <a:gd name="connsiteX1" fmla="*/ 9525 w 1489578"/>
              <a:gd name="connsiteY1" fmla="*/ 1466892 h 1590717"/>
              <a:gd name="connsiteX2" fmla="*/ 19050 w 1489578"/>
              <a:gd name="connsiteY2" fmla="*/ 1438317 h 1590717"/>
              <a:gd name="connsiteX3" fmla="*/ 47625 w 1489578"/>
              <a:gd name="connsiteY3" fmla="*/ 1428792 h 1590717"/>
              <a:gd name="connsiteX4" fmla="*/ 66675 w 1489578"/>
              <a:gd name="connsiteY4" fmla="*/ 1466892 h 1590717"/>
              <a:gd name="connsiteX5" fmla="*/ 95250 w 1489578"/>
              <a:gd name="connsiteY5" fmla="*/ 1552617 h 1590717"/>
              <a:gd name="connsiteX6" fmla="*/ 104775 w 1489578"/>
              <a:gd name="connsiteY6" fmla="*/ 1581192 h 1590717"/>
              <a:gd name="connsiteX7" fmla="*/ 133350 w 1489578"/>
              <a:gd name="connsiteY7" fmla="*/ 1590717 h 1590717"/>
              <a:gd name="connsiteX8" fmla="*/ 152400 w 1489578"/>
              <a:gd name="connsiteY8" fmla="*/ 1362117 h 1590717"/>
              <a:gd name="connsiteX9" fmla="*/ 171450 w 1489578"/>
              <a:gd name="connsiteY9" fmla="*/ 1324017 h 1590717"/>
              <a:gd name="connsiteX10" fmla="*/ 219075 w 1489578"/>
              <a:gd name="connsiteY10" fmla="*/ 1352592 h 1590717"/>
              <a:gd name="connsiteX11" fmla="*/ 257175 w 1489578"/>
              <a:gd name="connsiteY11" fmla="*/ 1476417 h 1590717"/>
              <a:gd name="connsiteX12" fmla="*/ 285750 w 1489578"/>
              <a:gd name="connsiteY12" fmla="*/ 1543092 h 1590717"/>
              <a:gd name="connsiteX13" fmla="*/ 314325 w 1489578"/>
              <a:gd name="connsiteY13" fmla="*/ 1552617 h 1590717"/>
              <a:gd name="connsiteX14" fmla="*/ 314325 w 1489578"/>
              <a:gd name="connsiteY14" fmla="*/ 1095417 h 1590717"/>
              <a:gd name="connsiteX15" fmla="*/ 333375 w 1489578"/>
              <a:gd name="connsiteY15" fmla="*/ 1123992 h 1590717"/>
              <a:gd name="connsiteX16" fmla="*/ 352425 w 1489578"/>
              <a:gd name="connsiteY16" fmla="*/ 1162092 h 1590717"/>
              <a:gd name="connsiteX17" fmla="*/ 390525 w 1489578"/>
              <a:gd name="connsiteY17" fmla="*/ 1247817 h 1590717"/>
              <a:gd name="connsiteX18" fmla="*/ 409575 w 1489578"/>
              <a:gd name="connsiteY18" fmla="*/ 1419267 h 1590717"/>
              <a:gd name="connsiteX19" fmla="*/ 428625 w 1489578"/>
              <a:gd name="connsiteY19" fmla="*/ 1447842 h 1590717"/>
              <a:gd name="connsiteX20" fmla="*/ 457200 w 1489578"/>
              <a:gd name="connsiteY20" fmla="*/ 1533567 h 1590717"/>
              <a:gd name="connsiteX21" fmla="*/ 466725 w 1489578"/>
              <a:gd name="connsiteY21" fmla="*/ 1428792 h 1590717"/>
              <a:gd name="connsiteX22" fmla="*/ 476250 w 1489578"/>
              <a:gd name="connsiteY22" fmla="*/ 1343067 h 1590717"/>
              <a:gd name="connsiteX23" fmla="*/ 466725 w 1489578"/>
              <a:gd name="connsiteY23" fmla="*/ 1181142 h 1590717"/>
              <a:gd name="connsiteX24" fmla="*/ 485775 w 1489578"/>
              <a:gd name="connsiteY24" fmla="*/ 838242 h 1590717"/>
              <a:gd name="connsiteX25" fmla="*/ 504825 w 1489578"/>
              <a:gd name="connsiteY25" fmla="*/ 885867 h 1590717"/>
              <a:gd name="connsiteX26" fmla="*/ 523875 w 1489578"/>
              <a:gd name="connsiteY26" fmla="*/ 943017 h 1590717"/>
              <a:gd name="connsiteX27" fmla="*/ 533400 w 1489578"/>
              <a:gd name="connsiteY27" fmla="*/ 1009692 h 1590717"/>
              <a:gd name="connsiteX28" fmla="*/ 552450 w 1489578"/>
              <a:gd name="connsiteY28" fmla="*/ 1190667 h 1590717"/>
              <a:gd name="connsiteX29" fmla="*/ 561975 w 1489578"/>
              <a:gd name="connsiteY29" fmla="*/ 1266867 h 1590717"/>
              <a:gd name="connsiteX30" fmla="*/ 581025 w 1489578"/>
              <a:gd name="connsiteY30" fmla="*/ 1371642 h 1590717"/>
              <a:gd name="connsiteX31" fmla="*/ 590550 w 1489578"/>
              <a:gd name="connsiteY31" fmla="*/ 1438317 h 1590717"/>
              <a:gd name="connsiteX32" fmla="*/ 609600 w 1489578"/>
              <a:gd name="connsiteY32" fmla="*/ 1466892 h 1590717"/>
              <a:gd name="connsiteX33" fmla="*/ 619125 w 1489578"/>
              <a:gd name="connsiteY33" fmla="*/ 1495467 h 1590717"/>
              <a:gd name="connsiteX34" fmla="*/ 638175 w 1489578"/>
              <a:gd name="connsiteY34" fmla="*/ 1447842 h 1590717"/>
              <a:gd name="connsiteX35" fmla="*/ 619125 w 1489578"/>
              <a:gd name="connsiteY35" fmla="*/ 1000167 h 1590717"/>
              <a:gd name="connsiteX36" fmla="*/ 600075 w 1489578"/>
              <a:gd name="connsiteY36" fmla="*/ 923967 h 1590717"/>
              <a:gd name="connsiteX37" fmla="*/ 609600 w 1489578"/>
              <a:gd name="connsiteY37" fmla="*/ 638217 h 1590717"/>
              <a:gd name="connsiteX38" fmla="*/ 628650 w 1489578"/>
              <a:gd name="connsiteY38" fmla="*/ 685842 h 1590717"/>
              <a:gd name="connsiteX39" fmla="*/ 657225 w 1489578"/>
              <a:gd name="connsiteY39" fmla="*/ 742992 h 1590717"/>
              <a:gd name="connsiteX40" fmla="*/ 676275 w 1489578"/>
              <a:gd name="connsiteY40" fmla="*/ 828717 h 1590717"/>
              <a:gd name="connsiteX41" fmla="*/ 685800 w 1489578"/>
              <a:gd name="connsiteY41" fmla="*/ 866817 h 1590717"/>
              <a:gd name="connsiteX42" fmla="*/ 695325 w 1489578"/>
              <a:gd name="connsiteY42" fmla="*/ 1114467 h 1590717"/>
              <a:gd name="connsiteX43" fmla="*/ 704850 w 1489578"/>
              <a:gd name="connsiteY43" fmla="*/ 1162092 h 1590717"/>
              <a:gd name="connsiteX44" fmla="*/ 723900 w 1489578"/>
              <a:gd name="connsiteY44" fmla="*/ 1304967 h 1590717"/>
              <a:gd name="connsiteX45" fmla="*/ 742950 w 1489578"/>
              <a:gd name="connsiteY45" fmla="*/ 1419267 h 1590717"/>
              <a:gd name="connsiteX46" fmla="*/ 752475 w 1489578"/>
              <a:gd name="connsiteY46" fmla="*/ 1495467 h 1590717"/>
              <a:gd name="connsiteX47" fmla="*/ 762000 w 1489578"/>
              <a:gd name="connsiteY47" fmla="*/ 1524042 h 1590717"/>
              <a:gd name="connsiteX48" fmla="*/ 781050 w 1489578"/>
              <a:gd name="connsiteY48" fmla="*/ 1552617 h 1590717"/>
              <a:gd name="connsiteX49" fmla="*/ 800100 w 1489578"/>
              <a:gd name="connsiteY49" fmla="*/ 1590717 h 1590717"/>
              <a:gd name="connsiteX50" fmla="*/ 800100 w 1489578"/>
              <a:gd name="connsiteY50" fmla="*/ 1285917 h 1590717"/>
              <a:gd name="connsiteX51" fmla="*/ 781050 w 1489578"/>
              <a:gd name="connsiteY51" fmla="*/ 1171617 h 1590717"/>
              <a:gd name="connsiteX52" fmla="*/ 771525 w 1489578"/>
              <a:gd name="connsiteY52" fmla="*/ 933492 h 1590717"/>
              <a:gd name="connsiteX53" fmla="*/ 762000 w 1489578"/>
              <a:gd name="connsiteY53" fmla="*/ 904917 h 1590717"/>
              <a:gd name="connsiteX54" fmla="*/ 752475 w 1489578"/>
              <a:gd name="connsiteY54" fmla="*/ 866817 h 1590717"/>
              <a:gd name="connsiteX55" fmla="*/ 762000 w 1489578"/>
              <a:gd name="connsiteY55" fmla="*/ 590592 h 1590717"/>
              <a:gd name="connsiteX56" fmla="*/ 781050 w 1489578"/>
              <a:gd name="connsiteY56" fmla="*/ 533442 h 1590717"/>
              <a:gd name="connsiteX57" fmla="*/ 809625 w 1489578"/>
              <a:gd name="connsiteY57" fmla="*/ 562017 h 1590717"/>
              <a:gd name="connsiteX58" fmla="*/ 819150 w 1489578"/>
              <a:gd name="connsiteY58" fmla="*/ 600117 h 1590717"/>
              <a:gd name="connsiteX59" fmla="*/ 828675 w 1489578"/>
              <a:gd name="connsiteY59" fmla="*/ 685842 h 1590717"/>
              <a:gd name="connsiteX60" fmla="*/ 838200 w 1489578"/>
              <a:gd name="connsiteY60" fmla="*/ 923967 h 1590717"/>
              <a:gd name="connsiteX61" fmla="*/ 876300 w 1489578"/>
              <a:gd name="connsiteY61" fmla="*/ 1019217 h 1590717"/>
              <a:gd name="connsiteX62" fmla="*/ 904875 w 1489578"/>
              <a:gd name="connsiteY62" fmla="*/ 1123992 h 1590717"/>
              <a:gd name="connsiteX63" fmla="*/ 933450 w 1489578"/>
              <a:gd name="connsiteY63" fmla="*/ 1409742 h 1590717"/>
              <a:gd name="connsiteX64" fmla="*/ 962025 w 1489578"/>
              <a:gd name="connsiteY64" fmla="*/ 1504992 h 1590717"/>
              <a:gd name="connsiteX65" fmla="*/ 990600 w 1489578"/>
              <a:gd name="connsiteY65" fmla="*/ 1543092 h 1590717"/>
              <a:gd name="connsiteX66" fmla="*/ 1009650 w 1489578"/>
              <a:gd name="connsiteY66" fmla="*/ 1504992 h 1590717"/>
              <a:gd name="connsiteX67" fmla="*/ 1028700 w 1489578"/>
              <a:gd name="connsiteY67" fmla="*/ 1409742 h 1590717"/>
              <a:gd name="connsiteX68" fmla="*/ 1047750 w 1489578"/>
              <a:gd name="connsiteY68" fmla="*/ 1266867 h 1590717"/>
              <a:gd name="connsiteX69" fmla="*/ 1057275 w 1489578"/>
              <a:gd name="connsiteY69" fmla="*/ 1238292 h 1590717"/>
              <a:gd name="connsiteX70" fmla="*/ 1057275 w 1489578"/>
              <a:gd name="connsiteY70" fmla="*/ 733467 h 1590717"/>
              <a:gd name="connsiteX71" fmla="*/ 1047750 w 1489578"/>
              <a:gd name="connsiteY71" fmla="*/ 676317 h 1590717"/>
              <a:gd name="connsiteX72" fmla="*/ 1028700 w 1489578"/>
              <a:gd name="connsiteY72" fmla="*/ 609642 h 1590717"/>
              <a:gd name="connsiteX73" fmla="*/ 1009650 w 1489578"/>
              <a:gd name="connsiteY73" fmla="*/ 571542 h 1590717"/>
              <a:gd name="connsiteX74" fmla="*/ 1000125 w 1489578"/>
              <a:gd name="connsiteY74" fmla="*/ 514392 h 1590717"/>
              <a:gd name="connsiteX75" fmla="*/ 981075 w 1489578"/>
              <a:gd name="connsiteY75" fmla="*/ 438192 h 1590717"/>
              <a:gd name="connsiteX76" fmla="*/ 971550 w 1489578"/>
              <a:gd name="connsiteY76" fmla="*/ 342942 h 1590717"/>
              <a:gd name="connsiteX77" fmla="*/ 952500 w 1489578"/>
              <a:gd name="connsiteY77" fmla="*/ 314367 h 1590717"/>
              <a:gd name="connsiteX78" fmla="*/ 942975 w 1489578"/>
              <a:gd name="connsiteY78" fmla="*/ 285792 h 1590717"/>
              <a:gd name="connsiteX79" fmla="*/ 952500 w 1489578"/>
              <a:gd name="connsiteY79" fmla="*/ 533442 h 1590717"/>
              <a:gd name="connsiteX80" fmla="*/ 971550 w 1489578"/>
              <a:gd name="connsiteY80" fmla="*/ 676317 h 1590717"/>
              <a:gd name="connsiteX81" fmla="*/ 981075 w 1489578"/>
              <a:gd name="connsiteY81" fmla="*/ 923967 h 1590717"/>
              <a:gd name="connsiteX82" fmla="*/ 1000125 w 1489578"/>
              <a:gd name="connsiteY82" fmla="*/ 981117 h 1590717"/>
              <a:gd name="connsiteX83" fmla="*/ 1009650 w 1489578"/>
              <a:gd name="connsiteY83" fmla="*/ 1038267 h 1590717"/>
              <a:gd name="connsiteX84" fmla="*/ 1019175 w 1489578"/>
              <a:gd name="connsiteY84" fmla="*/ 1190667 h 1590717"/>
              <a:gd name="connsiteX85" fmla="*/ 1038225 w 1489578"/>
              <a:gd name="connsiteY85" fmla="*/ 1257342 h 1590717"/>
              <a:gd name="connsiteX86" fmla="*/ 1066800 w 1489578"/>
              <a:gd name="connsiteY86" fmla="*/ 1362117 h 1590717"/>
              <a:gd name="connsiteX87" fmla="*/ 1095375 w 1489578"/>
              <a:gd name="connsiteY87" fmla="*/ 1419267 h 1590717"/>
              <a:gd name="connsiteX88" fmla="*/ 1152525 w 1489578"/>
              <a:gd name="connsiteY88" fmla="*/ 1457367 h 1590717"/>
              <a:gd name="connsiteX89" fmla="*/ 1162050 w 1489578"/>
              <a:gd name="connsiteY89" fmla="*/ 1371642 h 1590717"/>
              <a:gd name="connsiteX90" fmla="*/ 1171575 w 1489578"/>
              <a:gd name="connsiteY90" fmla="*/ 1200192 h 1590717"/>
              <a:gd name="connsiteX91" fmla="*/ 1181100 w 1489578"/>
              <a:gd name="connsiteY91" fmla="*/ 1085892 h 1590717"/>
              <a:gd name="connsiteX92" fmla="*/ 1171575 w 1489578"/>
              <a:gd name="connsiteY92" fmla="*/ 666792 h 1590717"/>
              <a:gd name="connsiteX93" fmla="*/ 1162050 w 1489578"/>
              <a:gd name="connsiteY93" fmla="*/ 609642 h 1590717"/>
              <a:gd name="connsiteX94" fmla="*/ 1152525 w 1489578"/>
              <a:gd name="connsiteY94" fmla="*/ 514392 h 1590717"/>
              <a:gd name="connsiteX95" fmla="*/ 1143000 w 1489578"/>
              <a:gd name="connsiteY95" fmla="*/ 266742 h 1590717"/>
              <a:gd name="connsiteX96" fmla="*/ 1133475 w 1489578"/>
              <a:gd name="connsiteY96" fmla="*/ 200067 h 1590717"/>
              <a:gd name="connsiteX97" fmla="*/ 1123950 w 1489578"/>
              <a:gd name="connsiteY97" fmla="*/ 171492 h 1590717"/>
              <a:gd name="connsiteX98" fmla="*/ 1095375 w 1489578"/>
              <a:gd name="connsiteY98" fmla="*/ 161967 h 1590717"/>
              <a:gd name="connsiteX99" fmla="*/ 1047750 w 1489578"/>
              <a:gd name="connsiteY99" fmla="*/ 228642 h 1590717"/>
              <a:gd name="connsiteX100" fmla="*/ 1028700 w 1489578"/>
              <a:gd name="connsiteY100" fmla="*/ 323892 h 1590717"/>
              <a:gd name="connsiteX101" fmla="*/ 1028700 w 1489578"/>
              <a:gd name="connsiteY101" fmla="*/ 752517 h 1590717"/>
              <a:gd name="connsiteX102" fmla="*/ 1047750 w 1489578"/>
              <a:gd name="connsiteY102" fmla="*/ 800142 h 1590717"/>
              <a:gd name="connsiteX103" fmla="*/ 1066800 w 1489578"/>
              <a:gd name="connsiteY103" fmla="*/ 876342 h 1590717"/>
              <a:gd name="connsiteX104" fmla="*/ 1076325 w 1489578"/>
              <a:gd name="connsiteY104" fmla="*/ 914442 h 1590717"/>
              <a:gd name="connsiteX105" fmla="*/ 1085850 w 1489578"/>
              <a:gd name="connsiteY105" fmla="*/ 952542 h 1590717"/>
              <a:gd name="connsiteX106" fmla="*/ 1104900 w 1489578"/>
              <a:gd name="connsiteY106" fmla="*/ 1000167 h 1590717"/>
              <a:gd name="connsiteX107" fmla="*/ 1114425 w 1489578"/>
              <a:gd name="connsiteY107" fmla="*/ 1085892 h 1590717"/>
              <a:gd name="connsiteX108" fmla="*/ 1133475 w 1489578"/>
              <a:gd name="connsiteY108" fmla="*/ 1143042 h 1590717"/>
              <a:gd name="connsiteX109" fmla="*/ 1143000 w 1489578"/>
              <a:gd name="connsiteY109" fmla="*/ 1190667 h 1590717"/>
              <a:gd name="connsiteX110" fmla="*/ 1152525 w 1489578"/>
              <a:gd name="connsiteY110" fmla="*/ 1314492 h 1590717"/>
              <a:gd name="connsiteX111" fmla="*/ 1171575 w 1489578"/>
              <a:gd name="connsiteY111" fmla="*/ 1400217 h 1590717"/>
              <a:gd name="connsiteX112" fmla="*/ 1200150 w 1489578"/>
              <a:gd name="connsiteY112" fmla="*/ 1476417 h 1590717"/>
              <a:gd name="connsiteX113" fmla="*/ 1228725 w 1489578"/>
              <a:gd name="connsiteY113" fmla="*/ 1466892 h 1590717"/>
              <a:gd name="connsiteX114" fmla="*/ 1238250 w 1489578"/>
              <a:gd name="connsiteY114" fmla="*/ 1428792 h 1590717"/>
              <a:gd name="connsiteX115" fmla="*/ 1247775 w 1489578"/>
              <a:gd name="connsiteY115" fmla="*/ 1381167 h 1590717"/>
              <a:gd name="connsiteX116" fmla="*/ 1257300 w 1489578"/>
              <a:gd name="connsiteY116" fmla="*/ 1133517 h 1590717"/>
              <a:gd name="connsiteX117" fmla="*/ 1266825 w 1489578"/>
              <a:gd name="connsiteY117" fmla="*/ 943017 h 1590717"/>
              <a:gd name="connsiteX118" fmla="*/ 1276350 w 1489578"/>
              <a:gd name="connsiteY118" fmla="*/ 638217 h 1590717"/>
              <a:gd name="connsiteX119" fmla="*/ 1285875 w 1489578"/>
              <a:gd name="connsiteY119" fmla="*/ 581067 h 1590717"/>
              <a:gd name="connsiteX120" fmla="*/ 1304925 w 1489578"/>
              <a:gd name="connsiteY120" fmla="*/ 438192 h 1590717"/>
              <a:gd name="connsiteX121" fmla="*/ 1314450 w 1489578"/>
              <a:gd name="connsiteY121" fmla="*/ 257217 h 1590717"/>
              <a:gd name="connsiteX122" fmla="*/ 1323975 w 1489578"/>
              <a:gd name="connsiteY122" fmla="*/ 228642 h 1590717"/>
              <a:gd name="connsiteX123" fmla="*/ 1333500 w 1489578"/>
              <a:gd name="connsiteY123" fmla="*/ 133392 h 1590717"/>
              <a:gd name="connsiteX124" fmla="*/ 1343025 w 1489578"/>
              <a:gd name="connsiteY124" fmla="*/ 85767 h 1590717"/>
              <a:gd name="connsiteX125" fmla="*/ 1333500 w 1489578"/>
              <a:gd name="connsiteY125" fmla="*/ 114342 h 1590717"/>
              <a:gd name="connsiteX126" fmla="*/ 1323975 w 1489578"/>
              <a:gd name="connsiteY126" fmla="*/ 152442 h 1590717"/>
              <a:gd name="connsiteX127" fmla="*/ 1304925 w 1489578"/>
              <a:gd name="connsiteY127" fmla="*/ 219117 h 1590717"/>
              <a:gd name="connsiteX128" fmla="*/ 1295400 w 1489578"/>
              <a:gd name="connsiteY128" fmla="*/ 314367 h 1590717"/>
              <a:gd name="connsiteX129" fmla="*/ 1276350 w 1489578"/>
              <a:gd name="connsiteY129" fmla="*/ 390567 h 1590717"/>
              <a:gd name="connsiteX130" fmla="*/ 1285875 w 1489578"/>
              <a:gd name="connsiteY130" fmla="*/ 571542 h 1590717"/>
              <a:gd name="connsiteX131" fmla="*/ 1304925 w 1489578"/>
              <a:gd name="connsiteY131" fmla="*/ 704892 h 1590717"/>
              <a:gd name="connsiteX132" fmla="*/ 1314450 w 1489578"/>
              <a:gd name="connsiteY132" fmla="*/ 742992 h 1590717"/>
              <a:gd name="connsiteX133" fmla="*/ 1323975 w 1489578"/>
              <a:gd name="connsiteY133" fmla="*/ 828717 h 1590717"/>
              <a:gd name="connsiteX134" fmla="*/ 1333500 w 1489578"/>
              <a:gd name="connsiteY134" fmla="*/ 857292 h 1590717"/>
              <a:gd name="connsiteX135" fmla="*/ 1352550 w 1489578"/>
              <a:gd name="connsiteY135" fmla="*/ 971592 h 1590717"/>
              <a:gd name="connsiteX136" fmla="*/ 1371600 w 1489578"/>
              <a:gd name="connsiteY136" fmla="*/ 1028742 h 1590717"/>
              <a:gd name="connsiteX137" fmla="*/ 1409700 w 1489578"/>
              <a:gd name="connsiteY137" fmla="*/ 1085892 h 1590717"/>
              <a:gd name="connsiteX138" fmla="*/ 1419225 w 1489578"/>
              <a:gd name="connsiteY138" fmla="*/ 1133517 h 1590717"/>
              <a:gd name="connsiteX139" fmla="*/ 1428750 w 1489578"/>
              <a:gd name="connsiteY139" fmla="*/ 1171617 h 1590717"/>
              <a:gd name="connsiteX140" fmla="*/ 1438275 w 1489578"/>
              <a:gd name="connsiteY140" fmla="*/ 1285917 h 1590717"/>
              <a:gd name="connsiteX141" fmla="*/ 1447800 w 1489578"/>
              <a:gd name="connsiteY141" fmla="*/ 1571667 h 1590717"/>
              <a:gd name="connsiteX142" fmla="*/ 1457325 w 1489578"/>
              <a:gd name="connsiteY142" fmla="*/ 1276392 h 1590717"/>
              <a:gd name="connsiteX143" fmla="*/ 1447800 w 1489578"/>
              <a:gd name="connsiteY143" fmla="*/ 1000167 h 1590717"/>
              <a:gd name="connsiteX144" fmla="*/ 1438275 w 1489578"/>
              <a:gd name="connsiteY144" fmla="*/ 962067 h 1590717"/>
              <a:gd name="connsiteX145" fmla="*/ 1428750 w 1489578"/>
              <a:gd name="connsiteY145" fmla="*/ 904917 h 1590717"/>
              <a:gd name="connsiteX146" fmla="*/ 1438275 w 1489578"/>
              <a:gd name="connsiteY146" fmla="*/ 571542 h 1590717"/>
              <a:gd name="connsiteX147" fmla="*/ 1447800 w 1489578"/>
              <a:gd name="connsiteY147" fmla="*/ 523917 h 1590717"/>
              <a:gd name="connsiteX148" fmla="*/ 1457325 w 1489578"/>
              <a:gd name="connsiteY148" fmla="*/ 247692 h 1590717"/>
              <a:gd name="connsiteX149" fmla="*/ 1476375 w 1489578"/>
              <a:gd name="connsiteY149" fmla="*/ 133392 h 1590717"/>
              <a:gd name="connsiteX150" fmla="*/ 1438275 w 1489578"/>
              <a:gd name="connsiteY150" fmla="*/ 42 h 159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489578" h="1590717">
                <a:moveTo>
                  <a:pt x="0" y="1571667"/>
                </a:moveTo>
                <a:cubicBezTo>
                  <a:pt x="3175" y="1536742"/>
                  <a:pt x="4565" y="1501609"/>
                  <a:pt x="9525" y="1466892"/>
                </a:cubicBezTo>
                <a:cubicBezTo>
                  <a:pt x="10945" y="1456953"/>
                  <a:pt x="11950" y="1445417"/>
                  <a:pt x="19050" y="1438317"/>
                </a:cubicBezTo>
                <a:cubicBezTo>
                  <a:pt x="26150" y="1431217"/>
                  <a:pt x="38100" y="1431967"/>
                  <a:pt x="47625" y="1428792"/>
                </a:cubicBezTo>
                <a:cubicBezTo>
                  <a:pt x="53975" y="1441492"/>
                  <a:pt x="61402" y="1453709"/>
                  <a:pt x="66675" y="1466892"/>
                </a:cubicBezTo>
                <a:lnTo>
                  <a:pt x="95250" y="1552617"/>
                </a:lnTo>
                <a:cubicBezTo>
                  <a:pt x="98425" y="1562142"/>
                  <a:pt x="95250" y="1578017"/>
                  <a:pt x="104775" y="1581192"/>
                </a:cubicBezTo>
                <a:lnTo>
                  <a:pt x="133350" y="1590717"/>
                </a:lnTo>
                <a:cubicBezTo>
                  <a:pt x="136079" y="1533408"/>
                  <a:pt x="122861" y="1431042"/>
                  <a:pt x="152400" y="1362117"/>
                </a:cubicBezTo>
                <a:cubicBezTo>
                  <a:pt x="157993" y="1349066"/>
                  <a:pt x="165100" y="1336717"/>
                  <a:pt x="171450" y="1324017"/>
                </a:cubicBezTo>
                <a:cubicBezTo>
                  <a:pt x="187325" y="1333542"/>
                  <a:pt x="206884" y="1338659"/>
                  <a:pt x="219075" y="1352592"/>
                </a:cubicBezTo>
                <a:cubicBezTo>
                  <a:pt x="234181" y="1369856"/>
                  <a:pt x="254907" y="1467345"/>
                  <a:pt x="257175" y="1476417"/>
                </a:cubicBezTo>
                <a:cubicBezTo>
                  <a:pt x="262895" y="1499296"/>
                  <a:pt x="265194" y="1526647"/>
                  <a:pt x="285750" y="1543092"/>
                </a:cubicBezTo>
                <a:cubicBezTo>
                  <a:pt x="293590" y="1549364"/>
                  <a:pt x="304800" y="1549442"/>
                  <a:pt x="314325" y="1552617"/>
                </a:cubicBezTo>
                <a:cubicBezTo>
                  <a:pt x="288887" y="1374550"/>
                  <a:pt x="289741" y="1406808"/>
                  <a:pt x="314325" y="1095417"/>
                </a:cubicBezTo>
                <a:cubicBezTo>
                  <a:pt x="315226" y="1084005"/>
                  <a:pt x="327695" y="1114053"/>
                  <a:pt x="333375" y="1123992"/>
                </a:cubicBezTo>
                <a:cubicBezTo>
                  <a:pt x="340420" y="1136320"/>
                  <a:pt x="347152" y="1148909"/>
                  <a:pt x="352425" y="1162092"/>
                </a:cubicBezTo>
                <a:cubicBezTo>
                  <a:pt x="386430" y="1247105"/>
                  <a:pt x="353874" y="1192841"/>
                  <a:pt x="390525" y="1247817"/>
                </a:cubicBezTo>
                <a:cubicBezTo>
                  <a:pt x="391715" y="1265668"/>
                  <a:pt x="386850" y="1373817"/>
                  <a:pt x="409575" y="1419267"/>
                </a:cubicBezTo>
                <a:cubicBezTo>
                  <a:pt x="414695" y="1429506"/>
                  <a:pt x="424222" y="1437275"/>
                  <a:pt x="428625" y="1447842"/>
                </a:cubicBezTo>
                <a:cubicBezTo>
                  <a:pt x="440210" y="1475646"/>
                  <a:pt x="457200" y="1533567"/>
                  <a:pt x="457200" y="1533567"/>
                </a:cubicBezTo>
                <a:cubicBezTo>
                  <a:pt x="460375" y="1498642"/>
                  <a:pt x="463236" y="1463687"/>
                  <a:pt x="466725" y="1428792"/>
                </a:cubicBezTo>
                <a:cubicBezTo>
                  <a:pt x="469586" y="1400184"/>
                  <a:pt x="476250" y="1371818"/>
                  <a:pt x="476250" y="1343067"/>
                </a:cubicBezTo>
                <a:cubicBezTo>
                  <a:pt x="476250" y="1288999"/>
                  <a:pt x="469900" y="1235117"/>
                  <a:pt x="466725" y="1181142"/>
                </a:cubicBezTo>
                <a:cubicBezTo>
                  <a:pt x="473075" y="1066842"/>
                  <a:pt x="471125" y="951777"/>
                  <a:pt x="485775" y="838242"/>
                </a:cubicBezTo>
                <a:cubicBezTo>
                  <a:pt x="487963" y="821285"/>
                  <a:pt x="498982" y="869799"/>
                  <a:pt x="504825" y="885867"/>
                </a:cubicBezTo>
                <a:cubicBezTo>
                  <a:pt x="511687" y="904738"/>
                  <a:pt x="523875" y="943017"/>
                  <a:pt x="523875" y="943017"/>
                </a:cubicBezTo>
                <a:cubicBezTo>
                  <a:pt x="527050" y="965242"/>
                  <a:pt x="531455" y="987326"/>
                  <a:pt x="533400" y="1009692"/>
                </a:cubicBezTo>
                <a:cubicBezTo>
                  <a:pt x="548926" y="1188235"/>
                  <a:pt x="525769" y="1110625"/>
                  <a:pt x="552450" y="1190667"/>
                </a:cubicBezTo>
                <a:cubicBezTo>
                  <a:pt x="555625" y="1216067"/>
                  <a:pt x="558355" y="1241527"/>
                  <a:pt x="561975" y="1266867"/>
                </a:cubicBezTo>
                <a:cubicBezTo>
                  <a:pt x="577856" y="1378033"/>
                  <a:pt x="564616" y="1273185"/>
                  <a:pt x="581025" y="1371642"/>
                </a:cubicBezTo>
                <a:cubicBezTo>
                  <a:pt x="584716" y="1393787"/>
                  <a:pt x="584099" y="1416813"/>
                  <a:pt x="590550" y="1438317"/>
                </a:cubicBezTo>
                <a:cubicBezTo>
                  <a:pt x="593839" y="1449282"/>
                  <a:pt x="604480" y="1456653"/>
                  <a:pt x="609600" y="1466892"/>
                </a:cubicBezTo>
                <a:cubicBezTo>
                  <a:pt x="614090" y="1475872"/>
                  <a:pt x="615950" y="1485942"/>
                  <a:pt x="619125" y="1495467"/>
                </a:cubicBezTo>
                <a:cubicBezTo>
                  <a:pt x="625475" y="1479592"/>
                  <a:pt x="637819" y="1464936"/>
                  <a:pt x="638175" y="1447842"/>
                </a:cubicBezTo>
                <a:cubicBezTo>
                  <a:pt x="649620" y="898476"/>
                  <a:pt x="659732" y="1182897"/>
                  <a:pt x="619125" y="1000167"/>
                </a:cubicBezTo>
                <a:cubicBezTo>
                  <a:pt x="603800" y="931203"/>
                  <a:pt x="617096" y="975029"/>
                  <a:pt x="600075" y="923967"/>
                </a:cubicBezTo>
                <a:cubicBezTo>
                  <a:pt x="603250" y="828717"/>
                  <a:pt x="598245" y="732841"/>
                  <a:pt x="609600" y="638217"/>
                </a:cubicBezTo>
                <a:cubicBezTo>
                  <a:pt x="611637" y="621241"/>
                  <a:pt x="622647" y="669833"/>
                  <a:pt x="628650" y="685842"/>
                </a:cubicBezTo>
                <a:cubicBezTo>
                  <a:pt x="645551" y="730911"/>
                  <a:pt x="628323" y="699640"/>
                  <a:pt x="657225" y="742992"/>
                </a:cubicBezTo>
                <a:cubicBezTo>
                  <a:pt x="663575" y="771567"/>
                  <a:pt x="669693" y="800195"/>
                  <a:pt x="676275" y="828717"/>
                </a:cubicBezTo>
                <a:cubicBezTo>
                  <a:pt x="679219" y="841473"/>
                  <a:pt x="684929" y="853755"/>
                  <a:pt x="685800" y="866817"/>
                </a:cubicBezTo>
                <a:cubicBezTo>
                  <a:pt x="691295" y="949245"/>
                  <a:pt x="690006" y="1032027"/>
                  <a:pt x="695325" y="1114467"/>
                </a:cubicBezTo>
                <a:cubicBezTo>
                  <a:pt x="696367" y="1130623"/>
                  <a:pt x="702188" y="1146123"/>
                  <a:pt x="704850" y="1162092"/>
                </a:cubicBezTo>
                <a:cubicBezTo>
                  <a:pt x="719870" y="1252212"/>
                  <a:pt x="709453" y="1208651"/>
                  <a:pt x="723900" y="1304967"/>
                </a:cubicBezTo>
                <a:cubicBezTo>
                  <a:pt x="729630" y="1343165"/>
                  <a:pt x="738159" y="1380940"/>
                  <a:pt x="742950" y="1419267"/>
                </a:cubicBezTo>
                <a:cubicBezTo>
                  <a:pt x="746125" y="1444667"/>
                  <a:pt x="747896" y="1470282"/>
                  <a:pt x="752475" y="1495467"/>
                </a:cubicBezTo>
                <a:cubicBezTo>
                  <a:pt x="754271" y="1505345"/>
                  <a:pt x="757510" y="1515062"/>
                  <a:pt x="762000" y="1524042"/>
                </a:cubicBezTo>
                <a:cubicBezTo>
                  <a:pt x="767120" y="1534281"/>
                  <a:pt x="775370" y="1542678"/>
                  <a:pt x="781050" y="1552617"/>
                </a:cubicBezTo>
                <a:cubicBezTo>
                  <a:pt x="788095" y="1564945"/>
                  <a:pt x="793750" y="1578017"/>
                  <a:pt x="800100" y="1590717"/>
                </a:cubicBezTo>
                <a:cubicBezTo>
                  <a:pt x="837769" y="1477709"/>
                  <a:pt x="819052" y="1544932"/>
                  <a:pt x="800100" y="1285917"/>
                </a:cubicBezTo>
                <a:cubicBezTo>
                  <a:pt x="797281" y="1247394"/>
                  <a:pt x="781050" y="1171617"/>
                  <a:pt x="781050" y="1171617"/>
                </a:cubicBezTo>
                <a:cubicBezTo>
                  <a:pt x="777875" y="1092242"/>
                  <a:pt x="777185" y="1012729"/>
                  <a:pt x="771525" y="933492"/>
                </a:cubicBezTo>
                <a:cubicBezTo>
                  <a:pt x="770810" y="923477"/>
                  <a:pt x="764758" y="914571"/>
                  <a:pt x="762000" y="904917"/>
                </a:cubicBezTo>
                <a:cubicBezTo>
                  <a:pt x="758404" y="892330"/>
                  <a:pt x="755650" y="879517"/>
                  <a:pt x="752475" y="866817"/>
                </a:cubicBezTo>
                <a:cubicBezTo>
                  <a:pt x="755650" y="774742"/>
                  <a:pt x="754132" y="682385"/>
                  <a:pt x="762000" y="590592"/>
                </a:cubicBezTo>
                <a:cubicBezTo>
                  <a:pt x="763715" y="570585"/>
                  <a:pt x="781050" y="533442"/>
                  <a:pt x="781050" y="533442"/>
                </a:cubicBezTo>
                <a:cubicBezTo>
                  <a:pt x="790575" y="542967"/>
                  <a:pt x="802942" y="550321"/>
                  <a:pt x="809625" y="562017"/>
                </a:cubicBezTo>
                <a:cubicBezTo>
                  <a:pt x="816120" y="573383"/>
                  <a:pt x="817159" y="587178"/>
                  <a:pt x="819150" y="600117"/>
                </a:cubicBezTo>
                <a:cubicBezTo>
                  <a:pt x="823522" y="628534"/>
                  <a:pt x="825500" y="657267"/>
                  <a:pt x="828675" y="685842"/>
                </a:cubicBezTo>
                <a:cubicBezTo>
                  <a:pt x="831850" y="765217"/>
                  <a:pt x="826966" y="845327"/>
                  <a:pt x="838200" y="923967"/>
                </a:cubicBezTo>
                <a:cubicBezTo>
                  <a:pt x="843036" y="957819"/>
                  <a:pt x="869594" y="985685"/>
                  <a:pt x="876300" y="1019217"/>
                </a:cubicBezTo>
                <a:cubicBezTo>
                  <a:pt x="889763" y="1086533"/>
                  <a:pt x="880705" y="1051483"/>
                  <a:pt x="904875" y="1123992"/>
                </a:cubicBezTo>
                <a:cubicBezTo>
                  <a:pt x="912149" y="1269467"/>
                  <a:pt x="903901" y="1291546"/>
                  <a:pt x="933450" y="1409742"/>
                </a:cubicBezTo>
                <a:cubicBezTo>
                  <a:pt x="938397" y="1429528"/>
                  <a:pt x="953329" y="1493397"/>
                  <a:pt x="962025" y="1504992"/>
                </a:cubicBezTo>
                <a:lnTo>
                  <a:pt x="990600" y="1543092"/>
                </a:lnTo>
                <a:cubicBezTo>
                  <a:pt x="996950" y="1530392"/>
                  <a:pt x="1005749" y="1518645"/>
                  <a:pt x="1009650" y="1504992"/>
                </a:cubicBezTo>
                <a:cubicBezTo>
                  <a:pt x="1018545" y="1473859"/>
                  <a:pt x="1025124" y="1441923"/>
                  <a:pt x="1028700" y="1409742"/>
                </a:cubicBezTo>
                <a:cubicBezTo>
                  <a:pt x="1033286" y="1368471"/>
                  <a:pt x="1038249" y="1309622"/>
                  <a:pt x="1047750" y="1266867"/>
                </a:cubicBezTo>
                <a:cubicBezTo>
                  <a:pt x="1049928" y="1257066"/>
                  <a:pt x="1054100" y="1247817"/>
                  <a:pt x="1057275" y="1238292"/>
                </a:cubicBezTo>
                <a:cubicBezTo>
                  <a:pt x="1086527" y="1033529"/>
                  <a:pt x="1073356" y="1151583"/>
                  <a:pt x="1057275" y="733467"/>
                </a:cubicBezTo>
                <a:cubicBezTo>
                  <a:pt x="1056533" y="714168"/>
                  <a:pt x="1051538" y="695255"/>
                  <a:pt x="1047750" y="676317"/>
                </a:cubicBezTo>
                <a:cubicBezTo>
                  <a:pt x="1044729" y="661212"/>
                  <a:pt x="1035509" y="625529"/>
                  <a:pt x="1028700" y="609642"/>
                </a:cubicBezTo>
                <a:cubicBezTo>
                  <a:pt x="1023107" y="596591"/>
                  <a:pt x="1016000" y="584242"/>
                  <a:pt x="1009650" y="571542"/>
                </a:cubicBezTo>
                <a:cubicBezTo>
                  <a:pt x="1006475" y="552492"/>
                  <a:pt x="1004315" y="533245"/>
                  <a:pt x="1000125" y="514392"/>
                </a:cubicBezTo>
                <a:cubicBezTo>
                  <a:pt x="984098" y="442273"/>
                  <a:pt x="994797" y="541111"/>
                  <a:pt x="981075" y="438192"/>
                </a:cubicBezTo>
                <a:cubicBezTo>
                  <a:pt x="976858" y="406564"/>
                  <a:pt x="978725" y="374033"/>
                  <a:pt x="971550" y="342942"/>
                </a:cubicBezTo>
                <a:cubicBezTo>
                  <a:pt x="968976" y="331788"/>
                  <a:pt x="957620" y="324606"/>
                  <a:pt x="952500" y="314367"/>
                </a:cubicBezTo>
                <a:cubicBezTo>
                  <a:pt x="948010" y="305387"/>
                  <a:pt x="946150" y="295317"/>
                  <a:pt x="942975" y="285792"/>
                </a:cubicBezTo>
                <a:cubicBezTo>
                  <a:pt x="946150" y="368342"/>
                  <a:pt x="948158" y="450945"/>
                  <a:pt x="952500" y="533442"/>
                </a:cubicBezTo>
                <a:cubicBezTo>
                  <a:pt x="958327" y="644152"/>
                  <a:pt x="951125" y="615042"/>
                  <a:pt x="971550" y="676317"/>
                </a:cubicBezTo>
                <a:cubicBezTo>
                  <a:pt x="974725" y="758867"/>
                  <a:pt x="973364" y="841717"/>
                  <a:pt x="981075" y="923967"/>
                </a:cubicBezTo>
                <a:cubicBezTo>
                  <a:pt x="982949" y="943960"/>
                  <a:pt x="996824" y="961310"/>
                  <a:pt x="1000125" y="981117"/>
                </a:cubicBezTo>
                <a:lnTo>
                  <a:pt x="1009650" y="1038267"/>
                </a:lnTo>
                <a:cubicBezTo>
                  <a:pt x="1012825" y="1089067"/>
                  <a:pt x="1014110" y="1140020"/>
                  <a:pt x="1019175" y="1190667"/>
                </a:cubicBezTo>
                <a:cubicBezTo>
                  <a:pt x="1022144" y="1220361"/>
                  <a:pt x="1031456" y="1230265"/>
                  <a:pt x="1038225" y="1257342"/>
                </a:cubicBezTo>
                <a:cubicBezTo>
                  <a:pt x="1065151" y="1365047"/>
                  <a:pt x="1025932" y="1239512"/>
                  <a:pt x="1066800" y="1362117"/>
                </a:cubicBezTo>
                <a:cubicBezTo>
                  <a:pt x="1073594" y="1382500"/>
                  <a:pt x="1077997" y="1404061"/>
                  <a:pt x="1095375" y="1419267"/>
                </a:cubicBezTo>
                <a:cubicBezTo>
                  <a:pt x="1112605" y="1434344"/>
                  <a:pt x="1152525" y="1457367"/>
                  <a:pt x="1152525" y="1457367"/>
                </a:cubicBezTo>
                <a:cubicBezTo>
                  <a:pt x="1155700" y="1428792"/>
                  <a:pt x="1159926" y="1400314"/>
                  <a:pt x="1162050" y="1371642"/>
                </a:cubicBezTo>
                <a:cubicBezTo>
                  <a:pt x="1166278" y="1314560"/>
                  <a:pt x="1167768" y="1257303"/>
                  <a:pt x="1171575" y="1200192"/>
                </a:cubicBezTo>
                <a:cubicBezTo>
                  <a:pt x="1174118" y="1162045"/>
                  <a:pt x="1177925" y="1123992"/>
                  <a:pt x="1181100" y="1085892"/>
                </a:cubicBezTo>
                <a:cubicBezTo>
                  <a:pt x="1177925" y="946192"/>
                  <a:pt x="1177160" y="806416"/>
                  <a:pt x="1171575" y="666792"/>
                </a:cubicBezTo>
                <a:cubicBezTo>
                  <a:pt x="1170803" y="647495"/>
                  <a:pt x="1164445" y="628806"/>
                  <a:pt x="1162050" y="609642"/>
                </a:cubicBezTo>
                <a:cubicBezTo>
                  <a:pt x="1158092" y="577980"/>
                  <a:pt x="1155700" y="546142"/>
                  <a:pt x="1152525" y="514392"/>
                </a:cubicBezTo>
                <a:cubicBezTo>
                  <a:pt x="1149350" y="431842"/>
                  <a:pt x="1147998" y="349202"/>
                  <a:pt x="1143000" y="266742"/>
                </a:cubicBezTo>
                <a:cubicBezTo>
                  <a:pt x="1141642" y="244332"/>
                  <a:pt x="1137878" y="222082"/>
                  <a:pt x="1133475" y="200067"/>
                </a:cubicBezTo>
                <a:cubicBezTo>
                  <a:pt x="1131506" y="190222"/>
                  <a:pt x="1131050" y="178592"/>
                  <a:pt x="1123950" y="171492"/>
                </a:cubicBezTo>
                <a:cubicBezTo>
                  <a:pt x="1116850" y="164392"/>
                  <a:pt x="1104900" y="165142"/>
                  <a:pt x="1095375" y="161967"/>
                </a:cubicBezTo>
                <a:cubicBezTo>
                  <a:pt x="1071032" y="186310"/>
                  <a:pt x="1057780" y="193538"/>
                  <a:pt x="1047750" y="228642"/>
                </a:cubicBezTo>
                <a:cubicBezTo>
                  <a:pt x="1038855" y="259775"/>
                  <a:pt x="1028700" y="323892"/>
                  <a:pt x="1028700" y="323892"/>
                </a:cubicBezTo>
                <a:cubicBezTo>
                  <a:pt x="1014799" y="504605"/>
                  <a:pt x="1009484" y="515517"/>
                  <a:pt x="1028700" y="752517"/>
                </a:cubicBezTo>
                <a:cubicBezTo>
                  <a:pt x="1030082" y="769559"/>
                  <a:pt x="1042722" y="783800"/>
                  <a:pt x="1047750" y="800142"/>
                </a:cubicBezTo>
                <a:cubicBezTo>
                  <a:pt x="1055450" y="825166"/>
                  <a:pt x="1060450" y="850942"/>
                  <a:pt x="1066800" y="876342"/>
                </a:cubicBezTo>
                <a:lnTo>
                  <a:pt x="1076325" y="914442"/>
                </a:lnTo>
                <a:cubicBezTo>
                  <a:pt x="1079500" y="927142"/>
                  <a:pt x="1080988" y="940387"/>
                  <a:pt x="1085850" y="952542"/>
                </a:cubicBezTo>
                <a:lnTo>
                  <a:pt x="1104900" y="1000167"/>
                </a:lnTo>
                <a:cubicBezTo>
                  <a:pt x="1108075" y="1028742"/>
                  <a:pt x="1108786" y="1057699"/>
                  <a:pt x="1114425" y="1085892"/>
                </a:cubicBezTo>
                <a:cubicBezTo>
                  <a:pt x="1118363" y="1105583"/>
                  <a:pt x="1128191" y="1123669"/>
                  <a:pt x="1133475" y="1143042"/>
                </a:cubicBezTo>
                <a:cubicBezTo>
                  <a:pt x="1137735" y="1158661"/>
                  <a:pt x="1139825" y="1174792"/>
                  <a:pt x="1143000" y="1190667"/>
                </a:cubicBezTo>
                <a:cubicBezTo>
                  <a:pt x="1146175" y="1231942"/>
                  <a:pt x="1147953" y="1273348"/>
                  <a:pt x="1152525" y="1314492"/>
                </a:cubicBezTo>
                <a:cubicBezTo>
                  <a:pt x="1155717" y="1343220"/>
                  <a:pt x="1165320" y="1372071"/>
                  <a:pt x="1171575" y="1400217"/>
                </a:cubicBezTo>
                <a:cubicBezTo>
                  <a:pt x="1185307" y="1462010"/>
                  <a:pt x="1170733" y="1432291"/>
                  <a:pt x="1200150" y="1476417"/>
                </a:cubicBezTo>
                <a:cubicBezTo>
                  <a:pt x="1209675" y="1473242"/>
                  <a:pt x="1222453" y="1474732"/>
                  <a:pt x="1228725" y="1466892"/>
                </a:cubicBezTo>
                <a:cubicBezTo>
                  <a:pt x="1236903" y="1456670"/>
                  <a:pt x="1235410" y="1441571"/>
                  <a:pt x="1238250" y="1428792"/>
                </a:cubicBezTo>
                <a:cubicBezTo>
                  <a:pt x="1241762" y="1412988"/>
                  <a:pt x="1244600" y="1397042"/>
                  <a:pt x="1247775" y="1381167"/>
                </a:cubicBezTo>
                <a:cubicBezTo>
                  <a:pt x="1250950" y="1298617"/>
                  <a:pt x="1253712" y="1216050"/>
                  <a:pt x="1257300" y="1133517"/>
                </a:cubicBezTo>
                <a:cubicBezTo>
                  <a:pt x="1260062" y="1069998"/>
                  <a:pt x="1264381" y="1006549"/>
                  <a:pt x="1266825" y="943017"/>
                </a:cubicBezTo>
                <a:cubicBezTo>
                  <a:pt x="1270732" y="841443"/>
                  <a:pt x="1271007" y="739726"/>
                  <a:pt x="1276350" y="638217"/>
                </a:cubicBezTo>
                <a:cubicBezTo>
                  <a:pt x="1277365" y="618931"/>
                  <a:pt x="1282938" y="600155"/>
                  <a:pt x="1285875" y="581067"/>
                </a:cubicBezTo>
                <a:cubicBezTo>
                  <a:pt x="1294638" y="524105"/>
                  <a:pt x="1297611" y="496702"/>
                  <a:pt x="1304925" y="438192"/>
                </a:cubicBezTo>
                <a:cubicBezTo>
                  <a:pt x="1308100" y="377867"/>
                  <a:pt x="1308981" y="317377"/>
                  <a:pt x="1314450" y="257217"/>
                </a:cubicBezTo>
                <a:cubicBezTo>
                  <a:pt x="1315359" y="247218"/>
                  <a:pt x="1322448" y="238565"/>
                  <a:pt x="1323975" y="228642"/>
                </a:cubicBezTo>
                <a:cubicBezTo>
                  <a:pt x="1328827" y="197105"/>
                  <a:pt x="1329283" y="165020"/>
                  <a:pt x="1333500" y="133392"/>
                </a:cubicBezTo>
                <a:cubicBezTo>
                  <a:pt x="1335640" y="117345"/>
                  <a:pt x="1343025" y="101956"/>
                  <a:pt x="1343025" y="85767"/>
                </a:cubicBezTo>
                <a:cubicBezTo>
                  <a:pt x="1343025" y="75727"/>
                  <a:pt x="1336258" y="104688"/>
                  <a:pt x="1333500" y="114342"/>
                </a:cubicBezTo>
                <a:cubicBezTo>
                  <a:pt x="1329904" y="126929"/>
                  <a:pt x="1327571" y="139855"/>
                  <a:pt x="1323975" y="152442"/>
                </a:cubicBezTo>
                <a:cubicBezTo>
                  <a:pt x="1296646" y="248095"/>
                  <a:pt x="1334702" y="100010"/>
                  <a:pt x="1304925" y="219117"/>
                </a:cubicBezTo>
                <a:cubicBezTo>
                  <a:pt x="1301750" y="250867"/>
                  <a:pt x="1300646" y="282893"/>
                  <a:pt x="1295400" y="314367"/>
                </a:cubicBezTo>
                <a:cubicBezTo>
                  <a:pt x="1291096" y="340192"/>
                  <a:pt x="1276350" y="390567"/>
                  <a:pt x="1276350" y="390567"/>
                </a:cubicBezTo>
                <a:cubicBezTo>
                  <a:pt x="1279525" y="450892"/>
                  <a:pt x="1281413" y="511299"/>
                  <a:pt x="1285875" y="571542"/>
                </a:cubicBezTo>
                <a:cubicBezTo>
                  <a:pt x="1287941" y="599430"/>
                  <a:pt x="1298627" y="673401"/>
                  <a:pt x="1304925" y="704892"/>
                </a:cubicBezTo>
                <a:cubicBezTo>
                  <a:pt x="1307492" y="717729"/>
                  <a:pt x="1311275" y="730292"/>
                  <a:pt x="1314450" y="742992"/>
                </a:cubicBezTo>
                <a:cubicBezTo>
                  <a:pt x="1317625" y="771567"/>
                  <a:pt x="1319248" y="800357"/>
                  <a:pt x="1323975" y="828717"/>
                </a:cubicBezTo>
                <a:cubicBezTo>
                  <a:pt x="1325626" y="838621"/>
                  <a:pt x="1331531" y="847447"/>
                  <a:pt x="1333500" y="857292"/>
                </a:cubicBezTo>
                <a:cubicBezTo>
                  <a:pt x="1341075" y="895167"/>
                  <a:pt x="1340336" y="934949"/>
                  <a:pt x="1352550" y="971592"/>
                </a:cubicBezTo>
                <a:cubicBezTo>
                  <a:pt x="1358900" y="990642"/>
                  <a:pt x="1360461" y="1012034"/>
                  <a:pt x="1371600" y="1028742"/>
                </a:cubicBezTo>
                <a:lnTo>
                  <a:pt x="1409700" y="1085892"/>
                </a:lnTo>
                <a:cubicBezTo>
                  <a:pt x="1412875" y="1101767"/>
                  <a:pt x="1415713" y="1117713"/>
                  <a:pt x="1419225" y="1133517"/>
                </a:cubicBezTo>
                <a:cubicBezTo>
                  <a:pt x="1422065" y="1146296"/>
                  <a:pt x="1427126" y="1158627"/>
                  <a:pt x="1428750" y="1171617"/>
                </a:cubicBezTo>
                <a:cubicBezTo>
                  <a:pt x="1433492" y="1209554"/>
                  <a:pt x="1435100" y="1247817"/>
                  <a:pt x="1438275" y="1285917"/>
                </a:cubicBezTo>
                <a:cubicBezTo>
                  <a:pt x="1441450" y="1381167"/>
                  <a:pt x="1362558" y="1614288"/>
                  <a:pt x="1447800" y="1571667"/>
                </a:cubicBezTo>
                <a:cubicBezTo>
                  <a:pt x="1535880" y="1527627"/>
                  <a:pt x="1457325" y="1374868"/>
                  <a:pt x="1457325" y="1276392"/>
                </a:cubicBezTo>
                <a:cubicBezTo>
                  <a:pt x="1457325" y="1184262"/>
                  <a:pt x="1453373" y="1092128"/>
                  <a:pt x="1447800" y="1000167"/>
                </a:cubicBezTo>
                <a:cubicBezTo>
                  <a:pt x="1447008" y="987100"/>
                  <a:pt x="1440842" y="974904"/>
                  <a:pt x="1438275" y="962067"/>
                </a:cubicBezTo>
                <a:cubicBezTo>
                  <a:pt x="1434487" y="943129"/>
                  <a:pt x="1431925" y="923967"/>
                  <a:pt x="1428750" y="904917"/>
                </a:cubicBezTo>
                <a:cubicBezTo>
                  <a:pt x="1431925" y="793792"/>
                  <a:pt x="1432723" y="682574"/>
                  <a:pt x="1438275" y="571542"/>
                </a:cubicBezTo>
                <a:cubicBezTo>
                  <a:pt x="1439083" y="555373"/>
                  <a:pt x="1446849" y="540078"/>
                  <a:pt x="1447800" y="523917"/>
                </a:cubicBezTo>
                <a:cubicBezTo>
                  <a:pt x="1453210" y="431946"/>
                  <a:pt x="1452215" y="339680"/>
                  <a:pt x="1457325" y="247692"/>
                </a:cubicBezTo>
                <a:cubicBezTo>
                  <a:pt x="1459143" y="214975"/>
                  <a:pt x="1469656" y="166987"/>
                  <a:pt x="1476375" y="133392"/>
                </a:cubicBezTo>
                <a:cubicBezTo>
                  <a:pt x="1456427" y="-6244"/>
                  <a:pt x="1502226" y="42"/>
                  <a:pt x="1438275" y="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H="1">
            <a:off x="2379384" y="3114675"/>
            <a:ext cx="1489578" cy="1590717"/>
          </a:xfrm>
          <a:custGeom>
            <a:avLst/>
            <a:gdLst>
              <a:gd name="connsiteX0" fmla="*/ 0 w 1489578"/>
              <a:gd name="connsiteY0" fmla="*/ 1571667 h 1590717"/>
              <a:gd name="connsiteX1" fmla="*/ 9525 w 1489578"/>
              <a:gd name="connsiteY1" fmla="*/ 1466892 h 1590717"/>
              <a:gd name="connsiteX2" fmla="*/ 19050 w 1489578"/>
              <a:gd name="connsiteY2" fmla="*/ 1438317 h 1590717"/>
              <a:gd name="connsiteX3" fmla="*/ 47625 w 1489578"/>
              <a:gd name="connsiteY3" fmla="*/ 1428792 h 1590717"/>
              <a:gd name="connsiteX4" fmla="*/ 66675 w 1489578"/>
              <a:gd name="connsiteY4" fmla="*/ 1466892 h 1590717"/>
              <a:gd name="connsiteX5" fmla="*/ 95250 w 1489578"/>
              <a:gd name="connsiteY5" fmla="*/ 1552617 h 1590717"/>
              <a:gd name="connsiteX6" fmla="*/ 104775 w 1489578"/>
              <a:gd name="connsiteY6" fmla="*/ 1581192 h 1590717"/>
              <a:gd name="connsiteX7" fmla="*/ 133350 w 1489578"/>
              <a:gd name="connsiteY7" fmla="*/ 1590717 h 1590717"/>
              <a:gd name="connsiteX8" fmla="*/ 152400 w 1489578"/>
              <a:gd name="connsiteY8" fmla="*/ 1362117 h 1590717"/>
              <a:gd name="connsiteX9" fmla="*/ 171450 w 1489578"/>
              <a:gd name="connsiteY9" fmla="*/ 1324017 h 1590717"/>
              <a:gd name="connsiteX10" fmla="*/ 219075 w 1489578"/>
              <a:gd name="connsiteY10" fmla="*/ 1352592 h 1590717"/>
              <a:gd name="connsiteX11" fmla="*/ 257175 w 1489578"/>
              <a:gd name="connsiteY11" fmla="*/ 1476417 h 1590717"/>
              <a:gd name="connsiteX12" fmla="*/ 285750 w 1489578"/>
              <a:gd name="connsiteY12" fmla="*/ 1543092 h 1590717"/>
              <a:gd name="connsiteX13" fmla="*/ 314325 w 1489578"/>
              <a:gd name="connsiteY13" fmla="*/ 1552617 h 1590717"/>
              <a:gd name="connsiteX14" fmla="*/ 314325 w 1489578"/>
              <a:gd name="connsiteY14" fmla="*/ 1095417 h 1590717"/>
              <a:gd name="connsiteX15" fmla="*/ 333375 w 1489578"/>
              <a:gd name="connsiteY15" fmla="*/ 1123992 h 1590717"/>
              <a:gd name="connsiteX16" fmla="*/ 352425 w 1489578"/>
              <a:gd name="connsiteY16" fmla="*/ 1162092 h 1590717"/>
              <a:gd name="connsiteX17" fmla="*/ 390525 w 1489578"/>
              <a:gd name="connsiteY17" fmla="*/ 1247817 h 1590717"/>
              <a:gd name="connsiteX18" fmla="*/ 409575 w 1489578"/>
              <a:gd name="connsiteY18" fmla="*/ 1419267 h 1590717"/>
              <a:gd name="connsiteX19" fmla="*/ 428625 w 1489578"/>
              <a:gd name="connsiteY19" fmla="*/ 1447842 h 1590717"/>
              <a:gd name="connsiteX20" fmla="*/ 457200 w 1489578"/>
              <a:gd name="connsiteY20" fmla="*/ 1533567 h 1590717"/>
              <a:gd name="connsiteX21" fmla="*/ 466725 w 1489578"/>
              <a:gd name="connsiteY21" fmla="*/ 1428792 h 1590717"/>
              <a:gd name="connsiteX22" fmla="*/ 476250 w 1489578"/>
              <a:gd name="connsiteY22" fmla="*/ 1343067 h 1590717"/>
              <a:gd name="connsiteX23" fmla="*/ 466725 w 1489578"/>
              <a:gd name="connsiteY23" fmla="*/ 1181142 h 1590717"/>
              <a:gd name="connsiteX24" fmla="*/ 485775 w 1489578"/>
              <a:gd name="connsiteY24" fmla="*/ 838242 h 1590717"/>
              <a:gd name="connsiteX25" fmla="*/ 504825 w 1489578"/>
              <a:gd name="connsiteY25" fmla="*/ 885867 h 1590717"/>
              <a:gd name="connsiteX26" fmla="*/ 523875 w 1489578"/>
              <a:gd name="connsiteY26" fmla="*/ 943017 h 1590717"/>
              <a:gd name="connsiteX27" fmla="*/ 533400 w 1489578"/>
              <a:gd name="connsiteY27" fmla="*/ 1009692 h 1590717"/>
              <a:gd name="connsiteX28" fmla="*/ 552450 w 1489578"/>
              <a:gd name="connsiteY28" fmla="*/ 1190667 h 1590717"/>
              <a:gd name="connsiteX29" fmla="*/ 561975 w 1489578"/>
              <a:gd name="connsiteY29" fmla="*/ 1266867 h 1590717"/>
              <a:gd name="connsiteX30" fmla="*/ 581025 w 1489578"/>
              <a:gd name="connsiteY30" fmla="*/ 1371642 h 1590717"/>
              <a:gd name="connsiteX31" fmla="*/ 590550 w 1489578"/>
              <a:gd name="connsiteY31" fmla="*/ 1438317 h 1590717"/>
              <a:gd name="connsiteX32" fmla="*/ 609600 w 1489578"/>
              <a:gd name="connsiteY32" fmla="*/ 1466892 h 1590717"/>
              <a:gd name="connsiteX33" fmla="*/ 619125 w 1489578"/>
              <a:gd name="connsiteY33" fmla="*/ 1495467 h 1590717"/>
              <a:gd name="connsiteX34" fmla="*/ 638175 w 1489578"/>
              <a:gd name="connsiteY34" fmla="*/ 1447842 h 1590717"/>
              <a:gd name="connsiteX35" fmla="*/ 619125 w 1489578"/>
              <a:gd name="connsiteY35" fmla="*/ 1000167 h 1590717"/>
              <a:gd name="connsiteX36" fmla="*/ 600075 w 1489578"/>
              <a:gd name="connsiteY36" fmla="*/ 923967 h 1590717"/>
              <a:gd name="connsiteX37" fmla="*/ 609600 w 1489578"/>
              <a:gd name="connsiteY37" fmla="*/ 638217 h 1590717"/>
              <a:gd name="connsiteX38" fmla="*/ 628650 w 1489578"/>
              <a:gd name="connsiteY38" fmla="*/ 685842 h 1590717"/>
              <a:gd name="connsiteX39" fmla="*/ 657225 w 1489578"/>
              <a:gd name="connsiteY39" fmla="*/ 742992 h 1590717"/>
              <a:gd name="connsiteX40" fmla="*/ 676275 w 1489578"/>
              <a:gd name="connsiteY40" fmla="*/ 828717 h 1590717"/>
              <a:gd name="connsiteX41" fmla="*/ 685800 w 1489578"/>
              <a:gd name="connsiteY41" fmla="*/ 866817 h 1590717"/>
              <a:gd name="connsiteX42" fmla="*/ 695325 w 1489578"/>
              <a:gd name="connsiteY42" fmla="*/ 1114467 h 1590717"/>
              <a:gd name="connsiteX43" fmla="*/ 704850 w 1489578"/>
              <a:gd name="connsiteY43" fmla="*/ 1162092 h 1590717"/>
              <a:gd name="connsiteX44" fmla="*/ 723900 w 1489578"/>
              <a:gd name="connsiteY44" fmla="*/ 1304967 h 1590717"/>
              <a:gd name="connsiteX45" fmla="*/ 742950 w 1489578"/>
              <a:gd name="connsiteY45" fmla="*/ 1419267 h 1590717"/>
              <a:gd name="connsiteX46" fmla="*/ 752475 w 1489578"/>
              <a:gd name="connsiteY46" fmla="*/ 1495467 h 1590717"/>
              <a:gd name="connsiteX47" fmla="*/ 762000 w 1489578"/>
              <a:gd name="connsiteY47" fmla="*/ 1524042 h 1590717"/>
              <a:gd name="connsiteX48" fmla="*/ 781050 w 1489578"/>
              <a:gd name="connsiteY48" fmla="*/ 1552617 h 1590717"/>
              <a:gd name="connsiteX49" fmla="*/ 800100 w 1489578"/>
              <a:gd name="connsiteY49" fmla="*/ 1590717 h 1590717"/>
              <a:gd name="connsiteX50" fmla="*/ 800100 w 1489578"/>
              <a:gd name="connsiteY50" fmla="*/ 1285917 h 1590717"/>
              <a:gd name="connsiteX51" fmla="*/ 781050 w 1489578"/>
              <a:gd name="connsiteY51" fmla="*/ 1171617 h 1590717"/>
              <a:gd name="connsiteX52" fmla="*/ 771525 w 1489578"/>
              <a:gd name="connsiteY52" fmla="*/ 933492 h 1590717"/>
              <a:gd name="connsiteX53" fmla="*/ 762000 w 1489578"/>
              <a:gd name="connsiteY53" fmla="*/ 904917 h 1590717"/>
              <a:gd name="connsiteX54" fmla="*/ 752475 w 1489578"/>
              <a:gd name="connsiteY54" fmla="*/ 866817 h 1590717"/>
              <a:gd name="connsiteX55" fmla="*/ 762000 w 1489578"/>
              <a:gd name="connsiteY55" fmla="*/ 590592 h 1590717"/>
              <a:gd name="connsiteX56" fmla="*/ 781050 w 1489578"/>
              <a:gd name="connsiteY56" fmla="*/ 533442 h 1590717"/>
              <a:gd name="connsiteX57" fmla="*/ 809625 w 1489578"/>
              <a:gd name="connsiteY57" fmla="*/ 562017 h 1590717"/>
              <a:gd name="connsiteX58" fmla="*/ 819150 w 1489578"/>
              <a:gd name="connsiteY58" fmla="*/ 600117 h 1590717"/>
              <a:gd name="connsiteX59" fmla="*/ 828675 w 1489578"/>
              <a:gd name="connsiteY59" fmla="*/ 685842 h 1590717"/>
              <a:gd name="connsiteX60" fmla="*/ 838200 w 1489578"/>
              <a:gd name="connsiteY60" fmla="*/ 923967 h 1590717"/>
              <a:gd name="connsiteX61" fmla="*/ 876300 w 1489578"/>
              <a:gd name="connsiteY61" fmla="*/ 1019217 h 1590717"/>
              <a:gd name="connsiteX62" fmla="*/ 904875 w 1489578"/>
              <a:gd name="connsiteY62" fmla="*/ 1123992 h 1590717"/>
              <a:gd name="connsiteX63" fmla="*/ 933450 w 1489578"/>
              <a:gd name="connsiteY63" fmla="*/ 1409742 h 1590717"/>
              <a:gd name="connsiteX64" fmla="*/ 962025 w 1489578"/>
              <a:gd name="connsiteY64" fmla="*/ 1504992 h 1590717"/>
              <a:gd name="connsiteX65" fmla="*/ 990600 w 1489578"/>
              <a:gd name="connsiteY65" fmla="*/ 1543092 h 1590717"/>
              <a:gd name="connsiteX66" fmla="*/ 1009650 w 1489578"/>
              <a:gd name="connsiteY66" fmla="*/ 1504992 h 1590717"/>
              <a:gd name="connsiteX67" fmla="*/ 1028700 w 1489578"/>
              <a:gd name="connsiteY67" fmla="*/ 1409742 h 1590717"/>
              <a:gd name="connsiteX68" fmla="*/ 1047750 w 1489578"/>
              <a:gd name="connsiteY68" fmla="*/ 1266867 h 1590717"/>
              <a:gd name="connsiteX69" fmla="*/ 1057275 w 1489578"/>
              <a:gd name="connsiteY69" fmla="*/ 1238292 h 1590717"/>
              <a:gd name="connsiteX70" fmla="*/ 1057275 w 1489578"/>
              <a:gd name="connsiteY70" fmla="*/ 733467 h 1590717"/>
              <a:gd name="connsiteX71" fmla="*/ 1047750 w 1489578"/>
              <a:gd name="connsiteY71" fmla="*/ 676317 h 1590717"/>
              <a:gd name="connsiteX72" fmla="*/ 1028700 w 1489578"/>
              <a:gd name="connsiteY72" fmla="*/ 609642 h 1590717"/>
              <a:gd name="connsiteX73" fmla="*/ 1009650 w 1489578"/>
              <a:gd name="connsiteY73" fmla="*/ 571542 h 1590717"/>
              <a:gd name="connsiteX74" fmla="*/ 1000125 w 1489578"/>
              <a:gd name="connsiteY74" fmla="*/ 514392 h 1590717"/>
              <a:gd name="connsiteX75" fmla="*/ 981075 w 1489578"/>
              <a:gd name="connsiteY75" fmla="*/ 438192 h 1590717"/>
              <a:gd name="connsiteX76" fmla="*/ 971550 w 1489578"/>
              <a:gd name="connsiteY76" fmla="*/ 342942 h 1590717"/>
              <a:gd name="connsiteX77" fmla="*/ 952500 w 1489578"/>
              <a:gd name="connsiteY77" fmla="*/ 314367 h 1590717"/>
              <a:gd name="connsiteX78" fmla="*/ 942975 w 1489578"/>
              <a:gd name="connsiteY78" fmla="*/ 285792 h 1590717"/>
              <a:gd name="connsiteX79" fmla="*/ 952500 w 1489578"/>
              <a:gd name="connsiteY79" fmla="*/ 533442 h 1590717"/>
              <a:gd name="connsiteX80" fmla="*/ 971550 w 1489578"/>
              <a:gd name="connsiteY80" fmla="*/ 676317 h 1590717"/>
              <a:gd name="connsiteX81" fmla="*/ 981075 w 1489578"/>
              <a:gd name="connsiteY81" fmla="*/ 923967 h 1590717"/>
              <a:gd name="connsiteX82" fmla="*/ 1000125 w 1489578"/>
              <a:gd name="connsiteY82" fmla="*/ 981117 h 1590717"/>
              <a:gd name="connsiteX83" fmla="*/ 1009650 w 1489578"/>
              <a:gd name="connsiteY83" fmla="*/ 1038267 h 1590717"/>
              <a:gd name="connsiteX84" fmla="*/ 1019175 w 1489578"/>
              <a:gd name="connsiteY84" fmla="*/ 1190667 h 1590717"/>
              <a:gd name="connsiteX85" fmla="*/ 1038225 w 1489578"/>
              <a:gd name="connsiteY85" fmla="*/ 1257342 h 1590717"/>
              <a:gd name="connsiteX86" fmla="*/ 1066800 w 1489578"/>
              <a:gd name="connsiteY86" fmla="*/ 1362117 h 1590717"/>
              <a:gd name="connsiteX87" fmla="*/ 1095375 w 1489578"/>
              <a:gd name="connsiteY87" fmla="*/ 1419267 h 1590717"/>
              <a:gd name="connsiteX88" fmla="*/ 1152525 w 1489578"/>
              <a:gd name="connsiteY88" fmla="*/ 1457367 h 1590717"/>
              <a:gd name="connsiteX89" fmla="*/ 1162050 w 1489578"/>
              <a:gd name="connsiteY89" fmla="*/ 1371642 h 1590717"/>
              <a:gd name="connsiteX90" fmla="*/ 1171575 w 1489578"/>
              <a:gd name="connsiteY90" fmla="*/ 1200192 h 1590717"/>
              <a:gd name="connsiteX91" fmla="*/ 1181100 w 1489578"/>
              <a:gd name="connsiteY91" fmla="*/ 1085892 h 1590717"/>
              <a:gd name="connsiteX92" fmla="*/ 1171575 w 1489578"/>
              <a:gd name="connsiteY92" fmla="*/ 666792 h 1590717"/>
              <a:gd name="connsiteX93" fmla="*/ 1162050 w 1489578"/>
              <a:gd name="connsiteY93" fmla="*/ 609642 h 1590717"/>
              <a:gd name="connsiteX94" fmla="*/ 1152525 w 1489578"/>
              <a:gd name="connsiteY94" fmla="*/ 514392 h 1590717"/>
              <a:gd name="connsiteX95" fmla="*/ 1143000 w 1489578"/>
              <a:gd name="connsiteY95" fmla="*/ 266742 h 1590717"/>
              <a:gd name="connsiteX96" fmla="*/ 1133475 w 1489578"/>
              <a:gd name="connsiteY96" fmla="*/ 200067 h 1590717"/>
              <a:gd name="connsiteX97" fmla="*/ 1123950 w 1489578"/>
              <a:gd name="connsiteY97" fmla="*/ 171492 h 1590717"/>
              <a:gd name="connsiteX98" fmla="*/ 1095375 w 1489578"/>
              <a:gd name="connsiteY98" fmla="*/ 161967 h 1590717"/>
              <a:gd name="connsiteX99" fmla="*/ 1047750 w 1489578"/>
              <a:gd name="connsiteY99" fmla="*/ 228642 h 1590717"/>
              <a:gd name="connsiteX100" fmla="*/ 1028700 w 1489578"/>
              <a:gd name="connsiteY100" fmla="*/ 323892 h 1590717"/>
              <a:gd name="connsiteX101" fmla="*/ 1028700 w 1489578"/>
              <a:gd name="connsiteY101" fmla="*/ 752517 h 1590717"/>
              <a:gd name="connsiteX102" fmla="*/ 1047750 w 1489578"/>
              <a:gd name="connsiteY102" fmla="*/ 800142 h 1590717"/>
              <a:gd name="connsiteX103" fmla="*/ 1066800 w 1489578"/>
              <a:gd name="connsiteY103" fmla="*/ 876342 h 1590717"/>
              <a:gd name="connsiteX104" fmla="*/ 1076325 w 1489578"/>
              <a:gd name="connsiteY104" fmla="*/ 914442 h 1590717"/>
              <a:gd name="connsiteX105" fmla="*/ 1085850 w 1489578"/>
              <a:gd name="connsiteY105" fmla="*/ 952542 h 1590717"/>
              <a:gd name="connsiteX106" fmla="*/ 1104900 w 1489578"/>
              <a:gd name="connsiteY106" fmla="*/ 1000167 h 1590717"/>
              <a:gd name="connsiteX107" fmla="*/ 1114425 w 1489578"/>
              <a:gd name="connsiteY107" fmla="*/ 1085892 h 1590717"/>
              <a:gd name="connsiteX108" fmla="*/ 1133475 w 1489578"/>
              <a:gd name="connsiteY108" fmla="*/ 1143042 h 1590717"/>
              <a:gd name="connsiteX109" fmla="*/ 1143000 w 1489578"/>
              <a:gd name="connsiteY109" fmla="*/ 1190667 h 1590717"/>
              <a:gd name="connsiteX110" fmla="*/ 1152525 w 1489578"/>
              <a:gd name="connsiteY110" fmla="*/ 1314492 h 1590717"/>
              <a:gd name="connsiteX111" fmla="*/ 1171575 w 1489578"/>
              <a:gd name="connsiteY111" fmla="*/ 1400217 h 1590717"/>
              <a:gd name="connsiteX112" fmla="*/ 1200150 w 1489578"/>
              <a:gd name="connsiteY112" fmla="*/ 1476417 h 1590717"/>
              <a:gd name="connsiteX113" fmla="*/ 1228725 w 1489578"/>
              <a:gd name="connsiteY113" fmla="*/ 1466892 h 1590717"/>
              <a:gd name="connsiteX114" fmla="*/ 1238250 w 1489578"/>
              <a:gd name="connsiteY114" fmla="*/ 1428792 h 1590717"/>
              <a:gd name="connsiteX115" fmla="*/ 1247775 w 1489578"/>
              <a:gd name="connsiteY115" fmla="*/ 1381167 h 1590717"/>
              <a:gd name="connsiteX116" fmla="*/ 1257300 w 1489578"/>
              <a:gd name="connsiteY116" fmla="*/ 1133517 h 1590717"/>
              <a:gd name="connsiteX117" fmla="*/ 1266825 w 1489578"/>
              <a:gd name="connsiteY117" fmla="*/ 943017 h 1590717"/>
              <a:gd name="connsiteX118" fmla="*/ 1276350 w 1489578"/>
              <a:gd name="connsiteY118" fmla="*/ 638217 h 1590717"/>
              <a:gd name="connsiteX119" fmla="*/ 1285875 w 1489578"/>
              <a:gd name="connsiteY119" fmla="*/ 581067 h 1590717"/>
              <a:gd name="connsiteX120" fmla="*/ 1304925 w 1489578"/>
              <a:gd name="connsiteY120" fmla="*/ 438192 h 1590717"/>
              <a:gd name="connsiteX121" fmla="*/ 1314450 w 1489578"/>
              <a:gd name="connsiteY121" fmla="*/ 257217 h 1590717"/>
              <a:gd name="connsiteX122" fmla="*/ 1323975 w 1489578"/>
              <a:gd name="connsiteY122" fmla="*/ 228642 h 1590717"/>
              <a:gd name="connsiteX123" fmla="*/ 1333500 w 1489578"/>
              <a:gd name="connsiteY123" fmla="*/ 133392 h 1590717"/>
              <a:gd name="connsiteX124" fmla="*/ 1343025 w 1489578"/>
              <a:gd name="connsiteY124" fmla="*/ 85767 h 1590717"/>
              <a:gd name="connsiteX125" fmla="*/ 1333500 w 1489578"/>
              <a:gd name="connsiteY125" fmla="*/ 114342 h 1590717"/>
              <a:gd name="connsiteX126" fmla="*/ 1323975 w 1489578"/>
              <a:gd name="connsiteY126" fmla="*/ 152442 h 1590717"/>
              <a:gd name="connsiteX127" fmla="*/ 1304925 w 1489578"/>
              <a:gd name="connsiteY127" fmla="*/ 219117 h 1590717"/>
              <a:gd name="connsiteX128" fmla="*/ 1295400 w 1489578"/>
              <a:gd name="connsiteY128" fmla="*/ 314367 h 1590717"/>
              <a:gd name="connsiteX129" fmla="*/ 1276350 w 1489578"/>
              <a:gd name="connsiteY129" fmla="*/ 390567 h 1590717"/>
              <a:gd name="connsiteX130" fmla="*/ 1285875 w 1489578"/>
              <a:gd name="connsiteY130" fmla="*/ 571542 h 1590717"/>
              <a:gd name="connsiteX131" fmla="*/ 1304925 w 1489578"/>
              <a:gd name="connsiteY131" fmla="*/ 704892 h 1590717"/>
              <a:gd name="connsiteX132" fmla="*/ 1314450 w 1489578"/>
              <a:gd name="connsiteY132" fmla="*/ 742992 h 1590717"/>
              <a:gd name="connsiteX133" fmla="*/ 1323975 w 1489578"/>
              <a:gd name="connsiteY133" fmla="*/ 828717 h 1590717"/>
              <a:gd name="connsiteX134" fmla="*/ 1333500 w 1489578"/>
              <a:gd name="connsiteY134" fmla="*/ 857292 h 1590717"/>
              <a:gd name="connsiteX135" fmla="*/ 1352550 w 1489578"/>
              <a:gd name="connsiteY135" fmla="*/ 971592 h 1590717"/>
              <a:gd name="connsiteX136" fmla="*/ 1371600 w 1489578"/>
              <a:gd name="connsiteY136" fmla="*/ 1028742 h 1590717"/>
              <a:gd name="connsiteX137" fmla="*/ 1409700 w 1489578"/>
              <a:gd name="connsiteY137" fmla="*/ 1085892 h 1590717"/>
              <a:gd name="connsiteX138" fmla="*/ 1419225 w 1489578"/>
              <a:gd name="connsiteY138" fmla="*/ 1133517 h 1590717"/>
              <a:gd name="connsiteX139" fmla="*/ 1428750 w 1489578"/>
              <a:gd name="connsiteY139" fmla="*/ 1171617 h 1590717"/>
              <a:gd name="connsiteX140" fmla="*/ 1438275 w 1489578"/>
              <a:gd name="connsiteY140" fmla="*/ 1285917 h 1590717"/>
              <a:gd name="connsiteX141" fmla="*/ 1447800 w 1489578"/>
              <a:gd name="connsiteY141" fmla="*/ 1571667 h 1590717"/>
              <a:gd name="connsiteX142" fmla="*/ 1457325 w 1489578"/>
              <a:gd name="connsiteY142" fmla="*/ 1276392 h 1590717"/>
              <a:gd name="connsiteX143" fmla="*/ 1447800 w 1489578"/>
              <a:gd name="connsiteY143" fmla="*/ 1000167 h 1590717"/>
              <a:gd name="connsiteX144" fmla="*/ 1438275 w 1489578"/>
              <a:gd name="connsiteY144" fmla="*/ 962067 h 1590717"/>
              <a:gd name="connsiteX145" fmla="*/ 1428750 w 1489578"/>
              <a:gd name="connsiteY145" fmla="*/ 904917 h 1590717"/>
              <a:gd name="connsiteX146" fmla="*/ 1438275 w 1489578"/>
              <a:gd name="connsiteY146" fmla="*/ 571542 h 1590717"/>
              <a:gd name="connsiteX147" fmla="*/ 1447800 w 1489578"/>
              <a:gd name="connsiteY147" fmla="*/ 523917 h 1590717"/>
              <a:gd name="connsiteX148" fmla="*/ 1457325 w 1489578"/>
              <a:gd name="connsiteY148" fmla="*/ 247692 h 1590717"/>
              <a:gd name="connsiteX149" fmla="*/ 1476375 w 1489578"/>
              <a:gd name="connsiteY149" fmla="*/ 133392 h 1590717"/>
              <a:gd name="connsiteX150" fmla="*/ 1438275 w 1489578"/>
              <a:gd name="connsiteY150" fmla="*/ 42 h 159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489578" h="1590717">
                <a:moveTo>
                  <a:pt x="0" y="1571667"/>
                </a:moveTo>
                <a:cubicBezTo>
                  <a:pt x="3175" y="1536742"/>
                  <a:pt x="4565" y="1501609"/>
                  <a:pt x="9525" y="1466892"/>
                </a:cubicBezTo>
                <a:cubicBezTo>
                  <a:pt x="10945" y="1456953"/>
                  <a:pt x="11950" y="1445417"/>
                  <a:pt x="19050" y="1438317"/>
                </a:cubicBezTo>
                <a:cubicBezTo>
                  <a:pt x="26150" y="1431217"/>
                  <a:pt x="38100" y="1431967"/>
                  <a:pt x="47625" y="1428792"/>
                </a:cubicBezTo>
                <a:cubicBezTo>
                  <a:pt x="53975" y="1441492"/>
                  <a:pt x="61402" y="1453709"/>
                  <a:pt x="66675" y="1466892"/>
                </a:cubicBezTo>
                <a:lnTo>
                  <a:pt x="95250" y="1552617"/>
                </a:lnTo>
                <a:cubicBezTo>
                  <a:pt x="98425" y="1562142"/>
                  <a:pt x="95250" y="1578017"/>
                  <a:pt x="104775" y="1581192"/>
                </a:cubicBezTo>
                <a:lnTo>
                  <a:pt x="133350" y="1590717"/>
                </a:lnTo>
                <a:cubicBezTo>
                  <a:pt x="136079" y="1533408"/>
                  <a:pt x="122861" y="1431042"/>
                  <a:pt x="152400" y="1362117"/>
                </a:cubicBezTo>
                <a:cubicBezTo>
                  <a:pt x="157993" y="1349066"/>
                  <a:pt x="165100" y="1336717"/>
                  <a:pt x="171450" y="1324017"/>
                </a:cubicBezTo>
                <a:cubicBezTo>
                  <a:pt x="187325" y="1333542"/>
                  <a:pt x="206884" y="1338659"/>
                  <a:pt x="219075" y="1352592"/>
                </a:cubicBezTo>
                <a:cubicBezTo>
                  <a:pt x="234181" y="1369856"/>
                  <a:pt x="254907" y="1467345"/>
                  <a:pt x="257175" y="1476417"/>
                </a:cubicBezTo>
                <a:cubicBezTo>
                  <a:pt x="262895" y="1499296"/>
                  <a:pt x="265194" y="1526647"/>
                  <a:pt x="285750" y="1543092"/>
                </a:cubicBezTo>
                <a:cubicBezTo>
                  <a:pt x="293590" y="1549364"/>
                  <a:pt x="304800" y="1549442"/>
                  <a:pt x="314325" y="1552617"/>
                </a:cubicBezTo>
                <a:cubicBezTo>
                  <a:pt x="288887" y="1374550"/>
                  <a:pt x="289741" y="1406808"/>
                  <a:pt x="314325" y="1095417"/>
                </a:cubicBezTo>
                <a:cubicBezTo>
                  <a:pt x="315226" y="1084005"/>
                  <a:pt x="327695" y="1114053"/>
                  <a:pt x="333375" y="1123992"/>
                </a:cubicBezTo>
                <a:cubicBezTo>
                  <a:pt x="340420" y="1136320"/>
                  <a:pt x="347152" y="1148909"/>
                  <a:pt x="352425" y="1162092"/>
                </a:cubicBezTo>
                <a:cubicBezTo>
                  <a:pt x="386430" y="1247105"/>
                  <a:pt x="353874" y="1192841"/>
                  <a:pt x="390525" y="1247817"/>
                </a:cubicBezTo>
                <a:cubicBezTo>
                  <a:pt x="391715" y="1265668"/>
                  <a:pt x="386850" y="1373817"/>
                  <a:pt x="409575" y="1419267"/>
                </a:cubicBezTo>
                <a:cubicBezTo>
                  <a:pt x="414695" y="1429506"/>
                  <a:pt x="424222" y="1437275"/>
                  <a:pt x="428625" y="1447842"/>
                </a:cubicBezTo>
                <a:cubicBezTo>
                  <a:pt x="440210" y="1475646"/>
                  <a:pt x="457200" y="1533567"/>
                  <a:pt x="457200" y="1533567"/>
                </a:cubicBezTo>
                <a:cubicBezTo>
                  <a:pt x="460375" y="1498642"/>
                  <a:pt x="463236" y="1463687"/>
                  <a:pt x="466725" y="1428792"/>
                </a:cubicBezTo>
                <a:cubicBezTo>
                  <a:pt x="469586" y="1400184"/>
                  <a:pt x="476250" y="1371818"/>
                  <a:pt x="476250" y="1343067"/>
                </a:cubicBezTo>
                <a:cubicBezTo>
                  <a:pt x="476250" y="1288999"/>
                  <a:pt x="469900" y="1235117"/>
                  <a:pt x="466725" y="1181142"/>
                </a:cubicBezTo>
                <a:cubicBezTo>
                  <a:pt x="473075" y="1066842"/>
                  <a:pt x="471125" y="951777"/>
                  <a:pt x="485775" y="838242"/>
                </a:cubicBezTo>
                <a:cubicBezTo>
                  <a:pt x="487963" y="821285"/>
                  <a:pt x="498982" y="869799"/>
                  <a:pt x="504825" y="885867"/>
                </a:cubicBezTo>
                <a:cubicBezTo>
                  <a:pt x="511687" y="904738"/>
                  <a:pt x="523875" y="943017"/>
                  <a:pt x="523875" y="943017"/>
                </a:cubicBezTo>
                <a:cubicBezTo>
                  <a:pt x="527050" y="965242"/>
                  <a:pt x="531455" y="987326"/>
                  <a:pt x="533400" y="1009692"/>
                </a:cubicBezTo>
                <a:cubicBezTo>
                  <a:pt x="548926" y="1188235"/>
                  <a:pt x="525769" y="1110625"/>
                  <a:pt x="552450" y="1190667"/>
                </a:cubicBezTo>
                <a:cubicBezTo>
                  <a:pt x="555625" y="1216067"/>
                  <a:pt x="558355" y="1241527"/>
                  <a:pt x="561975" y="1266867"/>
                </a:cubicBezTo>
                <a:cubicBezTo>
                  <a:pt x="577856" y="1378033"/>
                  <a:pt x="564616" y="1273185"/>
                  <a:pt x="581025" y="1371642"/>
                </a:cubicBezTo>
                <a:cubicBezTo>
                  <a:pt x="584716" y="1393787"/>
                  <a:pt x="584099" y="1416813"/>
                  <a:pt x="590550" y="1438317"/>
                </a:cubicBezTo>
                <a:cubicBezTo>
                  <a:pt x="593839" y="1449282"/>
                  <a:pt x="604480" y="1456653"/>
                  <a:pt x="609600" y="1466892"/>
                </a:cubicBezTo>
                <a:cubicBezTo>
                  <a:pt x="614090" y="1475872"/>
                  <a:pt x="615950" y="1485942"/>
                  <a:pt x="619125" y="1495467"/>
                </a:cubicBezTo>
                <a:cubicBezTo>
                  <a:pt x="625475" y="1479592"/>
                  <a:pt x="637819" y="1464936"/>
                  <a:pt x="638175" y="1447842"/>
                </a:cubicBezTo>
                <a:cubicBezTo>
                  <a:pt x="649620" y="898476"/>
                  <a:pt x="659732" y="1182897"/>
                  <a:pt x="619125" y="1000167"/>
                </a:cubicBezTo>
                <a:cubicBezTo>
                  <a:pt x="603800" y="931203"/>
                  <a:pt x="617096" y="975029"/>
                  <a:pt x="600075" y="923967"/>
                </a:cubicBezTo>
                <a:cubicBezTo>
                  <a:pt x="603250" y="828717"/>
                  <a:pt x="598245" y="732841"/>
                  <a:pt x="609600" y="638217"/>
                </a:cubicBezTo>
                <a:cubicBezTo>
                  <a:pt x="611637" y="621241"/>
                  <a:pt x="622647" y="669833"/>
                  <a:pt x="628650" y="685842"/>
                </a:cubicBezTo>
                <a:cubicBezTo>
                  <a:pt x="645551" y="730911"/>
                  <a:pt x="628323" y="699640"/>
                  <a:pt x="657225" y="742992"/>
                </a:cubicBezTo>
                <a:cubicBezTo>
                  <a:pt x="663575" y="771567"/>
                  <a:pt x="669693" y="800195"/>
                  <a:pt x="676275" y="828717"/>
                </a:cubicBezTo>
                <a:cubicBezTo>
                  <a:pt x="679219" y="841473"/>
                  <a:pt x="684929" y="853755"/>
                  <a:pt x="685800" y="866817"/>
                </a:cubicBezTo>
                <a:cubicBezTo>
                  <a:pt x="691295" y="949245"/>
                  <a:pt x="690006" y="1032027"/>
                  <a:pt x="695325" y="1114467"/>
                </a:cubicBezTo>
                <a:cubicBezTo>
                  <a:pt x="696367" y="1130623"/>
                  <a:pt x="702188" y="1146123"/>
                  <a:pt x="704850" y="1162092"/>
                </a:cubicBezTo>
                <a:cubicBezTo>
                  <a:pt x="719870" y="1252212"/>
                  <a:pt x="709453" y="1208651"/>
                  <a:pt x="723900" y="1304967"/>
                </a:cubicBezTo>
                <a:cubicBezTo>
                  <a:pt x="729630" y="1343165"/>
                  <a:pt x="738159" y="1380940"/>
                  <a:pt x="742950" y="1419267"/>
                </a:cubicBezTo>
                <a:cubicBezTo>
                  <a:pt x="746125" y="1444667"/>
                  <a:pt x="747896" y="1470282"/>
                  <a:pt x="752475" y="1495467"/>
                </a:cubicBezTo>
                <a:cubicBezTo>
                  <a:pt x="754271" y="1505345"/>
                  <a:pt x="757510" y="1515062"/>
                  <a:pt x="762000" y="1524042"/>
                </a:cubicBezTo>
                <a:cubicBezTo>
                  <a:pt x="767120" y="1534281"/>
                  <a:pt x="775370" y="1542678"/>
                  <a:pt x="781050" y="1552617"/>
                </a:cubicBezTo>
                <a:cubicBezTo>
                  <a:pt x="788095" y="1564945"/>
                  <a:pt x="793750" y="1578017"/>
                  <a:pt x="800100" y="1590717"/>
                </a:cubicBezTo>
                <a:cubicBezTo>
                  <a:pt x="837769" y="1477709"/>
                  <a:pt x="819052" y="1544932"/>
                  <a:pt x="800100" y="1285917"/>
                </a:cubicBezTo>
                <a:cubicBezTo>
                  <a:pt x="797281" y="1247394"/>
                  <a:pt x="781050" y="1171617"/>
                  <a:pt x="781050" y="1171617"/>
                </a:cubicBezTo>
                <a:cubicBezTo>
                  <a:pt x="777875" y="1092242"/>
                  <a:pt x="777185" y="1012729"/>
                  <a:pt x="771525" y="933492"/>
                </a:cubicBezTo>
                <a:cubicBezTo>
                  <a:pt x="770810" y="923477"/>
                  <a:pt x="764758" y="914571"/>
                  <a:pt x="762000" y="904917"/>
                </a:cubicBezTo>
                <a:cubicBezTo>
                  <a:pt x="758404" y="892330"/>
                  <a:pt x="755650" y="879517"/>
                  <a:pt x="752475" y="866817"/>
                </a:cubicBezTo>
                <a:cubicBezTo>
                  <a:pt x="755650" y="774742"/>
                  <a:pt x="754132" y="682385"/>
                  <a:pt x="762000" y="590592"/>
                </a:cubicBezTo>
                <a:cubicBezTo>
                  <a:pt x="763715" y="570585"/>
                  <a:pt x="781050" y="533442"/>
                  <a:pt x="781050" y="533442"/>
                </a:cubicBezTo>
                <a:cubicBezTo>
                  <a:pt x="790575" y="542967"/>
                  <a:pt x="802942" y="550321"/>
                  <a:pt x="809625" y="562017"/>
                </a:cubicBezTo>
                <a:cubicBezTo>
                  <a:pt x="816120" y="573383"/>
                  <a:pt x="817159" y="587178"/>
                  <a:pt x="819150" y="600117"/>
                </a:cubicBezTo>
                <a:cubicBezTo>
                  <a:pt x="823522" y="628534"/>
                  <a:pt x="825500" y="657267"/>
                  <a:pt x="828675" y="685842"/>
                </a:cubicBezTo>
                <a:cubicBezTo>
                  <a:pt x="831850" y="765217"/>
                  <a:pt x="826966" y="845327"/>
                  <a:pt x="838200" y="923967"/>
                </a:cubicBezTo>
                <a:cubicBezTo>
                  <a:pt x="843036" y="957819"/>
                  <a:pt x="869594" y="985685"/>
                  <a:pt x="876300" y="1019217"/>
                </a:cubicBezTo>
                <a:cubicBezTo>
                  <a:pt x="889763" y="1086533"/>
                  <a:pt x="880705" y="1051483"/>
                  <a:pt x="904875" y="1123992"/>
                </a:cubicBezTo>
                <a:cubicBezTo>
                  <a:pt x="912149" y="1269467"/>
                  <a:pt x="903901" y="1291546"/>
                  <a:pt x="933450" y="1409742"/>
                </a:cubicBezTo>
                <a:cubicBezTo>
                  <a:pt x="938397" y="1429528"/>
                  <a:pt x="953329" y="1493397"/>
                  <a:pt x="962025" y="1504992"/>
                </a:cubicBezTo>
                <a:lnTo>
                  <a:pt x="990600" y="1543092"/>
                </a:lnTo>
                <a:cubicBezTo>
                  <a:pt x="996950" y="1530392"/>
                  <a:pt x="1005749" y="1518645"/>
                  <a:pt x="1009650" y="1504992"/>
                </a:cubicBezTo>
                <a:cubicBezTo>
                  <a:pt x="1018545" y="1473859"/>
                  <a:pt x="1025124" y="1441923"/>
                  <a:pt x="1028700" y="1409742"/>
                </a:cubicBezTo>
                <a:cubicBezTo>
                  <a:pt x="1033286" y="1368471"/>
                  <a:pt x="1038249" y="1309622"/>
                  <a:pt x="1047750" y="1266867"/>
                </a:cubicBezTo>
                <a:cubicBezTo>
                  <a:pt x="1049928" y="1257066"/>
                  <a:pt x="1054100" y="1247817"/>
                  <a:pt x="1057275" y="1238292"/>
                </a:cubicBezTo>
                <a:cubicBezTo>
                  <a:pt x="1086527" y="1033529"/>
                  <a:pt x="1073356" y="1151583"/>
                  <a:pt x="1057275" y="733467"/>
                </a:cubicBezTo>
                <a:cubicBezTo>
                  <a:pt x="1056533" y="714168"/>
                  <a:pt x="1051538" y="695255"/>
                  <a:pt x="1047750" y="676317"/>
                </a:cubicBezTo>
                <a:cubicBezTo>
                  <a:pt x="1044729" y="661212"/>
                  <a:pt x="1035509" y="625529"/>
                  <a:pt x="1028700" y="609642"/>
                </a:cubicBezTo>
                <a:cubicBezTo>
                  <a:pt x="1023107" y="596591"/>
                  <a:pt x="1016000" y="584242"/>
                  <a:pt x="1009650" y="571542"/>
                </a:cubicBezTo>
                <a:cubicBezTo>
                  <a:pt x="1006475" y="552492"/>
                  <a:pt x="1004315" y="533245"/>
                  <a:pt x="1000125" y="514392"/>
                </a:cubicBezTo>
                <a:cubicBezTo>
                  <a:pt x="984098" y="442273"/>
                  <a:pt x="994797" y="541111"/>
                  <a:pt x="981075" y="438192"/>
                </a:cubicBezTo>
                <a:cubicBezTo>
                  <a:pt x="976858" y="406564"/>
                  <a:pt x="978725" y="374033"/>
                  <a:pt x="971550" y="342942"/>
                </a:cubicBezTo>
                <a:cubicBezTo>
                  <a:pt x="968976" y="331788"/>
                  <a:pt x="957620" y="324606"/>
                  <a:pt x="952500" y="314367"/>
                </a:cubicBezTo>
                <a:cubicBezTo>
                  <a:pt x="948010" y="305387"/>
                  <a:pt x="946150" y="295317"/>
                  <a:pt x="942975" y="285792"/>
                </a:cubicBezTo>
                <a:cubicBezTo>
                  <a:pt x="946150" y="368342"/>
                  <a:pt x="948158" y="450945"/>
                  <a:pt x="952500" y="533442"/>
                </a:cubicBezTo>
                <a:cubicBezTo>
                  <a:pt x="958327" y="644152"/>
                  <a:pt x="951125" y="615042"/>
                  <a:pt x="971550" y="676317"/>
                </a:cubicBezTo>
                <a:cubicBezTo>
                  <a:pt x="974725" y="758867"/>
                  <a:pt x="973364" y="841717"/>
                  <a:pt x="981075" y="923967"/>
                </a:cubicBezTo>
                <a:cubicBezTo>
                  <a:pt x="982949" y="943960"/>
                  <a:pt x="996824" y="961310"/>
                  <a:pt x="1000125" y="981117"/>
                </a:cubicBezTo>
                <a:lnTo>
                  <a:pt x="1009650" y="1038267"/>
                </a:lnTo>
                <a:cubicBezTo>
                  <a:pt x="1012825" y="1089067"/>
                  <a:pt x="1014110" y="1140020"/>
                  <a:pt x="1019175" y="1190667"/>
                </a:cubicBezTo>
                <a:cubicBezTo>
                  <a:pt x="1022144" y="1220361"/>
                  <a:pt x="1031456" y="1230265"/>
                  <a:pt x="1038225" y="1257342"/>
                </a:cubicBezTo>
                <a:cubicBezTo>
                  <a:pt x="1065151" y="1365047"/>
                  <a:pt x="1025932" y="1239512"/>
                  <a:pt x="1066800" y="1362117"/>
                </a:cubicBezTo>
                <a:cubicBezTo>
                  <a:pt x="1073594" y="1382500"/>
                  <a:pt x="1077997" y="1404061"/>
                  <a:pt x="1095375" y="1419267"/>
                </a:cubicBezTo>
                <a:cubicBezTo>
                  <a:pt x="1112605" y="1434344"/>
                  <a:pt x="1152525" y="1457367"/>
                  <a:pt x="1152525" y="1457367"/>
                </a:cubicBezTo>
                <a:cubicBezTo>
                  <a:pt x="1155700" y="1428792"/>
                  <a:pt x="1159926" y="1400314"/>
                  <a:pt x="1162050" y="1371642"/>
                </a:cubicBezTo>
                <a:cubicBezTo>
                  <a:pt x="1166278" y="1314560"/>
                  <a:pt x="1167768" y="1257303"/>
                  <a:pt x="1171575" y="1200192"/>
                </a:cubicBezTo>
                <a:cubicBezTo>
                  <a:pt x="1174118" y="1162045"/>
                  <a:pt x="1177925" y="1123992"/>
                  <a:pt x="1181100" y="1085892"/>
                </a:cubicBezTo>
                <a:cubicBezTo>
                  <a:pt x="1177925" y="946192"/>
                  <a:pt x="1177160" y="806416"/>
                  <a:pt x="1171575" y="666792"/>
                </a:cubicBezTo>
                <a:cubicBezTo>
                  <a:pt x="1170803" y="647495"/>
                  <a:pt x="1164445" y="628806"/>
                  <a:pt x="1162050" y="609642"/>
                </a:cubicBezTo>
                <a:cubicBezTo>
                  <a:pt x="1158092" y="577980"/>
                  <a:pt x="1155700" y="546142"/>
                  <a:pt x="1152525" y="514392"/>
                </a:cubicBezTo>
                <a:cubicBezTo>
                  <a:pt x="1149350" y="431842"/>
                  <a:pt x="1147998" y="349202"/>
                  <a:pt x="1143000" y="266742"/>
                </a:cubicBezTo>
                <a:cubicBezTo>
                  <a:pt x="1141642" y="244332"/>
                  <a:pt x="1137878" y="222082"/>
                  <a:pt x="1133475" y="200067"/>
                </a:cubicBezTo>
                <a:cubicBezTo>
                  <a:pt x="1131506" y="190222"/>
                  <a:pt x="1131050" y="178592"/>
                  <a:pt x="1123950" y="171492"/>
                </a:cubicBezTo>
                <a:cubicBezTo>
                  <a:pt x="1116850" y="164392"/>
                  <a:pt x="1104900" y="165142"/>
                  <a:pt x="1095375" y="161967"/>
                </a:cubicBezTo>
                <a:cubicBezTo>
                  <a:pt x="1071032" y="186310"/>
                  <a:pt x="1057780" y="193538"/>
                  <a:pt x="1047750" y="228642"/>
                </a:cubicBezTo>
                <a:cubicBezTo>
                  <a:pt x="1038855" y="259775"/>
                  <a:pt x="1028700" y="323892"/>
                  <a:pt x="1028700" y="323892"/>
                </a:cubicBezTo>
                <a:cubicBezTo>
                  <a:pt x="1014799" y="504605"/>
                  <a:pt x="1009484" y="515517"/>
                  <a:pt x="1028700" y="752517"/>
                </a:cubicBezTo>
                <a:cubicBezTo>
                  <a:pt x="1030082" y="769559"/>
                  <a:pt x="1042722" y="783800"/>
                  <a:pt x="1047750" y="800142"/>
                </a:cubicBezTo>
                <a:cubicBezTo>
                  <a:pt x="1055450" y="825166"/>
                  <a:pt x="1060450" y="850942"/>
                  <a:pt x="1066800" y="876342"/>
                </a:cubicBezTo>
                <a:lnTo>
                  <a:pt x="1076325" y="914442"/>
                </a:lnTo>
                <a:cubicBezTo>
                  <a:pt x="1079500" y="927142"/>
                  <a:pt x="1080988" y="940387"/>
                  <a:pt x="1085850" y="952542"/>
                </a:cubicBezTo>
                <a:lnTo>
                  <a:pt x="1104900" y="1000167"/>
                </a:lnTo>
                <a:cubicBezTo>
                  <a:pt x="1108075" y="1028742"/>
                  <a:pt x="1108786" y="1057699"/>
                  <a:pt x="1114425" y="1085892"/>
                </a:cubicBezTo>
                <a:cubicBezTo>
                  <a:pt x="1118363" y="1105583"/>
                  <a:pt x="1128191" y="1123669"/>
                  <a:pt x="1133475" y="1143042"/>
                </a:cubicBezTo>
                <a:cubicBezTo>
                  <a:pt x="1137735" y="1158661"/>
                  <a:pt x="1139825" y="1174792"/>
                  <a:pt x="1143000" y="1190667"/>
                </a:cubicBezTo>
                <a:cubicBezTo>
                  <a:pt x="1146175" y="1231942"/>
                  <a:pt x="1147953" y="1273348"/>
                  <a:pt x="1152525" y="1314492"/>
                </a:cubicBezTo>
                <a:cubicBezTo>
                  <a:pt x="1155717" y="1343220"/>
                  <a:pt x="1165320" y="1372071"/>
                  <a:pt x="1171575" y="1400217"/>
                </a:cubicBezTo>
                <a:cubicBezTo>
                  <a:pt x="1185307" y="1462010"/>
                  <a:pt x="1170733" y="1432291"/>
                  <a:pt x="1200150" y="1476417"/>
                </a:cubicBezTo>
                <a:cubicBezTo>
                  <a:pt x="1209675" y="1473242"/>
                  <a:pt x="1222453" y="1474732"/>
                  <a:pt x="1228725" y="1466892"/>
                </a:cubicBezTo>
                <a:cubicBezTo>
                  <a:pt x="1236903" y="1456670"/>
                  <a:pt x="1235410" y="1441571"/>
                  <a:pt x="1238250" y="1428792"/>
                </a:cubicBezTo>
                <a:cubicBezTo>
                  <a:pt x="1241762" y="1412988"/>
                  <a:pt x="1244600" y="1397042"/>
                  <a:pt x="1247775" y="1381167"/>
                </a:cubicBezTo>
                <a:cubicBezTo>
                  <a:pt x="1250950" y="1298617"/>
                  <a:pt x="1253712" y="1216050"/>
                  <a:pt x="1257300" y="1133517"/>
                </a:cubicBezTo>
                <a:cubicBezTo>
                  <a:pt x="1260062" y="1069998"/>
                  <a:pt x="1264381" y="1006549"/>
                  <a:pt x="1266825" y="943017"/>
                </a:cubicBezTo>
                <a:cubicBezTo>
                  <a:pt x="1270732" y="841443"/>
                  <a:pt x="1271007" y="739726"/>
                  <a:pt x="1276350" y="638217"/>
                </a:cubicBezTo>
                <a:cubicBezTo>
                  <a:pt x="1277365" y="618931"/>
                  <a:pt x="1282938" y="600155"/>
                  <a:pt x="1285875" y="581067"/>
                </a:cubicBezTo>
                <a:cubicBezTo>
                  <a:pt x="1294638" y="524105"/>
                  <a:pt x="1297611" y="496702"/>
                  <a:pt x="1304925" y="438192"/>
                </a:cubicBezTo>
                <a:cubicBezTo>
                  <a:pt x="1308100" y="377867"/>
                  <a:pt x="1308981" y="317377"/>
                  <a:pt x="1314450" y="257217"/>
                </a:cubicBezTo>
                <a:cubicBezTo>
                  <a:pt x="1315359" y="247218"/>
                  <a:pt x="1322448" y="238565"/>
                  <a:pt x="1323975" y="228642"/>
                </a:cubicBezTo>
                <a:cubicBezTo>
                  <a:pt x="1328827" y="197105"/>
                  <a:pt x="1329283" y="165020"/>
                  <a:pt x="1333500" y="133392"/>
                </a:cubicBezTo>
                <a:cubicBezTo>
                  <a:pt x="1335640" y="117345"/>
                  <a:pt x="1343025" y="101956"/>
                  <a:pt x="1343025" y="85767"/>
                </a:cubicBezTo>
                <a:cubicBezTo>
                  <a:pt x="1343025" y="75727"/>
                  <a:pt x="1336258" y="104688"/>
                  <a:pt x="1333500" y="114342"/>
                </a:cubicBezTo>
                <a:cubicBezTo>
                  <a:pt x="1329904" y="126929"/>
                  <a:pt x="1327571" y="139855"/>
                  <a:pt x="1323975" y="152442"/>
                </a:cubicBezTo>
                <a:cubicBezTo>
                  <a:pt x="1296646" y="248095"/>
                  <a:pt x="1334702" y="100010"/>
                  <a:pt x="1304925" y="219117"/>
                </a:cubicBezTo>
                <a:cubicBezTo>
                  <a:pt x="1301750" y="250867"/>
                  <a:pt x="1300646" y="282893"/>
                  <a:pt x="1295400" y="314367"/>
                </a:cubicBezTo>
                <a:cubicBezTo>
                  <a:pt x="1291096" y="340192"/>
                  <a:pt x="1276350" y="390567"/>
                  <a:pt x="1276350" y="390567"/>
                </a:cubicBezTo>
                <a:cubicBezTo>
                  <a:pt x="1279525" y="450892"/>
                  <a:pt x="1281413" y="511299"/>
                  <a:pt x="1285875" y="571542"/>
                </a:cubicBezTo>
                <a:cubicBezTo>
                  <a:pt x="1287941" y="599430"/>
                  <a:pt x="1298627" y="673401"/>
                  <a:pt x="1304925" y="704892"/>
                </a:cubicBezTo>
                <a:cubicBezTo>
                  <a:pt x="1307492" y="717729"/>
                  <a:pt x="1311275" y="730292"/>
                  <a:pt x="1314450" y="742992"/>
                </a:cubicBezTo>
                <a:cubicBezTo>
                  <a:pt x="1317625" y="771567"/>
                  <a:pt x="1319248" y="800357"/>
                  <a:pt x="1323975" y="828717"/>
                </a:cubicBezTo>
                <a:cubicBezTo>
                  <a:pt x="1325626" y="838621"/>
                  <a:pt x="1331531" y="847447"/>
                  <a:pt x="1333500" y="857292"/>
                </a:cubicBezTo>
                <a:cubicBezTo>
                  <a:pt x="1341075" y="895167"/>
                  <a:pt x="1340336" y="934949"/>
                  <a:pt x="1352550" y="971592"/>
                </a:cubicBezTo>
                <a:cubicBezTo>
                  <a:pt x="1358900" y="990642"/>
                  <a:pt x="1360461" y="1012034"/>
                  <a:pt x="1371600" y="1028742"/>
                </a:cubicBezTo>
                <a:lnTo>
                  <a:pt x="1409700" y="1085892"/>
                </a:lnTo>
                <a:cubicBezTo>
                  <a:pt x="1412875" y="1101767"/>
                  <a:pt x="1415713" y="1117713"/>
                  <a:pt x="1419225" y="1133517"/>
                </a:cubicBezTo>
                <a:cubicBezTo>
                  <a:pt x="1422065" y="1146296"/>
                  <a:pt x="1427126" y="1158627"/>
                  <a:pt x="1428750" y="1171617"/>
                </a:cubicBezTo>
                <a:cubicBezTo>
                  <a:pt x="1433492" y="1209554"/>
                  <a:pt x="1435100" y="1247817"/>
                  <a:pt x="1438275" y="1285917"/>
                </a:cubicBezTo>
                <a:cubicBezTo>
                  <a:pt x="1441450" y="1381167"/>
                  <a:pt x="1362558" y="1614288"/>
                  <a:pt x="1447800" y="1571667"/>
                </a:cubicBezTo>
                <a:cubicBezTo>
                  <a:pt x="1535880" y="1527627"/>
                  <a:pt x="1457325" y="1374868"/>
                  <a:pt x="1457325" y="1276392"/>
                </a:cubicBezTo>
                <a:cubicBezTo>
                  <a:pt x="1457325" y="1184262"/>
                  <a:pt x="1453373" y="1092128"/>
                  <a:pt x="1447800" y="1000167"/>
                </a:cubicBezTo>
                <a:cubicBezTo>
                  <a:pt x="1447008" y="987100"/>
                  <a:pt x="1440842" y="974904"/>
                  <a:pt x="1438275" y="962067"/>
                </a:cubicBezTo>
                <a:cubicBezTo>
                  <a:pt x="1434487" y="943129"/>
                  <a:pt x="1431925" y="923967"/>
                  <a:pt x="1428750" y="904917"/>
                </a:cubicBezTo>
                <a:cubicBezTo>
                  <a:pt x="1431925" y="793792"/>
                  <a:pt x="1432723" y="682574"/>
                  <a:pt x="1438275" y="571542"/>
                </a:cubicBezTo>
                <a:cubicBezTo>
                  <a:pt x="1439083" y="555373"/>
                  <a:pt x="1446849" y="540078"/>
                  <a:pt x="1447800" y="523917"/>
                </a:cubicBezTo>
                <a:cubicBezTo>
                  <a:pt x="1453210" y="431946"/>
                  <a:pt x="1452215" y="339680"/>
                  <a:pt x="1457325" y="247692"/>
                </a:cubicBezTo>
                <a:cubicBezTo>
                  <a:pt x="1459143" y="214975"/>
                  <a:pt x="1469656" y="166987"/>
                  <a:pt x="1476375" y="133392"/>
                </a:cubicBezTo>
                <a:cubicBezTo>
                  <a:pt x="1456427" y="-6244"/>
                  <a:pt x="1502226" y="42"/>
                  <a:pt x="1438275" y="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5818868" y="2569076"/>
            <a:ext cx="217225" cy="310148"/>
          </a:xfrm>
          <a:prstGeom prst="star4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7554811" y="4269288"/>
            <a:ext cx="217225" cy="310148"/>
          </a:xfrm>
          <a:prstGeom prst="star4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67350" y="5318498"/>
                <a:ext cx="2579039" cy="589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F(x) =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1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/>
                          </a:rPr>
                          <m:t>)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0" y="5318498"/>
                <a:ext cx="2579039" cy="589841"/>
              </a:xfrm>
              <a:prstGeom prst="rect">
                <a:avLst/>
              </a:prstGeom>
              <a:blipFill rotWithShape="1">
                <a:blip r:embed="rId7"/>
                <a:stretch>
                  <a:fillRect l="-4965" t="-7216" b="-19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2475" y="3436598"/>
                <a:ext cx="973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𝒇</m:t>
                      </m:r>
                      <m:r>
                        <a:rPr lang="en-US" sz="2800" b="1" i="1"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latin typeface="Cambria Math"/>
                        </a:rPr>
                        <m:t>𝒙</m:t>
                      </m:r>
                      <m:r>
                        <a:rPr lang="en-US" sz="2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3436598"/>
                <a:ext cx="97334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22155" r="5001" b="65040"/>
          <a:stretch/>
        </p:blipFill>
        <p:spPr bwMode="auto">
          <a:xfrm>
            <a:off x="2046776" y="257175"/>
            <a:ext cx="4711579" cy="79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5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5" grpId="0" animBg="1"/>
      <p:bldP spid="12" grpId="0" animBg="1"/>
      <p:bldP spid="13" grpId="0" animBg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5.3, #45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t="19273" r="17846" b="5454"/>
          <a:stretch/>
        </p:blipFill>
        <p:spPr bwMode="auto">
          <a:xfrm>
            <a:off x="1190625" y="1819275"/>
            <a:ext cx="61531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7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7.7 </a:t>
            </a:r>
            <a:r>
              <a:rPr lang="en-US" dirty="0"/>
              <a:t>#</a:t>
            </a:r>
            <a:r>
              <a:rPr lang="en-US" dirty="0" smtClean="0"/>
              <a:t>11,   </a:t>
            </a:r>
            <a:r>
              <a:rPr lang="en-US" dirty="0"/>
              <a:t>f(x) </a:t>
            </a:r>
            <a:r>
              <a:rPr lang="en-US" dirty="0" smtClean="0"/>
              <a:t>= SQRT(LN(x))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0" t="29211" r="42332" b="4210"/>
          <a:stretch/>
        </p:blipFill>
        <p:spPr bwMode="auto">
          <a:xfrm>
            <a:off x="1647825" y="1295400"/>
            <a:ext cx="58293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9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FTC in Context of a Scenario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Explain in words what the integral represents and give units:</a:t>
                </a:r>
              </a:p>
              <a:p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1)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is acceleration in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𝑘𝑚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h𝑟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 is time in hours.</a:t>
                </a:r>
              </a:p>
              <a:p>
                <a:pPr lvl="1"/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2)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2000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2004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is the rate at which the world’s population is growing in year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, in billion people per year.</a:t>
                </a:r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3"/>
                <a:stretch>
                  <a:fillRect l="-963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3767162"/>
            <a:ext cx="8610600" cy="1219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51001" y="1447800"/>
                <a:ext cx="2773323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01" y="1447800"/>
                <a:ext cx="2773323" cy="7206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62275" y="2200792"/>
                <a:ext cx="377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mtClean="0"/>
                  <a:t> is any antiderivative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5" y="2200792"/>
                <a:ext cx="377662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971800" y="1447800"/>
            <a:ext cx="3320198" cy="123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3" grpId="0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543800" cy="1143000"/>
          </a:xfrm>
        </p:spPr>
        <p:txBody>
          <a:bodyPr/>
          <a:lstStyle/>
          <a:p>
            <a:r>
              <a:rPr lang="en-US" sz="2700" b="1" dirty="0"/>
              <a:t>Differentiation and Integration as Inverse Processes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029200"/>
          </a:xfrm>
        </p:spPr>
        <p:txBody>
          <a:bodyPr/>
          <a:lstStyle/>
          <a:p>
            <a:r>
              <a:rPr lang="en-US" sz="2800" dirty="0"/>
              <a:t>We end this section by bringing together the two parts of the Fundamental Theorem.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We noted that Part 1 can be rewritten as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which says that if </a:t>
            </a:r>
            <a:r>
              <a:rPr lang="en-US" sz="2800" i="1" dirty="0"/>
              <a:t>f </a:t>
            </a:r>
            <a:r>
              <a:rPr lang="en-US" sz="2800" dirty="0"/>
              <a:t>is integrated and then the result is differentiated, we arrive back at the original function </a:t>
            </a:r>
            <a:r>
              <a:rPr lang="en-US" sz="2800" i="1" dirty="0"/>
              <a:t>f</a:t>
            </a:r>
            <a:r>
              <a:rPr lang="en-US" sz="2800" dirty="0"/>
              <a:t>. </a:t>
            </a:r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209800"/>
            <a:ext cx="8245475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67200"/>
            <a:ext cx="25781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7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3941" y="2661024"/>
                <a:ext cx="1654043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F(x) =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1" y="2661024"/>
                <a:ext cx="1654043" cy="412421"/>
              </a:xfrm>
              <a:prstGeom prst="rect">
                <a:avLst/>
              </a:prstGeom>
              <a:blipFill rotWithShape="1">
                <a:blip r:embed="rId3"/>
                <a:stretch>
                  <a:fillRect l="-3321" t="-132836" r="-2214" b="-197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t="19273" r="45910" b="9272"/>
          <a:stretch/>
        </p:blipFill>
        <p:spPr bwMode="auto">
          <a:xfrm>
            <a:off x="4019550" y="1819275"/>
            <a:ext cx="3724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4390" y="2612493"/>
                <a:ext cx="1062855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+ C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90" y="2612493"/>
                <a:ext cx="1062855" cy="484876"/>
              </a:xfrm>
              <a:prstGeom prst="rect">
                <a:avLst/>
              </a:prstGeom>
              <a:blipFill rotWithShape="1">
                <a:blip r:embed="rId5"/>
                <a:stretch>
                  <a:fillRect l="-1143" r="-400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t="19273" r="45910" b="9272"/>
          <a:stretch/>
        </p:blipFill>
        <p:spPr bwMode="auto">
          <a:xfrm>
            <a:off x="4019549" y="1819274"/>
            <a:ext cx="3724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25" y="1770738"/>
                <a:ext cx="3070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find area from -1 to 2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1770738"/>
                <a:ext cx="307045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89" t="-8197" r="-7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7214" y="5236949"/>
                <a:ext cx="1826910" cy="466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F(x)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" y="5236949"/>
                <a:ext cx="1826910" cy="466794"/>
              </a:xfrm>
              <a:prstGeom prst="rect">
                <a:avLst/>
              </a:prstGeom>
              <a:blipFill rotWithShape="1">
                <a:blip r:embed="rId8"/>
                <a:stretch>
                  <a:fillRect l="-3000" t="-105195" r="-1667" b="-168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7728" y="3861618"/>
                <a:ext cx="2773323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8" y="3861618"/>
                <a:ext cx="2773323" cy="72064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92812" y="360723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Knowing: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4671" y="5733356"/>
                <a:ext cx="1811330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/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=3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671" y="5733356"/>
                <a:ext cx="1811330" cy="529184"/>
              </a:xfrm>
              <a:prstGeom prst="rect">
                <a:avLst/>
              </a:prstGeom>
              <a:blipFill rotWithShape="1">
                <a:blip r:embed="rId10"/>
                <a:stretch>
                  <a:fillRect l="-3367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1952" y="5208112"/>
                <a:ext cx="1278170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+ C]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52" y="5208112"/>
                <a:ext cx="1278170" cy="506870"/>
              </a:xfrm>
              <a:prstGeom prst="rect">
                <a:avLst/>
              </a:prstGeom>
              <a:blipFill rotWithShape="1">
                <a:blip r:embed="rId11"/>
                <a:stretch>
                  <a:fillRect l="-1914" r="-3349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20122" y="5210157"/>
                <a:ext cx="1767087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+ C]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22" y="5210157"/>
                <a:ext cx="1767087" cy="506870"/>
              </a:xfrm>
              <a:prstGeom prst="rect">
                <a:avLst/>
              </a:prstGeom>
              <a:blipFill rotWithShape="1">
                <a:blip r:embed="rId12"/>
                <a:stretch>
                  <a:fillRect l="-2759" r="-241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6304263" y="2871788"/>
            <a:ext cx="550803" cy="1971675"/>
          </a:xfrm>
          <a:custGeom>
            <a:avLst/>
            <a:gdLst>
              <a:gd name="connsiteX0" fmla="*/ 510875 w 550803"/>
              <a:gd name="connsiteY0" fmla="*/ 0 h 1971675"/>
              <a:gd name="connsiteX1" fmla="*/ 496587 w 550803"/>
              <a:gd name="connsiteY1" fmla="*/ 23812 h 1971675"/>
              <a:gd name="connsiteX2" fmla="*/ 515637 w 550803"/>
              <a:gd name="connsiteY2" fmla="*/ 52387 h 1971675"/>
              <a:gd name="connsiteX3" fmla="*/ 520400 w 550803"/>
              <a:gd name="connsiteY3" fmla="*/ 71437 h 1971675"/>
              <a:gd name="connsiteX4" fmla="*/ 525162 w 550803"/>
              <a:gd name="connsiteY4" fmla="*/ 85725 h 1971675"/>
              <a:gd name="connsiteX5" fmla="*/ 506112 w 550803"/>
              <a:gd name="connsiteY5" fmla="*/ 95250 h 1971675"/>
              <a:gd name="connsiteX6" fmla="*/ 496587 w 550803"/>
              <a:gd name="connsiteY6" fmla="*/ 109537 h 1971675"/>
              <a:gd name="connsiteX7" fmla="*/ 510875 w 550803"/>
              <a:gd name="connsiteY7" fmla="*/ 138112 h 1971675"/>
              <a:gd name="connsiteX8" fmla="*/ 487062 w 550803"/>
              <a:gd name="connsiteY8" fmla="*/ 161925 h 1971675"/>
              <a:gd name="connsiteX9" fmla="*/ 501350 w 550803"/>
              <a:gd name="connsiteY9" fmla="*/ 166687 h 1971675"/>
              <a:gd name="connsiteX10" fmla="*/ 482300 w 550803"/>
              <a:gd name="connsiteY10" fmla="*/ 185737 h 1971675"/>
              <a:gd name="connsiteX11" fmla="*/ 477537 w 550803"/>
              <a:gd name="connsiteY11" fmla="*/ 204787 h 1971675"/>
              <a:gd name="connsiteX12" fmla="*/ 472775 w 550803"/>
              <a:gd name="connsiteY12" fmla="*/ 238125 h 1971675"/>
              <a:gd name="connsiteX13" fmla="*/ 448962 w 550803"/>
              <a:gd name="connsiteY13" fmla="*/ 261937 h 1971675"/>
              <a:gd name="connsiteX14" fmla="*/ 444200 w 550803"/>
              <a:gd name="connsiteY14" fmla="*/ 276225 h 1971675"/>
              <a:gd name="connsiteX15" fmla="*/ 458487 w 550803"/>
              <a:gd name="connsiteY15" fmla="*/ 280987 h 1971675"/>
              <a:gd name="connsiteX16" fmla="*/ 548975 w 550803"/>
              <a:gd name="connsiteY16" fmla="*/ 285750 h 1971675"/>
              <a:gd name="connsiteX17" fmla="*/ 544212 w 550803"/>
              <a:gd name="connsiteY17" fmla="*/ 300037 h 1971675"/>
              <a:gd name="connsiteX18" fmla="*/ 529925 w 550803"/>
              <a:gd name="connsiteY18" fmla="*/ 304800 h 1971675"/>
              <a:gd name="connsiteX19" fmla="*/ 477537 w 550803"/>
              <a:gd name="connsiteY19" fmla="*/ 314325 h 1971675"/>
              <a:gd name="connsiteX20" fmla="*/ 463250 w 550803"/>
              <a:gd name="connsiteY20" fmla="*/ 319087 h 1971675"/>
              <a:gd name="connsiteX21" fmla="*/ 448962 w 550803"/>
              <a:gd name="connsiteY21" fmla="*/ 333375 h 1971675"/>
              <a:gd name="connsiteX22" fmla="*/ 425150 w 550803"/>
              <a:gd name="connsiteY22" fmla="*/ 338137 h 1971675"/>
              <a:gd name="connsiteX23" fmla="*/ 420387 w 550803"/>
              <a:gd name="connsiteY23" fmla="*/ 352425 h 1971675"/>
              <a:gd name="connsiteX24" fmla="*/ 434675 w 550803"/>
              <a:gd name="connsiteY24" fmla="*/ 357187 h 1971675"/>
              <a:gd name="connsiteX25" fmla="*/ 510875 w 550803"/>
              <a:gd name="connsiteY25" fmla="*/ 361950 h 1971675"/>
              <a:gd name="connsiteX26" fmla="*/ 496587 w 550803"/>
              <a:gd name="connsiteY26" fmla="*/ 376237 h 1971675"/>
              <a:gd name="connsiteX27" fmla="*/ 458487 w 550803"/>
              <a:gd name="connsiteY27" fmla="*/ 381000 h 1971675"/>
              <a:gd name="connsiteX28" fmla="*/ 439437 w 550803"/>
              <a:gd name="connsiteY28" fmla="*/ 385762 h 1971675"/>
              <a:gd name="connsiteX29" fmla="*/ 410862 w 550803"/>
              <a:gd name="connsiteY29" fmla="*/ 390525 h 1971675"/>
              <a:gd name="connsiteX30" fmla="*/ 382287 w 550803"/>
              <a:gd name="connsiteY30" fmla="*/ 400050 h 1971675"/>
              <a:gd name="connsiteX31" fmla="*/ 501350 w 550803"/>
              <a:gd name="connsiteY31" fmla="*/ 414337 h 1971675"/>
              <a:gd name="connsiteX32" fmla="*/ 529925 w 550803"/>
              <a:gd name="connsiteY32" fmla="*/ 423862 h 1971675"/>
              <a:gd name="connsiteX33" fmla="*/ 515637 w 550803"/>
              <a:gd name="connsiteY33" fmla="*/ 433387 h 1971675"/>
              <a:gd name="connsiteX34" fmla="*/ 415625 w 550803"/>
              <a:gd name="connsiteY34" fmla="*/ 447675 h 1971675"/>
              <a:gd name="connsiteX35" fmla="*/ 387050 w 550803"/>
              <a:gd name="connsiteY35" fmla="*/ 461962 h 1971675"/>
              <a:gd name="connsiteX36" fmla="*/ 406100 w 550803"/>
              <a:gd name="connsiteY36" fmla="*/ 471487 h 1971675"/>
              <a:gd name="connsiteX37" fmla="*/ 439437 w 550803"/>
              <a:gd name="connsiteY37" fmla="*/ 476250 h 1971675"/>
              <a:gd name="connsiteX38" fmla="*/ 501350 w 550803"/>
              <a:gd name="connsiteY38" fmla="*/ 485775 h 1971675"/>
              <a:gd name="connsiteX39" fmla="*/ 482300 w 550803"/>
              <a:gd name="connsiteY39" fmla="*/ 500062 h 1971675"/>
              <a:gd name="connsiteX40" fmla="*/ 439437 w 550803"/>
              <a:gd name="connsiteY40" fmla="*/ 504825 h 1971675"/>
              <a:gd name="connsiteX41" fmla="*/ 415625 w 550803"/>
              <a:gd name="connsiteY41" fmla="*/ 509587 h 1971675"/>
              <a:gd name="connsiteX42" fmla="*/ 396575 w 550803"/>
              <a:gd name="connsiteY42" fmla="*/ 519112 h 1971675"/>
              <a:gd name="connsiteX43" fmla="*/ 368000 w 550803"/>
              <a:gd name="connsiteY43" fmla="*/ 528637 h 1971675"/>
              <a:gd name="connsiteX44" fmla="*/ 358475 w 550803"/>
              <a:gd name="connsiteY44" fmla="*/ 542925 h 1971675"/>
              <a:gd name="connsiteX45" fmla="*/ 382287 w 550803"/>
              <a:gd name="connsiteY45" fmla="*/ 547687 h 1971675"/>
              <a:gd name="connsiteX46" fmla="*/ 477537 w 550803"/>
              <a:gd name="connsiteY46" fmla="*/ 552450 h 1971675"/>
              <a:gd name="connsiteX47" fmla="*/ 506112 w 550803"/>
              <a:gd name="connsiteY47" fmla="*/ 557212 h 1971675"/>
              <a:gd name="connsiteX48" fmla="*/ 520400 w 550803"/>
              <a:gd name="connsiteY48" fmla="*/ 561975 h 1971675"/>
              <a:gd name="connsiteX49" fmla="*/ 506112 w 550803"/>
              <a:gd name="connsiteY49" fmla="*/ 566737 h 1971675"/>
              <a:gd name="connsiteX50" fmla="*/ 453725 w 550803"/>
              <a:gd name="connsiteY50" fmla="*/ 576262 h 1971675"/>
              <a:gd name="connsiteX51" fmla="*/ 425150 w 550803"/>
              <a:gd name="connsiteY51" fmla="*/ 585787 h 1971675"/>
              <a:gd name="connsiteX52" fmla="*/ 406100 w 550803"/>
              <a:gd name="connsiteY52" fmla="*/ 590550 h 1971675"/>
              <a:gd name="connsiteX53" fmla="*/ 382287 w 550803"/>
              <a:gd name="connsiteY53" fmla="*/ 595312 h 1971675"/>
              <a:gd name="connsiteX54" fmla="*/ 368000 w 550803"/>
              <a:gd name="connsiteY54" fmla="*/ 600075 h 1971675"/>
              <a:gd name="connsiteX55" fmla="*/ 348950 w 550803"/>
              <a:gd name="connsiteY55" fmla="*/ 604837 h 1971675"/>
              <a:gd name="connsiteX56" fmla="*/ 320375 w 550803"/>
              <a:gd name="connsiteY56" fmla="*/ 614362 h 1971675"/>
              <a:gd name="connsiteX57" fmla="*/ 429912 w 550803"/>
              <a:gd name="connsiteY57" fmla="*/ 628650 h 1971675"/>
              <a:gd name="connsiteX58" fmla="*/ 458487 w 550803"/>
              <a:gd name="connsiteY58" fmla="*/ 638175 h 1971675"/>
              <a:gd name="connsiteX59" fmla="*/ 496587 w 550803"/>
              <a:gd name="connsiteY59" fmla="*/ 647700 h 1971675"/>
              <a:gd name="connsiteX60" fmla="*/ 510875 w 550803"/>
              <a:gd name="connsiteY60" fmla="*/ 657225 h 1971675"/>
              <a:gd name="connsiteX61" fmla="*/ 496587 w 550803"/>
              <a:gd name="connsiteY61" fmla="*/ 666750 h 1971675"/>
              <a:gd name="connsiteX62" fmla="*/ 434675 w 550803"/>
              <a:gd name="connsiteY62" fmla="*/ 676275 h 1971675"/>
              <a:gd name="connsiteX63" fmla="*/ 382287 w 550803"/>
              <a:gd name="connsiteY63" fmla="*/ 685800 h 1971675"/>
              <a:gd name="connsiteX64" fmla="*/ 368000 w 550803"/>
              <a:gd name="connsiteY64" fmla="*/ 690562 h 1971675"/>
              <a:gd name="connsiteX65" fmla="*/ 325137 w 550803"/>
              <a:gd name="connsiteY65" fmla="*/ 700087 h 1971675"/>
              <a:gd name="connsiteX66" fmla="*/ 358475 w 550803"/>
              <a:gd name="connsiteY66" fmla="*/ 709612 h 1971675"/>
              <a:gd name="connsiteX67" fmla="*/ 463250 w 550803"/>
              <a:gd name="connsiteY67" fmla="*/ 719137 h 1971675"/>
              <a:gd name="connsiteX68" fmla="*/ 482300 w 550803"/>
              <a:gd name="connsiteY68" fmla="*/ 723900 h 1971675"/>
              <a:gd name="connsiteX69" fmla="*/ 496587 w 550803"/>
              <a:gd name="connsiteY69" fmla="*/ 728662 h 1971675"/>
              <a:gd name="connsiteX70" fmla="*/ 387050 w 550803"/>
              <a:gd name="connsiteY70" fmla="*/ 733425 h 1971675"/>
              <a:gd name="connsiteX71" fmla="*/ 353712 w 550803"/>
              <a:gd name="connsiteY71" fmla="*/ 738187 h 1971675"/>
              <a:gd name="connsiteX72" fmla="*/ 315612 w 550803"/>
              <a:gd name="connsiteY72" fmla="*/ 742950 h 1971675"/>
              <a:gd name="connsiteX73" fmla="*/ 291800 w 550803"/>
              <a:gd name="connsiteY73" fmla="*/ 747712 h 1971675"/>
              <a:gd name="connsiteX74" fmla="*/ 368000 w 550803"/>
              <a:gd name="connsiteY74" fmla="*/ 757237 h 1971675"/>
              <a:gd name="connsiteX75" fmla="*/ 410862 w 550803"/>
              <a:gd name="connsiteY75" fmla="*/ 762000 h 1971675"/>
              <a:gd name="connsiteX76" fmla="*/ 463250 w 550803"/>
              <a:gd name="connsiteY76" fmla="*/ 771525 h 1971675"/>
              <a:gd name="connsiteX77" fmla="*/ 491825 w 550803"/>
              <a:gd name="connsiteY77" fmla="*/ 781050 h 1971675"/>
              <a:gd name="connsiteX78" fmla="*/ 506112 w 550803"/>
              <a:gd name="connsiteY78" fmla="*/ 785812 h 1971675"/>
              <a:gd name="connsiteX79" fmla="*/ 491825 w 550803"/>
              <a:gd name="connsiteY79" fmla="*/ 790575 h 1971675"/>
              <a:gd name="connsiteX80" fmla="*/ 415625 w 550803"/>
              <a:gd name="connsiteY80" fmla="*/ 800100 h 1971675"/>
              <a:gd name="connsiteX81" fmla="*/ 387050 w 550803"/>
              <a:gd name="connsiteY81" fmla="*/ 804862 h 1971675"/>
              <a:gd name="connsiteX82" fmla="*/ 363237 w 550803"/>
              <a:gd name="connsiteY82" fmla="*/ 809625 h 1971675"/>
              <a:gd name="connsiteX83" fmla="*/ 320375 w 550803"/>
              <a:gd name="connsiteY83" fmla="*/ 814387 h 1971675"/>
              <a:gd name="connsiteX84" fmla="*/ 301325 w 550803"/>
              <a:gd name="connsiteY84" fmla="*/ 819150 h 1971675"/>
              <a:gd name="connsiteX85" fmla="*/ 363237 w 550803"/>
              <a:gd name="connsiteY85" fmla="*/ 823912 h 1971675"/>
              <a:gd name="connsiteX86" fmla="*/ 415625 w 550803"/>
              <a:gd name="connsiteY86" fmla="*/ 833437 h 1971675"/>
              <a:gd name="connsiteX87" fmla="*/ 458487 w 550803"/>
              <a:gd name="connsiteY87" fmla="*/ 838200 h 1971675"/>
              <a:gd name="connsiteX88" fmla="*/ 482300 w 550803"/>
              <a:gd name="connsiteY88" fmla="*/ 842962 h 1971675"/>
              <a:gd name="connsiteX89" fmla="*/ 510875 w 550803"/>
              <a:gd name="connsiteY89" fmla="*/ 847725 h 1971675"/>
              <a:gd name="connsiteX90" fmla="*/ 463250 w 550803"/>
              <a:gd name="connsiteY90" fmla="*/ 857250 h 1971675"/>
              <a:gd name="connsiteX91" fmla="*/ 339425 w 550803"/>
              <a:gd name="connsiteY91" fmla="*/ 866775 h 1971675"/>
              <a:gd name="connsiteX92" fmla="*/ 253700 w 550803"/>
              <a:gd name="connsiteY92" fmla="*/ 876300 h 1971675"/>
              <a:gd name="connsiteX93" fmla="*/ 434675 w 550803"/>
              <a:gd name="connsiteY93" fmla="*/ 885825 h 1971675"/>
              <a:gd name="connsiteX94" fmla="*/ 468012 w 550803"/>
              <a:gd name="connsiteY94" fmla="*/ 890587 h 1971675"/>
              <a:gd name="connsiteX95" fmla="*/ 515637 w 550803"/>
              <a:gd name="connsiteY95" fmla="*/ 900112 h 1971675"/>
              <a:gd name="connsiteX96" fmla="*/ 472775 w 550803"/>
              <a:gd name="connsiteY96" fmla="*/ 919162 h 1971675"/>
              <a:gd name="connsiteX97" fmla="*/ 458487 w 550803"/>
              <a:gd name="connsiteY97" fmla="*/ 923925 h 1971675"/>
              <a:gd name="connsiteX98" fmla="*/ 372762 w 550803"/>
              <a:gd name="connsiteY98" fmla="*/ 928687 h 1971675"/>
              <a:gd name="connsiteX99" fmla="*/ 310850 w 550803"/>
              <a:gd name="connsiteY99" fmla="*/ 933450 h 1971675"/>
              <a:gd name="connsiteX100" fmla="*/ 296562 w 550803"/>
              <a:gd name="connsiteY100" fmla="*/ 942975 h 1971675"/>
              <a:gd name="connsiteX101" fmla="*/ 267987 w 550803"/>
              <a:gd name="connsiteY101" fmla="*/ 952500 h 1971675"/>
              <a:gd name="connsiteX102" fmla="*/ 377525 w 550803"/>
              <a:gd name="connsiteY102" fmla="*/ 966787 h 1971675"/>
              <a:gd name="connsiteX103" fmla="*/ 487062 w 550803"/>
              <a:gd name="connsiteY103" fmla="*/ 971550 h 1971675"/>
              <a:gd name="connsiteX104" fmla="*/ 534687 w 550803"/>
              <a:gd name="connsiteY104" fmla="*/ 981075 h 1971675"/>
              <a:gd name="connsiteX105" fmla="*/ 201312 w 550803"/>
              <a:gd name="connsiteY105" fmla="*/ 990600 h 1971675"/>
              <a:gd name="connsiteX106" fmla="*/ 206075 w 550803"/>
              <a:gd name="connsiteY106" fmla="*/ 1004887 h 1971675"/>
              <a:gd name="connsiteX107" fmla="*/ 225125 w 550803"/>
              <a:gd name="connsiteY107" fmla="*/ 1014412 h 1971675"/>
              <a:gd name="connsiteX108" fmla="*/ 306087 w 550803"/>
              <a:gd name="connsiteY108" fmla="*/ 1023937 h 1971675"/>
              <a:gd name="connsiteX109" fmla="*/ 520400 w 550803"/>
              <a:gd name="connsiteY109" fmla="*/ 1042987 h 1971675"/>
              <a:gd name="connsiteX110" fmla="*/ 487062 w 550803"/>
              <a:gd name="connsiteY110" fmla="*/ 1052512 h 1971675"/>
              <a:gd name="connsiteX111" fmla="*/ 415625 w 550803"/>
              <a:gd name="connsiteY111" fmla="*/ 1062037 h 1971675"/>
              <a:gd name="connsiteX112" fmla="*/ 291800 w 550803"/>
              <a:gd name="connsiteY112" fmla="*/ 1071562 h 1971675"/>
              <a:gd name="connsiteX113" fmla="*/ 234650 w 550803"/>
              <a:gd name="connsiteY113" fmla="*/ 1081087 h 1971675"/>
              <a:gd name="connsiteX114" fmla="*/ 220362 w 550803"/>
              <a:gd name="connsiteY114" fmla="*/ 1085850 h 1971675"/>
              <a:gd name="connsiteX115" fmla="*/ 201312 w 550803"/>
              <a:gd name="connsiteY115" fmla="*/ 1090612 h 1971675"/>
              <a:gd name="connsiteX116" fmla="*/ 348950 w 550803"/>
              <a:gd name="connsiteY116" fmla="*/ 1100137 h 1971675"/>
              <a:gd name="connsiteX117" fmla="*/ 368000 w 550803"/>
              <a:gd name="connsiteY117" fmla="*/ 1104900 h 1971675"/>
              <a:gd name="connsiteX118" fmla="*/ 415625 w 550803"/>
              <a:gd name="connsiteY118" fmla="*/ 1109662 h 1971675"/>
              <a:gd name="connsiteX119" fmla="*/ 458487 w 550803"/>
              <a:gd name="connsiteY119" fmla="*/ 1114425 h 1971675"/>
              <a:gd name="connsiteX120" fmla="*/ 482300 w 550803"/>
              <a:gd name="connsiteY120" fmla="*/ 1119187 h 1971675"/>
              <a:gd name="connsiteX121" fmla="*/ 410862 w 550803"/>
              <a:gd name="connsiteY121" fmla="*/ 1143000 h 1971675"/>
              <a:gd name="connsiteX122" fmla="*/ 391812 w 550803"/>
              <a:gd name="connsiteY122" fmla="*/ 1147762 h 1971675"/>
              <a:gd name="connsiteX123" fmla="*/ 339425 w 550803"/>
              <a:gd name="connsiteY123" fmla="*/ 1152525 h 1971675"/>
              <a:gd name="connsiteX124" fmla="*/ 153687 w 550803"/>
              <a:gd name="connsiteY124" fmla="*/ 1162050 h 1971675"/>
              <a:gd name="connsiteX125" fmla="*/ 139400 w 550803"/>
              <a:gd name="connsiteY125" fmla="*/ 1166812 h 1971675"/>
              <a:gd name="connsiteX126" fmla="*/ 153687 w 550803"/>
              <a:gd name="connsiteY126" fmla="*/ 1181100 h 1971675"/>
              <a:gd name="connsiteX127" fmla="*/ 177500 w 550803"/>
              <a:gd name="connsiteY127" fmla="*/ 1185862 h 1971675"/>
              <a:gd name="connsiteX128" fmla="*/ 191787 w 550803"/>
              <a:gd name="connsiteY128" fmla="*/ 1190625 h 1971675"/>
              <a:gd name="connsiteX129" fmla="*/ 291800 w 550803"/>
              <a:gd name="connsiteY129" fmla="*/ 1200150 h 1971675"/>
              <a:gd name="connsiteX130" fmla="*/ 496587 w 550803"/>
              <a:gd name="connsiteY130" fmla="*/ 1214437 h 1971675"/>
              <a:gd name="connsiteX131" fmla="*/ 463250 w 550803"/>
              <a:gd name="connsiteY131" fmla="*/ 1223962 h 1971675"/>
              <a:gd name="connsiteX132" fmla="*/ 434675 w 550803"/>
              <a:gd name="connsiteY132" fmla="*/ 1228725 h 1971675"/>
              <a:gd name="connsiteX133" fmla="*/ 410862 w 550803"/>
              <a:gd name="connsiteY133" fmla="*/ 1233487 h 1971675"/>
              <a:gd name="connsiteX134" fmla="*/ 291800 w 550803"/>
              <a:gd name="connsiteY134" fmla="*/ 1243012 h 1971675"/>
              <a:gd name="connsiteX135" fmla="*/ 229887 w 550803"/>
              <a:gd name="connsiteY135" fmla="*/ 1252537 h 1971675"/>
              <a:gd name="connsiteX136" fmla="*/ 153687 w 550803"/>
              <a:gd name="connsiteY136" fmla="*/ 1257300 h 1971675"/>
              <a:gd name="connsiteX137" fmla="*/ 139400 w 550803"/>
              <a:gd name="connsiteY137" fmla="*/ 1262062 h 1971675"/>
              <a:gd name="connsiteX138" fmla="*/ 215600 w 550803"/>
              <a:gd name="connsiteY138" fmla="*/ 1266825 h 1971675"/>
              <a:gd name="connsiteX139" fmla="*/ 244175 w 550803"/>
              <a:gd name="connsiteY139" fmla="*/ 1276350 h 1971675"/>
              <a:gd name="connsiteX140" fmla="*/ 287037 w 550803"/>
              <a:gd name="connsiteY140" fmla="*/ 1285875 h 1971675"/>
              <a:gd name="connsiteX141" fmla="*/ 410862 w 550803"/>
              <a:gd name="connsiteY141" fmla="*/ 1290637 h 1971675"/>
              <a:gd name="connsiteX142" fmla="*/ 429912 w 550803"/>
              <a:gd name="connsiteY142" fmla="*/ 1295400 h 1971675"/>
              <a:gd name="connsiteX143" fmla="*/ 501350 w 550803"/>
              <a:gd name="connsiteY143" fmla="*/ 1300162 h 1971675"/>
              <a:gd name="connsiteX144" fmla="*/ 468012 w 550803"/>
              <a:gd name="connsiteY144" fmla="*/ 1309687 h 1971675"/>
              <a:gd name="connsiteX145" fmla="*/ 420387 w 550803"/>
              <a:gd name="connsiteY145" fmla="*/ 1314450 h 1971675"/>
              <a:gd name="connsiteX146" fmla="*/ 125112 w 550803"/>
              <a:gd name="connsiteY146" fmla="*/ 1319212 h 1971675"/>
              <a:gd name="connsiteX147" fmla="*/ 101300 w 550803"/>
              <a:gd name="connsiteY147" fmla="*/ 1323975 h 1971675"/>
              <a:gd name="connsiteX148" fmla="*/ 258462 w 550803"/>
              <a:gd name="connsiteY148" fmla="*/ 1328737 h 1971675"/>
              <a:gd name="connsiteX149" fmla="*/ 272750 w 550803"/>
              <a:gd name="connsiteY149" fmla="*/ 1333500 h 1971675"/>
              <a:gd name="connsiteX150" fmla="*/ 306087 w 550803"/>
              <a:gd name="connsiteY150" fmla="*/ 1338262 h 1971675"/>
              <a:gd name="connsiteX151" fmla="*/ 358475 w 550803"/>
              <a:gd name="connsiteY151" fmla="*/ 1347787 h 1971675"/>
              <a:gd name="connsiteX152" fmla="*/ 391812 w 550803"/>
              <a:gd name="connsiteY152" fmla="*/ 1352550 h 1971675"/>
              <a:gd name="connsiteX153" fmla="*/ 420387 w 550803"/>
              <a:gd name="connsiteY153" fmla="*/ 1362075 h 1971675"/>
              <a:gd name="connsiteX154" fmla="*/ 529925 w 550803"/>
              <a:gd name="connsiteY154" fmla="*/ 1366837 h 1971675"/>
              <a:gd name="connsiteX155" fmla="*/ 182262 w 550803"/>
              <a:gd name="connsiteY155" fmla="*/ 1371600 h 1971675"/>
              <a:gd name="connsiteX156" fmla="*/ 110825 w 550803"/>
              <a:gd name="connsiteY156" fmla="*/ 1376362 h 1971675"/>
              <a:gd name="connsiteX157" fmla="*/ 96537 w 550803"/>
              <a:gd name="connsiteY157" fmla="*/ 1381125 h 1971675"/>
              <a:gd name="connsiteX158" fmla="*/ 39387 w 550803"/>
              <a:gd name="connsiteY158" fmla="*/ 1385887 h 1971675"/>
              <a:gd name="connsiteX159" fmla="*/ 363237 w 550803"/>
              <a:gd name="connsiteY159" fmla="*/ 1400175 h 1971675"/>
              <a:gd name="connsiteX160" fmla="*/ 439437 w 550803"/>
              <a:gd name="connsiteY160" fmla="*/ 1404937 h 1971675"/>
              <a:gd name="connsiteX161" fmla="*/ 463250 w 550803"/>
              <a:gd name="connsiteY161" fmla="*/ 1409700 h 1971675"/>
              <a:gd name="connsiteX162" fmla="*/ 453725 w 550803"/>
              <a:gd name="connsiteY162" fmla="*/ 1423987 h 1971675"/>
              <a:gd name="connsiteX163" fmla="*/ 387050 w 550803"/>
              <a:gd name="connsiteY163" fmla="*/ 1428750 h 1971675"/>
              <a:gd name="connsiteX164" fmla="*/ 339425 w 550803"/>
              <a:gd name="connsiteY164" fmla="*/ 1438275 h 1971675"/>
              <a:gd name="connsiteX165" fmla="*/ 320375 w 550803"/>
              <a:gd name="connsiteY165" fmla="*/ 1443037 h 1971675"/>
              <a:gd name="connsiteX166" fmla="*/ 287037 w 550803"/>
              <a:gd name="connsiteY166" fmla="*/ 1447800 h 1971675"/>
              <a:gd name="connsiteX167" fmla="*/ 258462 w 550803"/>
              <a:gd name="connsiteY167" fmla="*/ 1452562 h 1971675"/>
              <a:gd name="connsiteX168" fmla="*/ 191787 w 550803"/>
              <a:gd name="connsiteY168" fmla="*/ 1457325 h 1971675"/>
              <a:gd name="connsiteX169" fmla="*/ 163212 w 550803"/>
              <a:gd name="connsiteY169" fmla="*/ 1462087 h 1971675"/>
              <a:gd name="connsiteX170" fmla="*/ 96537 w 550803"/>
              <a:gd name="connsiteY170" fmla="*/ 1471612 h 1971675"/>
              <a:gd name="connsiteX171" fmla="*/ 29862 w 550803"/>
              <a:gd name="connsiteY171" fmla="*/ 1471612 h 1971675"/>
              <a:gd name="connsiteX172" fmla="*/ 87012 w 550803"/>
              <a:gd name="connsiteY172" fmla="*/ 1485900 h 1971675"/>
              <a:gd name="connsiteX173" fmla="*/ 129875 w 550803"/>
              <a:gd name="connsiteY173" fmla="*/ 1504950 h 1971675"/>
              <a:gd name="connsiteX174" fmla="*/ 144162 w 550803"/>
              <a:gd name="connsiteY174" fmla="*/ 1509712 h 1971675"/>
              <a:gd name="connsiteX175" fmla="*/ 415625 w 550803"/>
              <a:gd name="connsiteY175" fmla="*/ 1514475 h 1971675"/>
              <a:gd name="connsiteX176" fmla="*/ 434675 w 550803"/>
              <a:gd name="connsiteY176" fmla="*/ 1519237 h 1971675"/>
              <a:gd name="connsiteX177" fmla="*/ 520400 w 550803"/>
              <a:gd name="connsiteY177" fmla="*/ 1524000 h 1971675"/>
              <a:gd name="connsiteX178" fmla="*/ 296562 w 550803"/>
              <a:gd name="connsiteY178" fmla="*/ 1528762 h 1971675"/>
              <a:gd name="connsiteX179" fmla="*/ 263225 w 550803"/>
              <a:gd name="connsiteY179" fmla="*/ 1538287 h 1971675"/>
              <a:gd name="connsiteX180" fmla="*/ 239412 w 550803"/>
              <a:gd name="connsiteY180" fmla="*/ 1543050 h 1971675"/>
              <a:gd name="connsiteX181" fmla="*/ 225125 w 550803"/>
              <a:gd name="connsiteY181" fmla="*/ 1547812 h 1971675"/>
              <a:gd name="connsiteX182" fmla="*/ 172737 w 550803"/>
              <a:gd name="connsiteY182" fmla="*/ 1552575 h 1971675"/>
              <a:gd name="connsiteX183" fmla="*/ 139400 w 550803"/>
              <a:gd name="connsiteY183" fmla="*/ 1562100 h 1971675"/>
              <a:gd name="connsiteX184" fmla="*/ 39387 w 550803"/>
              <a:gd name="connsiteY184" fmla="*/ 1566862 h 1971675"/>
              <a:gd name="connsiteX185" fmla="*/ 25100 w 550803"/>
              <a:gd name="connsiteY185" fmla="*/ 1576387 h 1971675"/>
              <a:gd name="connsiteX186" fmla="*/ 91775 w 550803"/>
              <a:gd name="connsiteY186" fmla="*/ 1571625 h 1971675"/>
              <a:gd name="connsiteX187" fmla="*/ 120350 w 550803"/>
              <a:gd name="connsiteY187" fmla="*/ 1562100 h 1971675"/>
              <a:gd name="connsiteX188" fmla="*/ 206075 w 550803"/>
              <a:gd name="connsiteY188" fmla="*/ 1557337 h 1971675"/>
              <a:gd name="connsiteX189" fmla="*/ 272750 w 550803"/>
              <a:gd name="connsiteY189" fmla="*/ 1552575 h 1971675"/>
              <a:gd name="connsiteX190" fmla="*/ 358475 w 550803"/>
              <a:gd name="connsiteY190" fmla="*/ 1557337 h 1971675"/>
              <a:gd name="connsiteX191" fmla="*/ 372762 w 550803"/>
              <a:gd name="connsiteY191" fmla="*/ 1562100 h 1971675"/>
              <a:gd name="connsiteX192" fmla="*/ 410862 w 550803"/>
              <a:gd name="connsiteY192" fmla="*/ 1566862 h 1971675"/>
              <a:gd name="connsiteX193" fmla="*/ 429912 w 550803"/>
              <a:gd name="connsiteY193" fmla="*/ 1571625 h 1971675"/>
              <a:gd name="connsiteX194" fmla="*/ 444200 w 550803"/>
              <a:gd name="connsiteY194" fmla="*/ 1576387 h 1971675"/>
              <a:gd name="connsiteX195" fmla="*/ 463250 w 550803"/>
              <a:gd name="connsiteY195" fmla="*/ 1571625 h 1971675"/>
              <a:gd name="connsiteX196" fmla="*/ 458487 w 550803"/>
              <a:gd name="connsiteY196" fmla="*/ 1543050 h 1971675"/>
              <a:gd name="connsiteX197" fmla="*/ 396575 w 550803"/>
              <a:gd name="connsiteY197" fmla="*/ 1538287 h 1971675"/>
              <a:gd name="connsiteX198" fmla="*/ 415625 w 550803"/>
              <a:gd name="connsiteY198" fmla="*/ 1566862 h 1971675"/>
              <a:gd name="connsiteX199" fmla="*/ 434675 w 550803"/>
              <a:gd name="connsiteY199" fmla="*/ 1595437 h 1971675"/>
              <a:gd name="connsiteX200" fmla="*/ 463250 w 550803"/>
              <a:gd name="connsiteY200" fmla="*/ 1624012 h 1971675"/>
              <a:gd name="connsiteX201" fmla="*/ 487062 w 550803"/>
              <a:gd name="connsiteY201" fmla="*/ 1638300 h 1971675"/>
              <a:gd name="connsiteX202" fmla="*/ 501350 w 550803"/>
              <a:gd name="connsiteY202" fmla="*/ 1647825 h 1971675"/>
              <a:gd name="connsiteX203" fmla="*/ 515637 w 550803"/>
              <a:gd name="connsiteY203" fmla="*/ 1652587 h 1971675"/>
              <a:gd name="connsiteX204" fmla="*/ 491825 w 550803"/>
              <a:gd name="connsiteY204" fmla="*/ 1662112 h 1971675"/>
              <a:gd name="connsiteX205" fmla="*/ 448962 w 550803"/>
              <a:gd name="connsiteY205" fmla="*/ 1652587 h 1971675"/>
              <a:gd name="connsiteX206" fmla="*/ 382287 w 550803"/>
              <a:gd name="connsiteY206" fmla="*/ 1643062 h 1971675"/>
              <a:gd name="connsiteX207" fmla="*/ 358475 w 550803"/>
              <a:gd name="connsiteY207" fmla="*/ 1638300 h 1971675"/>
              <a:gd name="connsiteX208" fmla="*/ 158450 w 550803"/>
              <a:gd name="connsiteY208" fmla="*/ 1633537 h 1971675"/>
              <a:gd name="connsiteX209" fmla="*/ 110825 w 550803"/>
              <a:gd name="connsiteY209" fmla="*/ 1628775 h 1971675"/>
              <a:gd name="connsiteX210" fmla="*/ 63200 w 550803"/>
              <a:gd name="connsiteY210" fmla="*/ 1619250 h 1971675"/>
              <a:gd name="connsiteX211" fmla="*/ 1287 w 550803"/>
              <a:gd name="connsiteY211" fmla="*/ 1624012 h 1971675"/>
              <a:gd name="connsiteX212" fmla="*/ 20337 w 550803"/>
              <a:gd name="connsiteY212" fmla="*/ 1628775 h 1971675"/>
              <a:gd name="connsiteX213" fmla="*/ 34625 w 550803"/>
              <a:gd name="connsiteY213" fmla="*/ 1633537 h 1971675"/>
              <a:gd name="connsiteX214" fmla="*/ 67962 w 550803"/>
              <a:gd name="connsiteY214" fmla="*/ 1652587 h 1971675"/>
              <a:gd name="connsiteX215" fmla="*/ 91775 w 550803"/>
              <a:gd name="connsiteY215" fmla="*/ 1657350 h 1971675"/>
              <a:gd name="connsiteX216" fmla="*/ 106062 w 550803"/>
              <a:gd name="connsiteY216" fmla="*/ 1662112 h 1971675"/>
              <a:gd name="connsiteX217" fmla="*/ 125112 w 550803"/>
              <a:gd name="connsiteY217" fmla="*/ 1666875 h 1971675"/>
              <a:gd name="connsiteX218" fmla="*/ 167975 w 550803"/>
              <a:gd name="connsiteY218" fmla="*/ 1681162 h 1971675"/>
              <a:gd name="connsiteX219" fmla="*/ 182262 w 550803"/>
              <a:gd name="connsiteY219" fmla="*/ 1685925 h 1971675"/>
              <a:gd name="connsiteX220" fmla="*/ 244175 w 550803"/>
              <a:gd name="connsiteY220" fmla="*/ 1695450 h 1971675"/>
              <a:gd name="connsiteX221" fmla="*/ 263225 w 550803"/>
              <a:gd name="connsiteY221" fmla="*/ 1700212 h 1971675"/>
              <a:gd name="connsiteX222" fmla="*/ 334662 w 550803"/>
              <a:gd name="connsiteY222" fmla="*/ 1704975 h 1971675"/>
              <a:gd name="connsiteX223" fmla="*/ 382287 w 550803"/>
              <a:gd name="connsiteY223" fmla="*/ 1714500 h 1971675"/>
              <a:gd name="connsiteX224" fmla="*/ 401337 w 550803"/>
              <a:gd name="connsiteY224" fmla="*/ 1719262 h 1971675"/>
              <a:gd name="connsiteX225" fmla="*/ 439437 w 550803"/>
              <a:gd name="connsiteY225" fmla="*/ 1724025 h 1971675"/>
              <a:gd name="connsiteX226" fmla="*/ 396575 w 550803"/>
              <a:gd name="connsiteY226" fmla="*/ 1738312 h 1971675"/>
              <a:gd name="connsiteX227" fmla="*/ 25100 w 550803"/>
              <a:gd name="connsiteY227" fmla="*/ 1747837 h 1971675"/>
              <a:gd name="connsiteX228" fmla="*/ 77487 w 550803"/>
              <a:gd name="connsiteY228" fmla="*/ 1766887 h 1971675"/>
              <a:gd name="connsiteX229" fmla="*/ 106062 w 550803"/>
              <a:gd name="connsiteY229" fmla="*/ 1771650 h 1971675"/>
              <a:gd name="connsiteX230" fmla="*/ 144162 w 550803"/>
              <a:gd name="connsiteY230" fmla="*/ 1790700 h 1971675"/>
              <a:gd name="connsiteX231" fmla="*/ 158450 w 550803"/>
              <a:gd name="connsiteY231" fmla="*/ 1795462 h 1971675"/>
              <a:gd name="connsiteX232" fmla="*/ 177500 w 550803"/>
              <a:gd name="connsiteY232" fmla="*/ 1804987 h 1971675"/>
              <a:gd name="connsiteX233" fmla="*/ 234650 w 550803"/>
              <a:gd name="connsiteY233" fmla="*/ 1814512 h 1971675"/>
              <a:gd name="connsiteX234" fmla="*/ 339425 w 550803"/>
              <a:gd name="connsiteY234" fmla="*/ 1833562 h 1971675"/>
              <a:gd name="connsiteX235" fmla="*/ 406100 w 550803"/>
              <a:gd name="connsiteY235" fmla="*/ 1843087 h 1971675"/>
              <a:gd name="connsiteX236" fmla="*/ 482300 w 550803"/>
              <a:gd name="connsiteY236" fmla="*/ 1838325 h 1971675"/>
              <a:gd name="connsiteX237" fmla="*/ 482300 w 550803"/>
              <a:gd name="connsiteY237" fmla="*/ 1819275 h 1971675"/>
              <a:gd name="connsiteX238" fmla="*/ 468012 w 550803"/>
              <a:gd name="connsiteY238" fmla="*/ 1814512 h 1971675"/>
              <a:gd name="connsiteX239" fmla="*/ 434675 w 550803"/>
              <a:gd name="connsiteY239" fmla="*/ 1800225 h 1971675"/>
              <a:gd name="connsiteX240" fmla="*/ 91775 w 550803"/>
              <a:gd name="connsiteY240" fmla="*/ 1804987 h 1971675"/>
              <a:gd name="connsiteX241" fmla="*/ 77487 w 550803"/>
              <a:gd name="connsiteY241" fmla="*/ 1814512 h 1971675"/>
              <a:gd name="connsiteX242" fmla="*/ 48912 w 550803"/>
              <a:gd name="connsiteY242" fmla="*/ 1824037 h 1971675"/>
              <a:gd name="connsiteX243" fmla="*/ 53675 w 550803"/>
              <a:gd name="connsiteY243" fmla="*/ 1838325 h 1971675"/>
              <a:gd name="connsiteX244" fmla="*/ 67962 w 550803"/>
              <a:gd name="connsiteY244" fmla="*/ 1843087 h 1971675"/>
              <a:gd name="connsiteX245" fmla="*/ 96537 w 550803"/>
              <a:gd name="connsiteY245" fmla="*/ 1847850 h 1971675"/>
              <a:gd name="connsiteX246" fmla="*/ 196550 w 550803"/>
              <a:gd name="connsiteY246" fmla="*/ 1857375 h 1971675"/>
              <a:gd name="connsiteX247" fmla="*/ 310850 w 550803"/>
              <a:gd name="connsiteY247" fmla="*/ 1866900 h 1971675"/>
              <a:gd name="connsiteX248" fmla="*/ 463250 w 550803"/>
              <a:gd name="connsiteY248" fmla="*/ 1881187 h 1971675"/>
              <a:gd name="connsiteX249" fmla="*/ 501350 w 550803"/>
              <a:gd name="connsiteY249" fmla="*/ 1885950 h 1971675"/>
              <a:gd name="connsiteX250" fmla="*/ 263225 w 550803"/>
              <a:gd name="connsiteY250" fmla="*/ 1895475 h 1971675"/>
              <a:gd name="connsiteX251" fmla="*/ 215600 w 550803"/>
              <a:gd name="connsiteY251" fmla="*/ 1905000 h 1971675"/>
              <a:gd name="connsiteX252" fmla="*/ 177500 w 550803"/>
              <a:gd name="connsiteY252" fmla="*/ 1909762 h 1971675"/>
              <a:gd name="connsiteX253" fmla="*/ 163212 w 550803"/>
              <a:gd name="connsiteY253" fmla="*/ 1914525 h 1971675"/>
              <a:gd name="connsiteX254" fmla="*/ 15575 w 550803"/>
              <a:gd name="connsiteY254" fmla="*/ 1924050 h 1971675"/>
              <a:gd name="connsiteX255" fmla="*/ 6050 w 550803"/>
              <a:gd name="connsiteY255" fmla="*/ 1938337 h 1971675"/>
              <a:gd name="connsiteX256" fmla="*/ 53675 w 550803"/>
              <a:gd name="connsiteY256" fmla="*/ 1952625 h 1971675"/>
              <a:gd name="connsiteX257" fmla="*/ 67962 w 550803"/>
              <a:gd name="connsiteY257" fmla="*/ 1957387 h 1971675"/>
              <a:gd name="connsiteX258" fmla="*/ 353712 w 550803"/>
              <a:gd name="connsiteY258" fmla="*/ 1962150 h 1971675"/>
              <a:gd name="connsiteX259" fmla="*/ 515637 w 550803"/>
              <a:gd name="connsiteY259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550803" h="1971675">
                <a:moveTo>
                  <a:pt x="510875" y="0"/>
                </a:moveTo>
                <a:cubicBezTo>
                  <a:pt x="506112" y="7937"/>
                  <a:pt x="495749" y="14593"/>
                  <a:pt x="496587" y="23812"/>
                </a:cubicBezTo>
                <a:cubicBezTo>
                  <a:pt x="497623" y="35213"/>
                  <a:pt x="515637" y="52387"/>
                  <a:pt x="515637" y="52387"/>
                </a:cubicBezTo>
                <a:cubicBezTo>
                  <a:pt x="497332" y="79846"/>
                  <a:pt x="505940" y="56977"/>
                  <a:pt x="520400" y="71437"/>
                </a:cubicBezTo>
                <a:cubicBezTo>
                  <a:pt x="523950" y="74987"/>
                  <a:pt x="523575" y="80962"/>
                  <a:pt x="525162" y="85725"/>
                </a:cubicBezTo>
                <a:cubicBezTo>
                  <a:pt x="518812" y="88900"/>
                  <a:pt x="511566" y="90705"/>
                  <a:pt x="506112" y="95250"/>
                </a:cubicBezTo>
                <a:cubicBezTo>
                  <a:pt x="501715" y="98914"/>
                  <a:pt x="497528" y="103891"/>
                  <a:pt x="496587" y="109537"/>
                </a:cubicBezTo>
                <a:cubicBezTo>
                  <a:pt x="495273" y="117424"/>
                  <a:pt x="507558" y="133136"/>
                  <a:pt x="510875" y="138112"/>
                </a:cubicBezTo>
                <a:cubicBezTo>
                  <a:pt x="506793" y="140833"/>
                  <a:pt x="484794" y="152853"/>
                  <a:pt x="487062" y="161925"/>
                </a:cubicBezTo>
                <a:cubicBezTo>
                  <a:pt x="488280" y="166795"/>
                  <a:pt x="496587" y="165100"/>
                  <a:pt x="501350" y="166687"/>
                </a:cubicBezTo>
                <a:cubicBezTo>
                  <a:pt x="485019" y="215676"/>
                  <a:pt x="511329" y="149451"/>
                  <a:pt x="482300" y="185737"/>
                </a:cubicBezTo>
                <a:cubicBezTo>
                  <a:pt x="478211" y="190848"/>
                  <a:pt x="478708" y="198347"/>
                  <a:pt x="477537" y="204787"/>
                </a:cubicBezTo>
                <a:cubicBezTo>
                  <a:pt x="475529" y="215831"/>
                  <a:pt x="474362" y="227012"/>
                  <a:pt x="472775" y="238125"/>
                </a:cubicBezTo>
                <a:cubicBezTo>
                  <a:pt x="481981" y="274954"/>
                  <a:pt x="480892" y="243691"/>
                  <a:pt x="448962" y="261937"/>
                </a:cubicBezTo>
                <a:cubicBezTo>
                  <a:pt x="444603" y="264428"/>
                  <a:pt x="445787" y="271462"/>
                  <a:pt x="444200" y="276225"/>
                </a:cubicBezTo>
                <a:cubicBezTo>
                  <a:pt x="448962" y="277812"/>
                  <a:pt x="453488" y="280533"/>
                  <a:pt x="458487" y="280987"/>
                </a:cubicBezTo>
                <a:cubicBezTo>
                  <a:pt x="488567" y="283722"/>
                  <a:pt x="519490" y="279198"/>
                  <a:pt x="548975" y="285750"/>
                </a:cubicBezTo>
                <a:cubicBezTo>
                  <a:pt x="553875" y="286839"/>
                  <a:pt x="547762" y="296487"/>
                  <a:pt x="544212" y="300037"/>
                </a:cubicBezTo>
                <a:cubicBezTo>
                  <a:pt x="540662" y="303587"/>
                  <a:pt x="534752" y="303421"/>
                  <a:pt x="529925" y="304800"/>
                </a:cubicBezTo>
                <a:cubicBezTo>
                  <a:pt x="507477" y="311214"/>
                  <a:pt x="504506" y="310472"/>
                  <a:pt x="477537" y="314325"/>
                </a:cubicBezTo>
                <a:cubicBezTo>
                  <a:pt x="472775" y="315912"/>
                  <a:pt x="467427" y="316302"/>
                  <a:pt x="463250" y="319087"/>
                </a:cubicBezTo>
                <a:cubicBezTo>
                  <a:pt x="457646" y="322823"/>
                  <a:pt x="454986" y="330363"/>
                  <a:pt x="448962" y="333375"/>
                </a:cubicBezTo>
                <a:cubicBezTo>
                  <a:pt x="441722" y="336995"/>
                  <a:pt x="433087" y="336550"/>
                  <a:pt x="425150" y="338137"/>
                </a:cubicBezTo>
                <a:cubicBezTo>
                  <a:pt x="423562" y="342900"/>
                  <a:pt x="418142" y="347935"/>
                  <a:pt x="420387" y="352425"/>
                </a:cubicBezTo>
                <a:cubicBezTo>
                  <a:pt x="422632" y="356915"/>
                  <a:pt x="429682" y="356661"/>
                  <a:pt x="434675" y="357187"/>
                </a:cubicBezTo>
                <a:cubicBezTo>
                  <a:pt x="459985" y="359851"/>
                  <a:pt x="485475" y="360362"/>
                  <a:pt x="510875" y="361950"/>
                </a:cubicBezTo>
                <a:cubicBezTo>
                  <a:pt x="506112" y="366712"/>
                  <a:pt x="502917" y="373935"/>
                  <a:pt x="496587" y="376237"/>
                </a:cubicBezTo>
                <a:cubicBezTo>
                  <a:pt x="484559" y="380611"/>
                  <a:pt x="471112" y="378896"/>
                  <a:pt x="458487" y="381000"/>
                </a:cubicBezTo>
                <a:cubicBezTo>
                  <a:pt x="452031" y="382076"/>
                  <a:pt x="445855" y="384478"/>
                  <a:pt x="439437" y="385762"/>
                </a:cubicBezTo>
                <a:cubicBezTo>
                  <a:pt x="429968" y="387656"/>
                  <a:pt x="420230" y="388183"/>
                  <a:pt x="410862" y="390525"/>
                </a:cubicBezTo>
                <a:cubicBezTo>
                  <a:pt x="401122" y="392960"/>
                  <a:pt x="382287" y="400050"/>
                  <a:pt x="382287" y="400050"/>
                </a:cubicBezTo>
                <a:cubicBezTo>
                  <a:pt x="434909" y="426361"/>
                  <a:pt x="376759" y="400494"/>
                  <a:pt x="501350" y="414337"/>
                </a:cubicBezTo>
                <a:cubicBezTo>
                  <a:pt x="511329" y="415446"/>
                  <a:pt x="529925" y="423862"/>
                  <a:pt x="529925" y="423862"/>
                </a:cubicBezTo>
                <a:cubicBezTo>
                  <a:pt x="525162" y="427037"/>
                  <a:pt x="521168" y="431912"/>
                  <a:pt x="515637" y="433387"/>
                </a:cubicBezTo>
                <a:cubicBezTo>
                  <a:pt x="490166" y="440179"/>
                  <a:pt x="443547" y="444572"/>
                  <a:pt x="415625" y="447675"/>
                </a:cubicBezTo>
                <a:cubicBezTo>
                  <a:pt x="413348" y="448434"/>
                  <a:pt x="385629" y="456280"/>
                  <a:pt x="387050" y="461962"/>
                </a:cubicBezTo>
                <a:cubicBezTo>
                  <a:pt x="388772" y="468849"/>
                  <a:pt x="399251" y="469619"/>
                  <a:pt x="406100" y="471487"/>
                </a:cubicBezTo>
                <a:cubicBezTo>
                  <a:pt x="416930" y="474441"/>
                  <a:pt x="428365" y="474405"/>
                  <a:pt x="439437" y="476250"/>
                </a:cubicBezTo>
                <a:cubicBezTo>
                  <a:pt x="504878" y="487157"/>
                  <a:pt x="409242" y="474260"/>
                  <a:pt x="501350" y="485775"/>
                </a:cubicBezTo>
                <a:cubicBezTo>
                  <a:pt x="495000" y="490537"/>
                  <a:pt x="489886" y="497728"/>
                  <a:pt x="482300" y="500062"/>
                </a:cubicBezTo>
                <a:cubicBezTo>
                  <a:pt x="468560" y="504290"/>
                  <a:pt x="453668" y="502792"/>
                  <a:pt x="439437" y="504825"/>
                </a:cubicBezTo>
                <a:cubicBezTo>
                  <a:pt x="431424" y="505970"/>
                  <a:pt x="423562" y="508000"/>
                  <a:pt x="415625" y="509587"/>
                </a:cubicBezTo>
                <a:cubicBezTo>
                  <a:pt x="409275" y="512762"/>
                  <a:pt x="403167" y="516475"/>
                  <a:pt x="396575" y="519112"/>
                </a:cubicBezTo>
                <a:cubicBezTo>
                  <a:pt x="387253" y="522841"/>
                  <a:pt x="368000" y="528637"/>
                  <a:pt x="368000" y="528637"/>
                </a:cubicBezTo>
                <a:cubicBezTo>
                  <a:pt x="364825" y="533400"/>
                  <a:pt x="355041" y="538346"/>
                  <a:pt x="358475" y="542925"/>
                </a:cubicBezTo>
                <a:cubicBezTo>
                  <a:pt x="363332" y="549401"/>
                  <a:pt x="374218" y="547041"/>
                  <a:pt x="382287" y="547687"/>
                </a:cubicBezTo>
                <a:cubicBezTo>
                  <a:pt x="413975" y="550222"/>
                  <a:pt x="445787" y="550862"/>
                  <a:pt x="477537" y="552450"/>
                </a:cubicBezTo>
                <a:cubicBezTo>
                  <a:pt x="487062" y="554037"/>
                  <a:pt x="496686" y="555117"/>
                  <a:pt x="506112" y="557212"/>
                </a:cubicBezTo>
                <a:cubicBezTo>
                  <a:pt x="511013" y="558301"/>
                  <a:pt x="520400" y="556955"/>
                  <a:pt x="520400" y="561975"/>
                </a:cubicBezTo>
                <a:cubicBezTo>
                  <a:pt x="520400" y="566995"/>
                  <a:pt x="510939" y="565358"/>
                  <a:pt x="506112" y="566737"/>
                </a:cubicBezTo>
                <a:cubicBezTo>
                  <a:pt x="483650" y="573155"/>
                  <a:pt x="480717" y="572406"/>
                  <a:pt x="453725" y="576262"/>
                </a:cubicBezTo>
                <a:cubicBezTo>
                  <a:pt x="444200" y="579437"/>
                  <a:pt x="434890" y="583352"/>
                  <a:pt x="425150" y="585787"/>
                </a:cubicBezTo>
                <a:cubicBezTo>
                  <a:pt x="418800" y="587375"/>
                  <a:pt x="412490" y="589130"/>
                  <a:pt x="406100" y="590550"/>
                </a:cubicBezTo>
                <a:cubicBezTo>
                  <a:pt x="398198" y="592306"/>
                  <a:pt x="390140" y="593349"/>
                  <a:pt x="382287" y="595312"/>
                </a:cubicBezTo>
                <a:cubicBezTo>
                  <a:pt x="377417" y="596530"/>
                  <a:pt x="372827" y="598696"/>
                  <a:pt x="368000" y="600075"/>
                </a:cubicBezTo>
                <a:cubicBezTo>
                  <a:pt x="361706" y="601873"/>
                  <a:pt x="355219" y="602956"/>
                  <a:pt x="348950" y="604837"/>
                </a:cubicBezTo>
                <a:cubicBezTo>
                  <a:pt x="339333" y="607722"/>
                  <a:pt x="320375" y="614362"/>
                  <a:pt x="320375" y="614362"/>
                </a:cubicBezTo>
                <a:cubicBezTo>
                  <a:pt x="363268" y="642959"/>
                  <a:pt x="316971" y="615618"/>
                  <a:pt x="429912" y="628650"/>
                </a:cubicBezTo>
                <a:cubicBezTo>
                  <a:pt x="439886" y="629801"/>
                  <a:pt x="448642" y="636206"/>
                  <a:pt x="458487" y="638175"/>
                </a:cubicBezTo>
                <a:cubicBezTo>
                  <a:pt x="467550" y="639987"/>
                  <a:pt x="486820" y="642816"/>
                  <a:pt x="496587" y="647700"/>
                </a:cubicBezTo>
                <a:cubicBezTo>
                  <a:pt x="501707" y="650260"/>
                  <a:pt x="506112" y="654050"/>
                  <a:pt x="510875" y="657225"/>
                </a:cubicBezTo>
                <a:cubicBezTo>
                  <a:pt x="506112" y="660400"/>
                  <a:pt x="501707" y="664190"/>
                  <a:pt x="496587" y="666750"/>
                </a:cubicBezTo>
                <a:cubicBezTo>
                  <a:pt x="479425" y="675331"/>
                  <a:pt x="448328" y="674910"/>
                  <a:pt x="434675" y="676275"/>
                </a:cubicBezTo>
                <a:cubicBezTo>
                  <a:pt x="401907" y="687196"/>
                  <a:pt x="441526" y="675029"/>
                  <a:pt x="382287" y="685800"/>
                </a:cubicBezTo>
                <a:cubicBezTo>
                  <a:pt x="377348" y="686698"/>
                  <a:pt x="372827" y="689183"/>
                  <a:pt x="368000" y="690562"/>
                </a:cubicBezTo>
                <a:cubicBezTo>
                  <a:pt x="352296" y="695049"/>
                  <a:pt x="341519" y="696811"/>
                  <a:pt x="325137" y="700087"/>
                </a:cubicBezTo>
                <a:cubicBezTo>
                  <a:pt x="334306" y="703143"/>
                  <a:pt x="349325" y="708556"/>
                  <a:pt x="358475" y="709612"/>
                </a:cubicBezTo>
                <a:cubicBezTo>
                  <a:pt x="393313" y="713632"/>
                  <a:pt x="463250" y="719137"/>
                  <a:pt x="463250" y="719137"/>
                </a:cubicBezTo>
                <a:cubicBezTo>
                  <a:pt x="469600" y="720725"/>
                  <a:pt x="476006" y="722102"/>
                  <a:pt x="482300" y="723900"/>
                </a:cubicBezTo>
                <a:cubicBezTo>
                  <a:pt x="487127" y="725279"/>
                  <a:pt x="501582" y="728163"/>
                  <a:pt x="496587" y="728662"/>
                </a:cubicBezTo>
                <a:cubicBezTo>
                  <a:pt x="460222" y="732299"/>
                  <a:pt x="423562" y="731837"/>
                  <a:pt x="387050" y="733425"/>
                </a:cubicBezTo>
                <a:lnTo>
                  <a:pt x="353712" y="738187"/>
                </a:lnTo>
                <a:cubicBezTo>
                  <a:pt x="341025" y="739879"/>
                  <a:pt x="328262" y="741004"/>
                  <a:pt x="315612" y="742950"/>
                </a:cubicBezTo>
                <a:cubicBezTo>
                  <a:pt x="307612" y="744181"/>
                  <a:pt x="299737" y="746125"/>
                  <a:pt x="291800" y="747712"/>
                </a:cubicBezTo>
                <a:cubicBezTo>
                  <a:pt x="331073" y="757531"/>
                  <a:pt x="299426" y="750706"/>
                  <a:pt x="368000" y="757237"/>
                </a:cubicBezTo>
                <a:cubicBezTo>
                  <a:pt x="382311" y="758600"/>
                  <a:pt x="396575" y="760412"/>
                  <a:pt x="410862" y="762000"/>
                </a:cubicBezTo>
                <a:cubicBezTo>
                  <a:pt x="449971" y="775034"/>
                  <a:pt x="387845" y="755366"/>
                  <a:pt x="463250" y="771525"/>
                </a:cubicBezTo>
                <a:cubicBezTo>
                  <a:pt x="473067" y="773629"/>
                  <a:pt x="482300" y="777875"/>
                  <a:pt x="491825" y="781050"/>
                </a:cubicBezTo>
                <a:lnTo>
                  <a:pt x="506112" y="785812"/>
                </a:lnTo>
                <a:cubicBezTo>
                  <a:pt x="501350" y="787400"/>
                  <a:pt x="496748" y="789590"/>
                  <a:pt x="491825" y="790575"/>
                </a:cubicBezTo>
                <a:cubicBezTo>
                  <a:pt x="470989" y="794742"/>
                  <a:pt x="435410" y="797462"/>
                  <a:pt x="415625" y="800100"/>
                </a:cubicBezTo>
                <a:cubicBezTo>
                  <a:pt x="406053" y="801376"/>
                  <a:pt x="396551" y="803135"/>
                  <a:pt x="387050" y="804862"/>
                </a:cubicBezTo>
                <a:cubicBezTo>
                  <a:pt x="379086" y="806310"/>
                  <a:pt x="371251" y="808480"/>
                  <a:pt x="363237" y="809625"/>
                </a:cubicBezTo>
                <a:cubicBezTo>
                  <a:pt x="349006" y="811658"/>
                  <a:pt x="334662" y="812800"/>
                  <a:pt x="320375" y="814387"/>
                </a:cubicBezTo>
                <a:cubicBezTo>
                  <a:pt x="314025" y="815975"/>
                  <a:pt x="294935" y="817730"/>
                  <a:pt x="301325" y="819150"/>
                </a:cubicBezTo>
                <a:cubicBezTo>
                  <a:pt x="321530" y="823640"/>
                  <a:pt x="342641" y="821852"/>
                  <a:pt x="363237" y="823912"/>
                </a:cubicBezTo>
                <a:cubicBezTo>
                  <a:pt x="463020" y="833890"/>
                  <a:pt x="350720" y="823452"/>
                  <a:pt x="415625" y="833437"/>
                </a:cubicBezTo>
                <a:cubicBezTo>
                  <a:pt x="429833" y="835623"/>
                  <a:pt x="444256" y="836167"/>
                  <a:pt x="458487" y="838200"/>
                </a:cubicBezTo>
                <a:cubicBezTo>
                  <a:pt x="466500" y="839345"/>
                  <a:pt x="474336" y="841514"/>
                  <a:pt x="482300" y="842962"/>
                </a:cubicBezTo>
                <a:cubicBezTo>
                  <a:pt x="491801" y="844689"/>
                  <a:pt x="501350" y="846137"/>
                  <a:pt x="510875" y="847725"/>
                </a:cubicBezTo>
                <a:cubicBezTo>
                  <a:pt x="493542" y="852058"/>
                  <a:pt x="481927" y="855499"/>
                  <a:pt x="463250" y="857250"/>
                </a:cubicBezTo>
                <a:cubicBezTo>
                  <a:pt x="422034" y="861114"/>
                  <a:pt x="380617" y="862656"/>
                  <a:pt x="339425" y="866775"/>
                </a:cubicBezTo>
                <a:cubicBezTo>
                  <a:pt x="279065" y="872810"/>
                  <a:pt x="307631" y="869558"/>
                  <a:pt x="253700" y="876300"/>
                </a:cubicBezTo>
                <a:cubicBezTo>
                  <a:pt x="302655" y="878428"/>
                  <a:pt x="381902" y="881027"/>
                  <a:pt x="434675" y="885825"/>
                </a:cubicBezTo>
                <a:cubicBezTo>
                  <a:pt x="445854" y="886841"/>
                  <a:pt x="456958" y="888636"/>
                  <a:pt x="468012" y="890587"/>
                </a:cubicBezTo>
                <a:cubicBezTo>
                  <a:pt x="483955" y="893400"/>
                  <a:pt x="515637" y="900112"/>
                  <a:pt x="515637" y="900112"/>
                </a:cubicBezTo>
                <a:cubicBezTo>
                  <a:pt x="492767" y="922983"/>
                  <a:pt x="510510" y="910777"/>
                  <a:pt x="472775" y="919162"/>
                </a:cubicBezTo>
                <a:cubicBezTo>
                  <a:pt x="467874" y="920251"/>
                  <a:pt x="463485" y="923449"/>
                  <a:pt x="458487" y="923925"/>
                </a:cubicBezTo>
                <a:cubicBezTo>
                  <a:pt x="429997" y="926638"/>
                  <a:pt x="401322" y="926844"/>
                  <a:pt x="372762" y="928687"/>
                </a:cubicBezTo>
                <a:cubicBezTo>
                  <a:pt x="352107" y="930020"/>
                  <a:pt x="331487" y="931862"/>
                  <a:pt x="310850" y="933450"/>
                </a:cubicBezTo>
                <a:cubicBezTo>
                  <a:pt x="306087" y="936625"/>
                  <a:pt x="301793" y="940650"/>
                  <a:pt x="296562" y="942975"/>
                </a:cubicBezTo>
                <a:cubicBezTo>
                  <a:pt x="287387" y="947053"/>
                  <a:pt x="267987" y="952500"/>
                  <a:pt x="267987" y="952500"/>
                </a:cubicBezTo>
                <a:cubicBezTo>
                  <a:pt x="317830" y="972437"/>
                  <a:pt x="285081" y="962278"/>
                  <a:pt x="377525" y="966787"/>
                </a:cubicBezTo>
                <a:lnTo>
                  <a:pt x="487062" y="971550"/>
                </a:lnTo>
                <a:cubicBezTo>
                  <a:pt x="502937" y="974725"/>
                  <a:pt x="550046" y="975956"/>
                  <a:pt x="534687" y="981075"/>
                </a:cubicBezTo>
                <a:cubicBezTo>
                  <a:pt x="419484" y="1019473"/>
                  <a:pt x="525419" y="985762"/>
                  <a:pt x="201312" y="990600"/>
                </a:cubicBezTo>
                <a:cubicBezTo>
                  <a:pt x="202900" y="995362"/>
                  <a:pt x="202525" y="1001337"/>
                  <a:pt x="206075" y="1004887"/>
                </a:cubicBezTo>
                <a:cubicBezTo>
                  <a:pt x="211095" y="1009907"/>
                  <a:pt x="218390" y="1012167"/>
                  <a:pt x="225125" y="1014412"/>
                </a:cubicBezTo>
                <a:cubicBezTo>
                  <a:pt x="244989" y="1021034"/>
                  <a:pt x="294462" y="1022968"/>
                  <a:pt x="306087" y="1023937"/>
                </a:cubicBezTo>
                <a:cubicBezTo>
                  <a:pt x="401254" y="1047729"/>
                  <a:pt x="331115" y="1032755"/>
                  <a:pt x="520400" y="1042987"/>
                </a:cubicBezTo>
                <a:cubicBezTo>
                  <a:pt x="508154" y="1047069"/>
                  <a:pt x="500224" y="1050119"/>
                  <a:pt x="487062" y="1052512"/>
                </a:cubicBezTo>
                <a:cubicBezTo>
                  <a:pt x="472582" y="1055145"/>
                  <a:pt x="428917" y="1060376"/>
                  <a:pt x="415625" y="1062037"/>
                </a:cubicBezTo>
                <a:cubicBezTo>
                  <a:pt x="365297" y="1078814"/>
                  <a:pt x="416315" y="1063261"/>
                  <a:pt x="291800" y="1071562"/>
                </a:cubicBezTo>
                <a:cubicBezTo>
                  <a:pt x="280811" y="1072295"/>
                  <a:pt x="247576" y="1077855"/>
                  <a:pt x="234650" y="1081087"/>
                </a:cubicBezTo>
                <a:cubicBezTo>
                  <a:pt x="229780" y="1082305"/>
                  <a:pt x="225189" y="1084471"/>
                  <a:pt x="220362" y="1085850"/>
                </a:cubicBezTo>
                <a:cubicBezTo>
                  <a:pt x="214068" y="1087648"/>
                  <a:pt x="207662" y="1089025"/>
                  <a:pt x="201312" y="1090612"/>
                </a:cubicBezTo>
                <a:cubicBezTo>
                  <a:pt x="265028" y="1106543"/>
                  <a:pt x="193802" y="1090127"/>
                  <a:pt x="348950" y="1100137"/>
                </a:cubicBezTo>
                <a:cubicBezTo>
                  <a:pt x="355482" y="1100558"/>
                  <a:pt x="361520" y="1103974"/>
                  <a:pt x="368000" y="1104900"/>
                </a:cubicBezTo>
                <a:cubicBezTo>
                  <a:pt x="383794" y="1107156"/>
                  <a:pt x="399759" y="1107992"/>
                  <a:pt x="415625" y="1109662"/>
                </a:cubicBezTo>
                <a:cubicBezTo>
                  <a:pt x="429921" y="1111167"/>
                  <a:pt x="444256" y="1112392"/>
                  <a:pt x="458487" y="1114425"/>
                </a:cubicBezTo>
                <a:cubicBezTo>
                  <a:pt x="466500" y="1115570"/>
                  <a:pt x="474362" y="1117600"/>
                  <a:pt x="482300" y="1119187"/>
                </a:cubicBezTo>
                <a:cubicBezTo>
                  <a:pt x="463006" y="1157774"/>
                  <a:pt x="481346" y="1134708"/>
                  <a:pt x="410862" y="1143000"/>
                </a:cubicBezTo>
                <a:cubicBezTo>
                  <a:pt x="404361" y="1143765"/>
                  <a:pt x="398300" y="1146897"/>
                  <a:pt x="391812" y="1147762"/>
                </a:cubicBezTo>
                <a:cubicBezTo>
                  <a:pt x="374431" y="1150079"/>
                  <a:pt x="356899" y="1151069"/>
                  <a:pt x="339425" y="1152525"/>
                </a:cubicBezTo>
                <a:cubicBezTo>
                  <a:pt x="251078" y="1159887"/>
                  <a:pt x="268762" y="1157624"/>
                  <a:pt x="153687" y="1162050"/>
                </a:cubicBezTo>
                <a:cubicBezTo>
                  <a:pt x="148925" y="1163637"/>
                  <a:pt x="139400" y="1161792"/>
                  <a:pt x="139400" y="1166812"/>
                </a:cubicBezTo>
                <a:cubicBezTo>
                  <a:pt x="139400" y="1173547"/>
                  <a:pt x="147663" y="1178088"/>
                  <a:pt x="153687" y="1181100"/>
                </a:cubicBezTo>
                <a:cubicBezTo>
                  <a:pt x="160927" y="1184720"/>
                  <a:pt x="169647" y="1183899"/>
                  <a:pt x="177500" y="1185862"/>
                </a:cubicBezTo>
                <a:cubicBezTo>
                  <a:pt x="182370" y="1187080"/>
                  <a:pt x="186864" y="1189640"/>
                  <a:pt x="191787" y="1190625"/>
                </a:cubicBezTo>
                <a:cubicBezTo>
                  <a:pt x="222554" y="1196778"/>
                  <a:pt x="262815" y="1198079"/>
                  <a:pt x="291800" y="1200150"/>
                </a:cubicBezTo>
                <a:cubicBezTo>
                  <a:pt x="377880" y="1234583"/>
                  <a:pt x="263031" y="1191836"/>
                  <a:pt x="496587" y="1214437"/>
                </a:cubicBezTo>
                <a:cubicBezTo>
                  <a:pt x="508090" y="1215550"/>
                  <a:pt x="474511" y="1221363"/>
                  <a:pt x="463250" y="1223962"/>
                </a:cubicBezTo>
                <a:cubicBezTo>
                  <a:pt x="453841" y="1226133"/>
                  <a:pt x="444176" y="1226998"/>
                  <a:pt x="434675" y="1228725"/>
                </a:cubicBezTo>
                <a:cubicBezTo>
                  <a:pt x="426711" y="1230173"/>
                  <a:pt x="418886" y="1232417"/>
                  <a:pt x="410862" y="1233487"/>
                </a:cubicBezTo>
                <a:cubicBezTo>
                  <a:pt x="375161" y="1238247"/>
                  <a:pt x="325798" y="1240746"/>
                  <a:pt x="291800" y="1243012"/>
                </a:cubicBezTo>
                <a:cubicBezTo>
                  <a:pt x="265853" y="1248202"/>
                  <a:pt x="259551" y="1250065"/>
                  <a:pt x="229887" y="1252537"/>
                </a:cubicBezTo>
                <a:cubicBezTo>
                  <a:pt x="204525" y="1254650"/>
                  <a:pt x="179087" y="1255712"/>
                  <a:pt x="153687" y="1257300"/>
                </a:cubicBezTo>
                <a:cubicBezTo>
                  <a:pt x="148925" y="1258887"/>
                  <a:pt x="134438" y="1261299"/>
                  <a:pt x="139400" y="1262062"/>
                </a:cubicBezTo>
                <a:cubicBezTo>
                  <a:pt x="164554" y="1265932"/>
                  <a:pt x="190384" y="1263386"/>
                  <a:pt x="215600" y="1266825"/>
                </a:cubicBezTo>
                <a:cubicBezTo>
                  <a:pt x="225548" y="1268182"/>
                  <a:pt x="234650" y="1273175"/>
                  <a:pt x="244175" y="1276350"/>
                </a:cubicBezTo>
                <a:cubicBezTo>
                  <a:pt x="260917" y="1281930"/>
                  <a:pt x="266410" y="1284586"/>
                  <a:pt x="287037" y="1285875"/>
                </a:cubicBezTo>
                <a:cubicBezTo>
                  <a:pt x="328262" y="1288452"/>
                  <a:pt x="369587" y="1289050"/>
                  <a:pt x="410862" y="1290637"/>
                </a:cubicBezTo>
                <a:cubicBezTo>
                  <a:pt x="417212" y="1292225"/>
                  <a:pt x="423402" y="1294715"/>
                  <a:pt x="429912" y="1295400"/>
                </a:cubicBezTo>
                <a:cubicBezTo>
                  <a:pt x="453646" y="1297898"/>
                  <a:pt x="479004" y="1291783"/>
                  <a:pt x="501350" y="1300162"/>
                </a:cubicBezTo>
                <a:cubicBezTo>
                  <a:pt x="512172" y="1304220"/>
                  <a:pt x="479393" y="1307678"/>
                  <a:pt x="468012" y="1309687"/>
                </a:cubicBezTo>
                <a:cubicBezTo>
                  <a:pt x="452301" y="1312460"/>
                  <a:pt x="436335" y="1314007"/>
                  <a:pt x="420387" y="1314450"/>
                </a:cubicBezTo>
                <a:cubicBezTo>
                  <a:pt x="321987" y="1317183"/>
                  <a:pt x="223537" y="1317625"/>
                  <a:pt x="125112" y="1319212"/>
                </a:cubicBezTo>
                <a:cubicBezTo>
                  <a:pt x="117175" y="1320800"/>
                  <a:pt x="93226" y="1323398"/>
                  <a:pt x="101300" y="1323975"/>
                </a:cubicBezTo>
                <a:cubicBezTo>
                  <a:pt x="153578" y="1327709"/>
                  <a:pt x="206131" y="1325830"/>
                  <a:pt x="258462" y="1328737"/>
                </a:cubicBezTo>
                <a:cubicBezTo>
                  <a:pt x="263475" y="1329015"/>
                  <a:pt x="267827" y="1332515"/>
                  <a:pt x="272750" y="1333500"/>
                </a:cubicBezTo>
                <a:cubicBezTo>
                  <a:pt x="283757" y="1335701"/>
                  <a:pt x="294992" y="1336555"/>
                  <a:pt x="306087" y="1338262"/>
                </a:cubicBezTo>
                <a:cubicBezTo>
                  <a:pt x="409195" y="1354125"/>
                  <a:pt x="269406" y="1332942"/>
                  <a:pt x="358475" y="1347787"/>
                </a:cubicBezTo>
                <a:cubicBezTo>
                  <a:pt x="369547" y="1349632"/>
                  <a:pt x="380700" y="1350962"/>
                  <a:pt x="391812" y="1352550"/>
                </a:cubicBezTo>
                <a:cubicBezTo>
                  <a:pt x="401337" y="1355725"/>
                  <a:pt x="410400" y="1361042"/>
                  <a:pt x="420387" y="1362075"/>
                </a:cubicBezTo>
                <a:cubicBezTo>
                  <a:pt x="456740" y="1365836"/>
                  <a:pt x="566443" y="1365376"/>
                  <a:pt x="529925" y="1366837"/>
                </a:cubicBezTo>
                <a:cubicBezTo>
                  <a:pt x="414119" y="1371469"/>
                  <a:pt x="298150" y="1370012"/>
                  <a:pt x="182262" y="1371600"/>
                </a:cubicBezTo>
                <a:cubicBezTo>
                  <a:pt x="158450" y="1373187"/>
                  <a:pt x="134544" y="1373727"/>
                  <a:pt x="110825" y="1376362"/>
                </a:cubicBezTo>
                <a:cubicBezTo>
                  <a:pt x="105835" y="1376916"/>
                  <a:pt x="101513" y="1380461"/>
                  <a:pt x="96537" y="1381125"/>
                </a:cubicBezTo>
                <a:cubicBezTo>
                  <a:pt x="77589" y="1383651"/>
                  <a:pt x="58437" y="1384300"/>
                  <a:pt x="39387" y="1385887"/>
                </a:cubicBezTo>
                <a:cubicBezTo>
                  <a:pt x="139797" y="1452824"/>
                  <a:pt x="43382" y="1392277"/>
                  <a:pt x="363237" y="1400175"/>
                </a:cubicBezTo>
                <a:cubicBezTo>
                  <a:pt x="388679" y="1400803"/>
                  <a:pt x="414037" y="1403350"/>
                  <a:pt x="439437" y="1404937"/>
                </a:cubicBezTo>
                <a:cubicBezTo>
                  <a:pt x="447375" y="1406525"/>
                  <a:pt x="458393" y="1403224"/>
                  <a:pt x="463250" y="1409700"/>
                </a:cubicBezTo>
                <a:cubicBezTo>
                  <a:pt x="466684" y="1414279"/>
                  <a:pt x="459278" y="1422599"/>
                  <a:pt x="453725" y="1423987"/>
                </a:cubicBezTo>
                <a:cubicBezTo>
                  <a:pt x="432109" y="1429391"/>
                  <a:pt x="409275" y="1427162"/>
                  <a:pt x="387050" y="1428750"/>
                </a:cubicBezTo>
                <a:cubicBezTo>
                  <a:pt x="371175" y="1431925"/>
                  <a:pt x="355131" y="1434349"/>
                  <a:pt x="339425" y="1438275"/>
                </a:cubicBezTo>
                <a:cubicBezTo>
                  <a:pt x="333075" y="1439862"/>
                  <a:pt x="326815" y="1441866"/>
                  <a:pt x="320375" y="1443037"/>
                </a:cubicBezTo>
                <a:cubicBezTo>
                  <a:pt x="309331" y="1445045"/>
                  <a:pt x="298132" y="1446093"/>
                  <a:pt x="287037" y="1447800"/>
                </a:cubicBezTo>
                <a:cubicBezTo>
                  <a:pt x="277493" y="1449268"/>
                  <a:pt x="268070" y="1451601"/>
                  <a:pt x="258462" y="1452562"/>
                </a:cubicBezTo>
                <a:cubicBezTo>
                  <a:pt x="236291" y="1454779"/>
                  <a:pt x="214012" y="1455737"/>
                  <a:pt x="191787" y="1457325"/>
                </a:cubicBezTo>
                <a:lnTo>
                  <a:pt x="163212" y="1462087"/>
                </a:lnTo>
                <a:lnTo>
                  <a:pt x="96537" y="1471612"/>
                </a:lnTo>
                <a:cubicBezTo>
                  <a:pt x="87999" y="1470189"/>
                  <a:pt x="34253" y="1458438"/>
                  <a:pt x="29862" y="1471612"/>
                </a:cubicBezTo>
                <a:cubicBezTo>
                  <a:pt x="28520" y="1475639"/>
                  <a:pt x="81608" y="1484279"/>
                  <a:pt x="87012" y="1485900"/>
                </a:cubicBezTo>
                <a:cubicBezTo>
                  <a:pt x="111634" y="1493287"/>
                  <a:pt x="107981" y="1495567"/>
                  <a:pt x="129875" y="1504950"/>
                </a:cubicBezTo>
                <a:cubicBezTo>
                  <a:pt x="134489" y="1506927"/>
                  <a:pt x="139145" y="1509545"/>
                  <a:pt x="144162" y="1509712"/>
                </a:cubicBezTo>
                <a:cubicBezTo>
                  <a:pt x="234613" y="1512727"/>
                  <a:pt x="325137" y="1512887"/>
                  <a:pt x="415625" y="1514475"/>
                </a:cubicBezTo>
                <a:cubicBezTo>
                  <a:pt x="421975" y="1516062"/>
                  <a:pt x="428156" y="1518644"/>
                  <a:pt x="434675" y="1519237"/>
                </a:cubicBezTo>
                <a:cubicBezTo>
                  <a:pt x="463177" y="1521828"/>
                  <a:pt x="548951" y="1522031"/>
                  <a:pt x="520400" y="1524000"/>
                </a:cubicBezTo>
                <a:cubicBezTo>
                  <a:pt x="445947" y="1529135"/>
                  <a:pt x="371175" y="1527175"/>
                  <a:pt x="296562" y="1528762"/>
                </a:cubicBezTo>
                <a:cubicBezTo>
                  <a:pt x="280646" y="1534068"/>
                  <a:pt x="281173" y="1534299"/>
                  <a:pt x="263225" y="1538287"/>
                </a:cubicBezTo>
                <a:cubicBezTo>
                  <a:pt x="255323" y="1540043"/>
                  <a:pt x="247265" y="1541087"/>
                  <a:pt x="239412" y="1543050"/>
                </a:cubicBezTo>
                <a:cubicBezTo>
                  <a:pt x="234542" y="1544268"/>
                  <a:pt x="230094" y="1547102"/>
                  <a:pt x="225125" y="1547812"/>
                </a:cubicBezTo>
                <a:cubicBezTo>
                  <a:pt x="207767" y="1550292"/>
                  <a:pt x="190200" y="1550987"/>
                  <a:pt x="172737" y="1552575"/>
                </a:cubicBezTo>
                <a:cubicBezTo>
                  <a:pt x="164554" y="1555303"/>
                  <a:pt x="147264" y="1561471"/>
                  <a:pt x="139400" y="1562100"/>
                </a:cubicBezTo>
                <a:cubicBezTo>
                  <a:pt x="106131" y="1564762"/>
                  <a:pt x="72725" y="1565275"/>
                  <a:pt x="39387" y="1566862"/>
                </a:cubicBezTo>
                <a:cubicBezTo>
                  <a:pt x="34625" y="1570037"/>
                  <a:pt x="21053" y="1572340"/>
                  <a:pt x="25100" y="1576387"/>
                </a:cubicBezTo>
                <a:cubicBezTo>
                  <a:pt x="38725" y="1590012"/>
                  <a:pt x="82079" y="1574395"/>
                  <a:pt x="91775" y="1571625"/>
                </a:cubicBezTo>
                <a:cubicBezTo>
                  <a:pt x="101429" y="1568867"/>
                  <a:pt x="110387" y="1563345"/>
                  <a:pt x="120350" y="1562100"/>
                </a:cubicBezTo>
                <a:cubicBezTo>
                  <a:pt x="148748" y="1558550"/>
                  <a:pt x="177512" y="1559122"/>
                  <a:pt x="206075" y="1557337"/>
                </a:cubicBezTo>
                <a:lnTo>
                  <a:pt x="272750" y="1552575"/>
                </a:lnTo>
                <a:cubicBezTo>
                  <a:pt x="301325" y="1554162"/>
                  <a:pt x="329985" y="1554624"/>
                  <a:pt x="358475" y="1557337"/>
                </a:cubicBezTo>
                <a:cubicBezTo>
                  <a:pt x="363472" y="1557813"/>
                  <a:pt x="367823" y="1561202"/>
                  <a:pt x="372762" y="1562100"/>
                </a:cubicBezTo>
                <a:cubicBezTo>
                  <a:pt x="385354" y="1564390"/>
                  <a:pt x="398162" y="1565275"/>
                  <a:pt x="410862" y="1566862"/>
                </a:cubicBezTo>
                <a:cubicBezTo>
                  <a:pt x="417212" y="1568450"/>
                  <a:pt x="423618" y="1569827"/>
                  <a:pt x="429912" y="1571625"/>
                </a:cubicBezTo>
                <a:cubicBezTo>
                  <a:pt x="434739" y="1573004"/>
                  <a:pt x="439180" y="1576387"/>
                  <a:pt x="444200" y="1576387"/>
                </a:cubicBezTo>
                <a:cubicBezTo>
                  <a:pt x="450745" y="1576387"/>
                  <a:pt x="456900" y="1573212"/>
                  <a:pt x="463250" y="1571625"/>
                </a:cubicBezTo>
                <a:cubicBezTo>
                  <a:pt x="461662" y="1562100"/>
                  <a:pt x="462805" y="1551687"/>
                  <a:pt x="458487" y="1543050"/>
                </a:cubicBezTo>
                <a:cubicBezTo>
                  <a:pt x="448425" y="1522925"/>
                  <a:pt x="401118" y="1537833"/>
                  <a:pt x="396575" y="1538287"/>
                </a:cubicBezTo>
                <a:cubicBezTo>
                  <a:pt x="405682" y="1565613"/>
                  <a:pt x="394814" y="1540106"/>
                  <a:pt x="415625" y="1566862"/>
                </a:cubicBezTo>
                <a:cubicBezTo>
                  <a:pt x="422653" y="1575898"/>
                  <a:pt x="426580" y="1587342"/>
                  <a:pt x="434675" y="1595437"/>
                </a:cubicBezTo>
                <a:cubicBezTo>
                  <a:pt x="444200" y="1604962"/>
                  <a:pt x="451699" y="1617081"/>
                  <a:pt x="463250" y="1624012"/>
                </a:cubicBezTo>
                <a:cubicBezTo>
                  <a:pt x="471187" y="1628775"/>
                  <a:pt x="479212" y="1633394"/>
                  <a:pt x="487062" y="1638300"/>
                </a:cubicBezTo>
                <a:cubicBezTo>
                  <a:pt x="491916" y="1641334"/>
                  <a:pt x="496230" y="1645265"/>
                  <a:pt x="501350" y="1647825"/>
                </a:cubicBezTo>
                <a:cubicBezTo>
                  <a:pt x="505840" y="1650070"/>
                  <a:pt x="510875" y="1651000"/>
                  <a:pt x="515637" y="1652587"/>
                </a:cubicBezTo>
                <a:cubicBezTo>
                  <a:pt x="507700" y="1655762"/>
                  <a:pt x="500331" y="1661261"/>
                  <a:pt x="491825" y="1662112"/>
                </a:cubicBezTo>
                <a:cubicBezTo>
                  <a:pt x="486867" y="1662608"/>
                  <a:pt x="455429" y="1654024"/>
                  <a:pt x="448962" y="1652587"/>
                </a:cubicBezTo>
                <a:cubicBezTo>
                  <a:pt x="410215" y="1643976"/>
                  <a:pt x="434684" y="1650547"/>
                  <a:pt x="382287" y="1643062"/>
                </a:cubicBezTo>
                <a:cubicBezTo>
                  <a:pt x="374274" y="1641917"/>
                  <a:pt x="366562" y="1638644"/>
                  <a:pt x="358475" y="1638300"/>
                </a:cubicBezTo>
                <a:cubicBezTo>
                  <a:pt x="291841" y="1635465"/>
                  <a:pt x="225125" y="1635125"/>
                  <a:pt x="158450" y="1633537"/>
                </a:cubicBezTo>
                <a:cubicBezTo>
                  <a:pt x="142575" y="1631950"/>
                  <a:pt x="126656" y="1630754"/>
                  <a:pt x="110825" y="1628775"/>
                </a:cubicBezTo>
                <a:cubicBezTo>
                  <a:pt x="87478" y="1625857"/>
                  <a:pt x="83698" y="1624374"/>
                  <a:pt x="63200" y="1619250"/>
                </a:cubicBezTo>
                <a:cubicBezTo>
                  <a:pt x="42562" y="1620837"/>
                  <a:pt x="21493" y="1619522"/>
                  <a:pt x="1287" y="1624012"/>
                </a:cubicBezTo>
                <a:cubicBezTo>
                  <a:pt x="-5103" y="1625432"/>
                  <a:pt x="14043" y="1626977"/>
                  <a:pt x="20337" y="1628775"/>
                </a:cubicBezTo>
                <a:cubicBezTo>
                  <a:pt x="25164" y="1630154"/>
                  <a:pt x="29862" y="1631950"/>
                  <a:pt x="34625" y="1633537"/>
                </a:cubicBezTo>
                <a:cubicBezTo>
                  <a:pt x="45077" y="1640505"/>
                  <a:pt x="55876" y="1648558"/>
                  <a:pt x="67962" y="1652587"/>
                </a:cubicBezTo>
                <a:cubicBezTo>
                  <a:pt x="75641" y="1655147"/>
                  <a:pt x="83922" y="1655387"/>
                  <a:pt x="91775" y="1657350"/>
                </a:cubicBezTo>
                <a:cubicBezTo>
                  <a:pt x="96645" y="1658568"/>
                  <a:pt x="101235" y="1660733"/>
                  <a:pt x="106062" y="1662112"/>
                </a:cubicBezTo>
                <a:cubicBezTo>
                  <a:pt x="112356" y="1663910"/>
                  <a:pt x="118843" y="1664994"/>
                  <a:pt x="125112" y="1666875"/>
                </a:cubicBezTo>
                <a:cubicBezTo>
                  <a:pt x="139537" y="1671203"/>
                  <a:pt x="153687" y="1676399"/>
                  <a:pt x="167975" y="1681162"/>
                </a:cubicBezTo>
                <a:cubicBezTo>
                  <a:pt x="172737" y="1682749"/>
                  <a:pt x="177292" y="1685215"/>
                  <a:pt x="182262" y="1685925"/>
                </a:cubicBezTo>
                <a:cubicBezTo>
                  <a:pt x="198296" y="1688215"/>
                  <a:pt x="227636" y="1692142"/>
                  <a:pt x="244175" y="1695450"/>
                </a:cubicBezTo>
                <a:cubicBezTo>
                  <a:pt x="250593" y="1696734"/>
                  <a:pt x="256716" y="1699527"/>
                  <a:pt x="263225" y="1700212"/>
                </a:cubicBezTo>
                <a:cubicBezTo>
                  <a:pt x="286959" y="1702710"/>
                  <a:pt x="310850" y="1703387"/>
                  <a:pt x="334662" y="1704975"/>
                </a:cubicBezTo>
                <a:cubicBezTo>
                  <a:pt x="364004" y="1714754"/>
                  <a:pt x="334131" y="1705744"/>
                  <a:pt x="382287" y="1714500"/>
                </a:cubicBezTo>
                <a:cubicBezTo>
                  <a:pt x="388727" y="1715671"/>
                  <a:pt x="394881" y="1718186"/>
                  <a:pt x="401337" y="1719262"/>
                </a:cubicBezTo>
                <a:cubicBezTo>
                  <a:pt x="413962" y="1721366"/>
                  <a:pt x="426737" y="1722437"/>
                  <a:pt x="439437" y="1724025"/>
                </a:cubicBezTo>
                <a:cubicBezTo>
                  <a:pt x="487428" y="1740022"/>
                  <a:pt x="485695" y="1735437"/>
                  <a:pt x="396575" y="1738312"/>
                </a:cubicBezTo>
                <a:lnTo>
                  <a:pt x="25100" y="1747837"/>
                </a:lnTo>
                <a:cubicBezTo>
                  <a:pt x="42562" y="1754187"/>
                  <a:pt x="59661" y="1761644"/>
                  <a:pt x="77487" y="1766887"/>
                </a:cubicBezTo>
                <a:cubicBezTo>
                  <a:pt x="86751" y="1769612"/>
                  <a:pt x="96746" y="1769109"/>
                  <a:pt x="106062" y="1771650"/>
                </a:cubicBezTo>
                <a:cubicBezTo>
                  <a:pt x="142327" y="1781541"/>
                  <a:pt x="117983" y="1777611"/>
                  <a:pt x="144162" y="1790700"/>
                </a:cubicBezTo>
                <a:cubicBezTo>
                  <a:pt x="148652" y="1792945"/>
                  <a:pt x="153836" y="1793485"/>
                  <a:pt x="158450" y="1795462"/>
                </a:cubicBezTo>
                <a:cubicBezTo>
                  <a:pt x="164976" y="1798259"/>
                  <a:pt x="170765" y="1802742"/>
                  <a:pt x="177500" y="1804987"/>
                </a:cubicBezTo>
                <a:cubicBezTo>
                  <a:pt x="188953" y="1808805"/>
                  <a:pt x="225703" y="1812969"/>
                  <a:pt x="234650" y="1814512"/>
                </a:cubicBezTo>
                <a:cubicBezTo>
                  <a:pt x="269631" y="1820543"/>
                  <a:pt x="304202" y="1829159"/>
                  <a:pt x="339425" y="1833562"/>
                </a:cubicBezTo>
                <a:cubicBezTo>
                  <a:pt x="387107" y="1839523"/>
                  <a:pt x="364900" y="1836221"/>
                  <a:pt x="406100" y="1843087"/>
                </a:cubicBezTo>
                <a:cubicBezTo>
                  <a:pt x="431500" y="1841500"/>
                  <a:pt x="457162" y="1842294"/>
                  <a:pt x="482300" y="1838325"/>
                </a:cubicBezTo>
                <a:cubicBezTo>
                  <a:pt x="511255" y="1833753"/>
                  <a:pt x="491443" y="1823847"/>
                  <a:pt x="482300" y="1819275"/>
                </a:cubicBezTo>
                <a:cubicBezTo>
                  <a:pt x="477810" y="1817030"/>
                  <a:pt x="472502" y="1816757"/>
                  <a:pt x="468012" y="1814512"/>
                </a:cubicBezTo>
                <a:cubicBezTo>
                  <a:pt x="435125" y="1798068"/>
                  <a:pt x="474320" y="1810135"/>
                  <a:pt x="434675" y="1800225"/>
                </a:cubicBezTo>
                <a:cubicBezTo>
                  <a:pt x="320375" y="1801812"/>
                  <a:pt x="205995" y="1800418"/>
                  <a:pt x="91775" y="1804987"/>
                </a:cubicBezTo>
                <a:cubicBezTo>
                  <a:pt x="86056" y="1805216"/>
                  <a:pt x="82718" y="1812187"/>
                  <a:pt x="77487" y="1814512"/>
                </a:cubicBezTo>
                <a:cubicBezTo>
                  <a:pt x="68312" y="1818590"/>
                  <a:pt x="48912" y="1824037"/>
                  <a:pt x="48912" y="1824037"/>
                </a:cubicBezTo>
                <a:cubicBezTo>
                  <a:pt x="50500" y="1828800"/>
                  <a:pt x="50125" y="1834775"/>
                  <a:pt x="53675" y="1838325"/>
                </a:cubicBezTo>
                <a:cubicBezTo>
                  <a:pt x="57225" y="1841875"/>
                  <a:pt x="63062" y="1841998"/>
                  <a:pt x="67962" y="1843087"/>
                </a:cubicBezTo>
                <a:cubicBezTo>
                  <a:pt x="77388" y="1845182"/>
                  <a:pt x="86993" y="1846382"/>
                  <a:pt x="96537" y="1847850"/>
                </a:cubicBezTo>
                <a:cubicBezTo>
                  <a:pt x="147729" y="1855726"/>
                  <a:pt x="127022" y="1851886"/>
                  <a:pt x="196550" y="1857375"/>
                </a:cubicBezTo>
                <a:lnTo>
                  <a:pt x="310850" y="1866900"/>
                </a:lnTo>
                <a:cubicBezTo>
                  <a:pt x="381943" y="1884671"/>
                  <a:pt x="263390" y="1856202"/>
                  <a:pt x="463250" y="1881187"/>
                </a:cubicBezTo>
                <a:lnTo>
                  <a:pt x="501350" y="1885950"/>
                </a:lnTo>
                <a:cubicBezTo>
                  <a:pt x="399726" y="1902886"/>
                  <a:pt x="512320" y="1885511"/>
                  <a:pt x="263225" y="1895475"/>
                </a:cubicBezTo>
                <a:cubicBezTo>
                  <a:pt x="235630" y="1896579"/>
                  <a:pt x="238977" y="1901104"/>
                  <a:pt x="215600" y="1905000"/>
                </a:cubicBezTo>
                <a:cubicBezTo>
                  <a:pt x="202975" y="1907104"/>
                  <a:pt x="190200" y="1908175"/>
                  <a:pt x="177500" y="1909762"/>
                </a:cubicBezTo>
                <a:cubicBezTo>
                  <a:pt x="172737" y="1911350"/>
                  <a:pt x="168113" y="1913436"/>
                  <a:pt x="163212" y="1914525"/>
                </a:cubicBezTo>
                <a:cubicBezTo>
                  <a:pt x="116121" y="1924990"/>
                  <a:pt x="59294" y="1922301"/>
                  <a:pt x="15575" y="1924050"/>
                </a:cubicBezTo>
                <a:cubicBezTo>
                  <a:pt x="12400" y="1928812"/>
                  <a:pt x="2474" y="1933868"/>
                  <a:pt x="6050" y="1938337"/>
                </a:cubicBezTo>
                <a:cubicBezTo>
                  <a:pt x="9402" y="1942527"/>
                  <a:pt x="45376" y="1950254"/>
                  <a:pt x="53675" y="1952625"/>
                </a:cubicBezTo>
                <a:cubicBezTo>
                  <a:pt x="58502" y="1954004"/>
                  <a:pt x="62945" y="1957228"/>
                  <a:pt x="67962" y="1957387"/>
                </a:cubicBezTo>
                <a:cubicBezTo>
                  <a:pt x="163177" y="1960410"/>
                  <a:pt x="258462" y="1960562"/>
                  <a:pt x="353712" y="1962150"/>
                </a:cubicBezTo>
                <a:cubicBezTo>
                  <a:pt x="408438" y="1967125"/>
                  <a:pt x="459688" y="1971675"/>
                  <a:pt x="515637" y="1971675"/>
                </a:cubicBezTo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4992271" y="4965252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39155" y="4525725"/>
                <a:ext cx="2967992" cy="713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(−1)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5" y="4525725"/>
                <a:ext cx="2967992" cy="713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5140325" y="2927122"/>
            <a:ext cx="1705070" cy="1987960"/>
          </a:xfrm>
          <a:custGeom>
            <a:avLst/>
            <a:gdLst>
              <a:gd name="connsiteX0" fmla="*/ 3175 w 1705070"/>
              <a:gd name="connsiteY0" fmla="*/ 1502003 h 1987960"/>
              <a:gd name="connsiteX1" fmla="*/ 0 w 1705070"/>
              <a:gd name="connsiteY1" fmla="*/ 1527403 h 1987960"/>
              <a:gd name="connsiteX2" fmla="*/ 6350 w 1705070"/>
              <a:gd name="connsiteY2" fmla="*/ 1613128 h 1987960"/>
              <a:gd name="connsiteX3" fmla="*/ 3175 w 1705070"/>
              <a:gd name="connsiteY3" fmla="*/ 1717903 h 1987960"/>
              <a:gd name="connsiteX4" fmla="*/ 0 w 1705070"/>
              <a:gd name="connsiteY4" fmla="*/ 1740128 h 1987960"/>
              <a:gd name="connsiteX5" fmla="*/ 3175 w 1705070"/>
              <a:gd name="connsiteY5" fmla="*/ 1784578 h 1987960"/>
              <a:gd name="connsiteX6" fmla="*/ 12700 w 1705070"/>
              <a:gd name="connsiteY6" fmla="*/ 1813153 h 1987960"/>
              <a:gd name="connsiteX7" fmla="*/ 9525 w 1705070"/>
              <a:gd name="connsiteY7" fmla="*/ 1841728 h 1987960"/>
              <a:gd name="connsiteX8" fmla="*/ 6350 w 1705070"/>
              <a:gd name="connsiteY8" fmla="*/ 1851253 h 1987960"/>
              <a:gd name="connsiteX9" fmla="*/ 9525 w 1705070"/>
              <a:gd name="connsiteY9" fmla="*/ 1892528 h 1987960"/>
              <a:gd name="connsiteX10" fmla="*/ 15875 w 1705070"/>
              <a:gd name="connsiteY10" fmla="*/ 1914753 h 1987960"/>
              <a:gd name="connsiteX11" fmla="*/ 25400 w 1705070"/>
              <a:gd name="connsiteY11" fmla="*/ 1933803 h 1987960"/>
              <a:gd name="connsiteX12" fmla="*/ 38100 w 1705070"/>
              <a:gd name="connsiteY12" fmla="*/ 1965553 h 1987960"/>
              <a:gd name="connsiteX13" fmla="*/ 57150 w 1705070"/>
              <a:gd name="connsiteY13" fmla="*/ 1971903 h 1987960"/>
              <a:gd name="connsiteX14" fmla="*/ 66675 w 1705070"/>
              <a:gd name="connsiteY14" fmla="*/ 1975078 h 1987960"/>
              <a:gd name="connsiteX15" fmla="*/ 73025 w 1705070"/>
              <a:gd name="connsiteY15" fmla="*/ 1962378 h 1987960"/>
              <a:gd name="connsiteX16" fmla="*/ 69850 w 1705070"/>
              <a:gd name="connsiteY16" fmla="*/ 1943328 h 1987960"/>
              <a:gd name="connsiteX17" fmla="*/ 53975 w 1705070"/>
              <a:gd name="connsiteY17" fmla="*/ 1914753 h 1987960"/>
              <a:gd name="connsiteX18" fmla="*/ 50800 w 1705070"/>
              <a:gd name="connsiteY18" fmla="*/ 1898878 h 1987960"/>
              <a:gd name="connsiteX19" fmla="*/ 47625 w 1705070"/>
              <a:gd name="connsiteY19" fmla="*/ 1889353 h 1987960"/>
              <a:gd name="connsiteX20" fmla="*/ 53975 w 1705070"/>
              <a:gd name="connsiteY20" fmla="*/ 1794103 h 1987960"/>
              <a:gd name="connsiteX21" fmla="*/ 57150 w 1705070"/>
              <a:gd name="connsiteY21" fmla="*/ 1784578 h 1987960"/>
              <a:gd name="connsiteX22" fmla="*/ 60325 w 1705070"/>
              <a:gd name="connsiteY22" fmla="*/ 1756003 h 1987960"/>
              <a:gd name="connsiteX23" fmla="*/ 63500 w 1705070"/>
              <a:gd name="connsiteY23" fmla="*/ 1743303 h 1987960"/>
              <a:gd name="connsiteX24" fmla="*/ 60325 w 1705070"/>
              <a:gd name="connsiteY24" fmla="*/ 1670278 h 1987960"/>
              <a:gd name="connsiteX25" fmla="*/ 53975 w 1705070"/>
              <a:gd name="connsiteY25" fmla="*/ 1651228 h 1987960"/>
              <a:gd name="connsiteX26" fmla="*/ 47625 w 1705070"/>
              <a:gd name="connsiteY26" fmla="*/ 1641703 h 1987960"/>
              <a:gd name="connsiteX27" fmla="*/ 34925 w 1705070"/>
              <a:gd name="connsiteY27" fmla="*/ 1613128 h 1987960"/>
              <a:gd name="connsiteX28" fmla="*/ 44450 w 1705070"/>
              <a:gd name="connsiteY28" fmla="*/ 1581378 h 1987960"/>
              <a:gd name="connsiteX29" fmla="*/ 53975 w 1705070"/>
              <a:gd name="connsiteY29" fmla="*/ 1578203 h 1987960"/>
              <a:gd name="connsiteX30" fmla="*/ 69850 w 1705070"/>
              <a:gd name="connsiteY30" fmla="*/ 1600428 h 1987960"/>
              <a:gd name="connsiteX31" fmla="*/ 73025 w 1705070"/>
              <a:gd name="connsiteY31" fmla="*/ 1609953 h 1987960"/>
              <a:gd name="connsiteX32" fmla="*/ 76200 w 1705070"/>
              <a:gd name="connsiteY32" fmla="*/ 1619478 h 1987960"/>
              <a:gd name="connsiteX33" fmla="*/ 79375 w 1705070"/>
              <a:gd name="connsiteY33" fmla="*/ 1663928 h 1987960"/>
              <a:gd name="connsiteX34" fmla="*/ 82550 w 1705070"/>
              <a:gd name="connsiteY34" fmla="*/ 1740128 h 1987960"/>
              <a:gd name="connsiteX35" fmla="*/ 88900 w 1705070"/>
              <a:gd name="connsiteY35" fmla="*/ 1759178 h 1987960"/>
              <a:gd name="connsiteX36" fmla="*/ 88900 w 1705070"/>
              <a:gd name="connsiteY36" fmla="*/ 1905228 h 1987960"/>
              <a:gd name="connsiteX37" fmla="*/ 98425 w 1705070"/>
              <a:gd name="connsiteY37" fmla="*/ 1930628 h 1987960"/>
              <a:gd name="connsiteX38" fmla="*/ 101600 w 1705070"/>
              <a:gd name="connsiteY38" fmla="*/ 1940153 h 1987960"/>
              <a:gd name="connsiteX39" fmla="*/ 111125 w 1705070"/>
              <a:gd name="connsiteY39" fmla="*/ 1943328 h 1987960"/>
              <a:gd name="connsiteX40" fmla="*/ 127000 w 1705070"/>
              <a:gd name="connsiteY40" fmla="*/ 1930628 h 1987960"/>
              <a:gd name="connsiteX41" fmla="*/ 133350 w 1705070"/>
              <a:gd name="connsiteY41" fmla="*/ 1905228 h 1987960"/>
              <a:gd name="connsiteX42" fmla="*/ 130175 w 1705070"/>
              <a:gd name="connsiteY42" fmla="*/ 1813153 h 1987960"/>
              <a:gd name="connsiteX43" fmla="*/ 127000 w 1705070"/>
              <a:gd name="connsiteY43" fmla="*/ 1800453 h 1987960"/>
              <a:gd name="connsiteX44" fmla="*/ 120650 w 1705070"/>
              <a:gd name="connsiteY44" fmla="*/ 1790928 h 1987960"/>
              <a:gd name="connsiteX45" fmla="*/ 111125 w 1705070"/>
              <a:gd name="connsiteY45" fmla="*/ 1771878 h 1987960"/>
              <a:gd name="connsiteX46" fmla="*/ 114300 w 1705070"/>
              <a:gd name="connsiteY46" fmla="*/ 1705203 h 1987960"/>
              <a:gd name="connsiteX47" fmla="*/ 117475 w 1705070"/>
              <a:gd name="connsiteY47" fmla="*/ 1695678 h 1987960"/>
              <a:gd name="connsiteX48" fmla="*/ 127000 w 1705070"/>
              <a:gd name="connsiteY48" fmla="*/ 1692503 h 1987960"/>
              <a:gd name="connsiteX49" fmla="*/ 149225 w 1705070"/>
              <a:gd name="connsiteY49" fmla="*/ 1702028 h 1987960"/>
              <a:gd name="connsiteX50" fmla="*/ 152400 w 1705070"/>
              <a:gd name="connsiteY50" fmla="*/ 1711553 h 1987960"/>
              <a:gd name="connsiteX51" fmla="*/ 155575 w 1705070"/>
              <a:gd name="connsiteY51" fmla="*/ 1749653 h 1987960"/>
              <a:gd name="connsiteX52" fmla="*/ 158750 w 1705070"/>
              <a:gd name="connsiteY52" fmla="*/ 1765528 h 1987960"/>
              <a:gd name="connsiteX53" fmla="*/ 155575 w 1705070"/>
              <a:gd name="connsiteY53" fmla="*/ 1851253 h 1987960"/>
              <a:gd name="connsiteX54" fmla="*/ 149225 w 1705070"/>
              <a:gd name="connsiteY54" fmla="*/ 1870303 h 1987960"/>
              <a:gd name="connsiteX55" fmla="*/ 152400 w 1705070"/>
              <a:gd name="connsiteY55" fmla="*/ 1908403 h 1987960"/>
              <a:gd name="connsiteX56" fmla="*/ 165100 w 1705070"/>
              <a:gd name="connsiteY56" fmla="*/ 1927453 h 1987960"/>
              <a:gd name="connsiteX57" fmla="*/ 168275 w 1705070"/>
              <a:gd name="connsiteY57" fmla="*/ 1936978 h 1987960"/>
              <a:gd name="connsiteX58" fmla="*/ 174625 w 1705070"/>
              <a:gd name="connsiteY58" fmla="*/ 1946503 h 1987960"/>
              <a:gd name="connsiteX59" fmla="*/ 193675 w 1705070"/>
              <a:gd name="connsiteY59" fmla="*/ 1952853 h 1987960"/>
              <a:gd name="connsiteX60" fmla="*/ 190500 w 1705070"/>
              <a:gd name="connsiteY60" fmla="*/ 1841728 h 1987960"/>
              <a:gd name="connsiteX61" fmla="*/ 196850 w 1705070"/>
              <a:gd name="connsiteY61" fmla="*/ 1809978 h 1987960"/>
              <a:gd name="connsiteX62" fmla="*/ 203200 w 1705070"/>
              <a:gd name="connsiteY62" fmla="*/ 1800453 h 1987960"/>
              <a:gd name="connsiteX63" fmla="*/ 212725 w 1705070"/>
              <a:gd name="connsiteY63" fmla="*/ 1797278 h 1987960"/>
              <a:gd name="connsiteX64" fmla="*/ 215900 w 1705070"/>
              <a:gd name="connsiteY64" fmla="*/ 1806803 h 1987960"/>
              <a:gd name="connsiteX65" fmla="*/ 225425 w 1705070"/>
              <a:gd name="connsiteY65" fmla="*/ 1883003 h 1987960"/>
              <a:gd name="connsiteX66" fmla="*/ 228600 w 1705070"/>
              <a:gd name="connsiteY66" fmla="*/ 1914753 h 1987960"/>
              <a:gd name="connsiteX67" fmla="*/ 231775 w 1705070"/>
              <a:gd name="connsiteY67" fmla="*/ 1924278 h 1987960"/>
              <a:gd name="connsiteX68" fmla="*/ 234950 w 1705070"/>
              <a:gd name="connsiteY68" fmla="*/ 1940153 h 1987960"/>
              <a:gd name="connsiteX69" fmla="*/ 254000 w 1705070"/>
              <a:gd name="connsiteY69" fmla="*/ 1956028 h 1987960"/>
              <a:gd name="connsiteX70" fmla="*/ 257175 w 1705070"/>
              <a:gd name="connsiteY70" fmla="*/ 1924278 h 1987960"/>
              <a:gd name="connsiteX71" fmla="*/ 257175 w 1705070"/>
              <a:gd name="connsiteY71" fmla="*/ 1860778 h 1987960"/>
              <a:gd name="connsiteX72" fmla="*/ 266700 w 1705070"/>
              <a:gd name="connsiteY72" fmla="*/ 1857603 h 1987960"/>
              <a:gd name="connsiteX73" fmla="*/ 276225 w 1705070"/>
              <a:gd name="connsiteY73" fmla="*/ 1860778 h 1987960"/>
              <a:gd name="connsiteX74" fmla="*/ 282575 w 1705070"/>
              <a:gd name="connsiteY74" fmla="*/ 1879828 h 1987960"/>
              <a:gd name="connsiteX75" fmla="*/ 285750 w 1705070"/>
              <a:gd name="connsiteY75" fmla="*/ 1889353 h 1987960"/>
              <a:gd name="connsiteX76" fmla="*/ 292100 w 1705070"/>
              <a:gd name="connsiteY76" fmla="*/ 1914753 h 1987960"/>
              <a:gd name="connsiteX77" fmla="*/ 295275 w 1705070"/>
              <a:gd name="connsiteY77" fmla="*/ 1962378 h 1987960"/>
              <a:gd name="connsiteX78" fmla="*/ 304800 w 1705070"/>
              <a:gd name="connsiteY78" fmla="*/ 1959203 h 1987960"/>
              <a:gd name="connsiteX79" fmla="*/ 301625 w 1705070"/>
              <a:gd name="connsiteY79" fmla="*/ 1927453 h 1987960"/>
              <a:gd name="connsiteX80" fmla="*/ 327025 w 1705070"/>
              <a:gd name="connsiteY80" fmla="*/ 1914753 h 1987960"/>
              <a:gd name="connsiteX81" fmla="*/ 339725 w 1705070"/>
              <a:gd name="connsiteY81" fmla="*/ 1943328 h 1987960"/>
              <a:gd name="connsiteX82" fmla="*/ 342900 w 1705070"/>
              <a:gd name="connsiteY82" fmla="*/ 1952853 h 1987960"/>
              <a:gd name="connsiteX83" fmla="*/ 352425 w 1705070"/>
              <a:gd name="connsiteY83" fmla="*/ 1959203 h 1987960"/>
              <a:gd name="connsiteX84" fmla="*/ 374650 w 1705070"/>
              <a:gd name="connsiteY84" fmla="*/ 1936978 h 1987960"/>
              <a:gd name="connsiteX85" fmla="*/ 384175 w 1705070"/>
              <a:gd name="connsiteY85" fmla="*/ 1943328 h 1987960"/>
              <a:gd name="connsiteX86" fmla="*/ 396875 w 1705070"/>
              <a:gd name="connsiteY86" fmla="*/ 1962378 h 1987960"/>
              <a:gd name="connsiteX87" fmla="*/ 428625 w 1705070"/>
              <a:gd name="connsiteY87" fmla="*/ 1968728 h 1987960"/>
              <a:gd name="connsiteX88" fmla="*/ 542925 w 1705070"/>
              <a:gd name="connsiteY88" fmla="*/ 1971903 h 1987960"/>
              <a:gd name="connsiteX89" fmla="*/ 593725 w 1705070"/>
              <a:gd name="connsiteY89" fmla="*/ 1975078 h 1987960"/>
              <a:gd name="connsiteX90" fmla="*/ 666750 w 1705070"/>
              <a:gd name="connsiteY90" fmla="*/ 1984603 h 1987960"/>
              <a:gd name="connsiteX91" fmla="*/ 688975 w 1705070"/>
              <a:gd name="connsiteY91" fmla="*/ 1984603 h 1987960"/>
              <a:gd name="connsiteX92" fmla="*/ 685800 w 1705070"/>
              <a:gd name="connsiteY92" fmla="*/ 1965553 h 1987960"/>
              <a:gd name="connsiteX93" fmla="*/ 688975 w 1705070"/>
              <a:gd name="connsiteY93" fmla="*/ 1956028 h 1987960"/>
              <a:gd name="connsiteX94" fmla="*/ 708025 w 1705070"/>
              <a:gd name="connsiteY94" fmla="*/ 1956028 h 1987960"/>
              <a:gd name="connsiteX95" fmla="*/ 720725 w 1705070"/>
              <a:gd name="connsiteY95" fmla="*/ 1965553 h 1987960"/>
              <a:gd name="connsiteX96" fmla="*/ 730250 w 1705070"/>
              <a:gd name="connsiteY96" fmla="*/ 1975078 h 1987960"/>
              <a:gd name="connsiteX97" fmla="*/ 739775 w 1705070"/>
              <a:gd name="connsiteY97" fmla="*/ 1978253 h 1987960"/>
              <a:gd name="connsiteX98" fmla="*/ 752475 w 1705070"/>
              <a:gd name="connsiteY98" fmla="*/ 1949678 h 1987960"/>
              <a:gd name="connsiteX99" fmla="*/ 755650 w 1705070"/>
              <a:gd name="connsiteY99" fmla="*/ 1940153 h 1987960"/>
              <a:gd name="connsiteX100" fmla="*/ 758825 w 1705070"/>
              <a:gd name="connsiteY100" fmla="*/ 1930628 h 1987960"/>
              <a:gd name="connsiteX101" fmla="*/ 765175 w 1705070"/>
              <a:gd name="connsiteY101" fmla="*/ 1921103 h 1987960"/>
              <a:gd name="connsiteX102" fmla="*/ 777875 w 1705070"/>
              <a:gd name="connsiteY102" fmla="*/ 1940153 h 1987960"/>
              <a:gd name="connsiteX103" fmla="*/ 790575 w 1705070"/>
              <a:gd name="connsiteY103" fmla="*/ 1968728 h 1987960"/>
              <a:gd name="connsiteX104" fmla="*/ 800100 w 1705070"/>
              <a:gd name="connsiteY104" fmla="*/ 1971903 h 1987960"/>
              <a:gd name="connsiteX105" fmla="*/ 809625 w 1705070"/>
              <a:gd name="connsiteY105" fmla="*/ 1889353 h 1987960"/>
              <a:gd name="connsiteX106" fmla="*/ 819150 w 1705070"/>
              <a:gd name="connsiteY106" fmla="*/ 1879828 h 1987960"/>
              <a:gd name="connsiteX107" fmla="*/ 835025 w 1705070"/>
              <a:gd name="connsiteY107" fmla="*/ 1908403 h 1987960"/>
              <a:gd name="connsiteX108" fmla="*/ 841375 w 1705070"/>
              <a:gd name="connsiteY108" fmla="*/ 1927453 h 1987960"/>
              <a:gd name="connsiteX109" fmla="*/ 844550 w 1705070"/>
              <a:gd name="connsiteY109" fmla="*/ 1936978 h 1987960"/>
              <a:gd name="connsiteX110" fmla="*/ 847725 w 1705070"/>
              <a:gd name="connsiteY110" fmla="*/ 1949678 h 1987960"/>
              <a:gd name="connsiteX111" fmla="*/ 854075 w 1705070"/>
              <a:gd name="connsiteY111" fmla="*/ 1968728 h 1987960"/>
              <a:gd name="connsiteX112" fmla="*/ 863600 w 1705070"/>
              <a:gd name="connsiteY112" fmla="*/ 1978253 h 1987960"/>
              <a:gd name="connsiteX113" fmla="*/ 876300 w 1705070"/>
              <a:gd name="connsiteY113" fmla="*/ 1975078 h 1987960"/>
              <a:gd name="connsiteX114" fmla="*/ 873125 w 1705070"/>
              <a:gd name="connsiteY114" fmla="*/ 1902053 h 1987960"/>
              <a:gd name="connsiteX115" fmla="*/ 869950 w 1705070"/>
              <a:gd name="connsiteY115" fmla="*/ 1892528 h 1987960"/>
              <a:gd name="connsiteX116" fmla="*/ 863600 w 1705070"/>
              <a:gd name="connsiteY116" fmla="*/ 1870303 h 1987960"/>
              <a:gd name="connsiteX117" fmla="*/ 866775 w 1705070"/>
              <a:gd name="connsiteY117" fmla="*/ 1838553 h 1987960"/>
              <a:gd name="connsiteX118" fmla="*/ 876300 w 1705070"/>
              <a:gd name="connsiteY118" fmla="*/ 1848078 h 1987960"/>
              <a:gd name="connsiteX119" fmla="*/ 882650 w 1705070"/>
              <a:gd name="connsiteY119" fmla="*/ 1867128 h 1987960"/>
              <a:gd name="connsiteX120" fmla="*/ 892175 w 1705070"/>
              <a:gd name="connsiteY120" fmla="*/ 1886178 h 1987960"/>
              <a:gd name="connsiteX121" fmla="*/ 898525 w 1705070"/>
              <a:gd name="connsiteY121" fmla="*/ 1905228 h 1987960"/>
              <a:gd name="connsiteX122" fmla="*/ 901700 w 1705070"/>
              <a:gd name="connsiteY122" fmla="*/ 1914753 h 1987960"/>
              <a:gd name="connsiteX123" fmla="*/ 904875 w 1705070"/>
              <a:gd name="connsiteY123" fmla="*/ 1924278 h 1987960"/>
              <a:gd name="connsiteX124" fmla="*/ 917575 w 1705070"/>
              <a:gd name="connsiteY124" fmla="*/ 1975078 h 1987960"/>
              <a:gd name="connsiteX125" fmla="*/ 939800 w 1705070"/>
              <a:gd name="connsiteY125" fmla="*/ 1971903 h 1987960"/>
              <a:gd name="connsiteX126" fmla="*/ 946150 w 1705070"/>
              <a:gd name="connsiteY126" fmla="*/ 1930628 h 1987960"/>
              <a:gd name="connsiteX127" fmla="*/ 949325 w 1705070"/>
              <a:gd name="connsiteY127" fmla="*/ 1914753 h 1987960"/>
              <a:gd name="connsiteX128" fmla="*/ 946150 w 1705070"/>
              <a:gd name="connsiteY128" fmla="*/ 1879828 h 1987960"/>
              <a:gd name="connsiteX129" fmla="*/ 939800 w 1705070"/>
              <a:gd name="connsiteY129" fmla="*/ 1860778 h 1987960"/>
              <a:gd name="connsiteX130" fmla="*/ 936625 w 1705070"/>
              <a:gd name="connsiteY130" fmla="*/ 1848078 h 1987960"/>
              <a:gd name="connsiteX131" fmla="*/ 930275 w 1705070"/>
              <a:gd name="connsiteY131" fmla="*/ 1813153 h 1987960"/>
              <a:gd name="connsiteX132" fmla="*/ 942975 w 1705070"/>
              <a:gd name="connsiteY132" fmla="*/ 1765528 h 1987960"/>
              <a:gd name="connsiteX133" fmla="*/ 955675 w 1705070"/>
              <a:gd name="connsiteY133" fmla="*/ 1768703 h 1987960"/>
              <a:gd name="connsiteX134" fmla="*/ 962025 w 1705070"/>
              <a:gd name="connsiteY134" fmla="*/ 1778228 h 1987960"/>
              <a:gd name="connsiteX135" fmla="*/ 971550 w 1705070"/>
              <a:gd name="connsiteY135" fmla="*/ 1797278 h 1987960"/>
              <a:gd name="connsiteX136" fmla="*/ 974725 w 1705070"/>
              <a:gd name="connsiteY136" fmla="*/ 1819503 h 1987960"/>
              <a:gd name="connsiteX137" fmla="*/ 977900 w 1705070"/>
              <a:gd name="connsiteY137" fmla="*/ 1829028 h 1987960"/>
              <a:gd name="connsiteX138" fmla="*/ 981075 w 1705070"/>
              <a:gd name="connsiteY138" fmla="*/ 1844903 h 1987960"/>
              <a:gd name="connsiteX139" fmla="*/ 984250 w 1705070"/>
              <a:gd name="connsiteY139" fmla="*/ 1857603 h 1987960"/>
              <a:gd name="connsiteX140" fmla="*/ 987425 w 1705070"/>
              <a:gd name="connsiteY140" fmla="*/ 1879828 h 1987960"/>
              <a:gd name="connsiteX141" fmla="*/ 990600 w 1705070"/>
              <a:gd name="connsiteY141" fmla="*/ 1895703 h 1987960"/>
              <a:gd name="connsiteX142" fmla="*/ 996950 w 1705070"/>
              <a:gd name="connsiteY142" fmla="*/ 1943328 h 1987960"/>
              <a:gd name="connsiteX143" fmla="*/ 1006475 w 1705070"/>
              <a:gd name="connsiteY143" fmla="*/ 1965553 h 1987960"/>
              <a:gd name="connsiteX144" fmla="*/ 1016000 w 1705070"/>
              <a:gd name="connsiteY144" fmla="*/ 1968728 h 1987960"/>
              <a:gd name="connsiteX145" fmla="*/ 1031875 w 1705070"/>
              <a:gd name="connsiteY145" fmla="*/ 1936978 h 1987960"/>
              <a:gd name="connsiteX146" fmla="*/ 1028700 w 1705070"/>
              <a:gd name="connsiteY146" fmla="*/ 1867128 h 1987960"/>
              <a:gd name="connsiteX147" fmla="*/ 1022350 w 1705070"/>
              <a:gd name="connsiteY147" fmla="*/ 1854428 h 1987960"/>
              <a:gd name="connsiteX148" fmla="*/ 1016000 w 1705070"/>
              <a:gd name="connsiteY148" fmla="*/ 1829028 h 1987960"/>
              <a:gd name="connsiteX149" fmla="*/ 1019175 w 1705070"/>
              <a:gd name="connsiteY149" fmla="*/ 1648053 h 1987960"/>
              <a:gd name="connsiteX150" fmla="*/ 1031875 w 1705070"/>
              <a:gd name="connsiteY150" fmla="*/ 1651228 h 1987960"/>
              <a:gd name="connsiteX151" fmla="*/ 1050925 w 1705070"/>
              <a:gd name="connsiteY151" fmla="*/ 1676628 h 1987960"/>
              <a:gd name="connsiteX152" fmla="*/ 1054100 w 1705070"/>
              <a:gd name="connsiteY152" fmla="*/ 1689328 h 1987960"/>
              <a:gd name="connsiteX153" fmla="*/ 1063625 w 1705070"/>
              <a:gd name="connsiteY153" fmla="*/ 1711553 h 1987960"/>
              <a:gd name="connsiteX154" fmla="*/ 1069975 w 1705070"/>
              <a:gd name="connsiteY154" fmla="*/ 1749653 h 1987960"/>
              <a:gd name="connsiteX155" fmla="*/ 1066800 w 1705070"/>
              <a:gd name="connsiteY155" fmla="*/ 1841728 h 1987960"/>
              <a:gd name="connsiteX156" fmla="*/ 1063625 w 1705070"/>
              <a:gd name="connsiteY156" fmla="*/ 1854428 h 1987960"/>
              <a:gd name="connsiteX157" fmla="*/ 1060450 w 1705070"/>
              <a:gd name="connsiteY157" fmla="*/ 1883003 h 1987960"/>
              <a:gd name="connsiteX158" fmla="*/ 1063625 w 1705070"/>
              <a:gd name="connsiteY158" fmla="*/ 1930628 h 1987960"/>
              <a:gd name="connsiteX159" fmla="*/ 1076325 w 1705070"/>
              <a:gd name="connsiteY159" fmla="*/ 1940153 h 1987960"/>
              <a:gd name="connsiteX160" fmla="*/ 1082675 w 1705070"/>
              <a:gd name="connsiteY160" fmla="*/ 1949678 h 1987960"/>
              <a:gd name="connsiteX161" fmla="*/ 1101725 w 1705070"/>
              <a:gd name="connsiteY161" fmla="*/ 1914753 h 1987960"/>
              <a:gd name="connsiteX162" fmla="*/ 1098550 w 1705070"/>
              <a:gd name="connsiteY162" fmla="*/ 1873478 h 1987960"/>
              <a:gd name="connsiteX163" fmla="*/ 1092200 w 1705070"/>
              <a:gd name="connsiteY163" fmla="*/ 1848078 h 1987960"/>
              <a:gd name="connsiteX164" fmla="*/ 1085850 w 1705070"/>
              <a:gd name="connsiteY164" fmla="*/ 1819503 h 1987960"/>
              <a:gd name="connsiteX165" fmla="*/ 1082675 w 1705070"/>
              <a:gd name="connsiteY165" fmla="*/ 1765528 h 1987960"/>
              <a:gd name="connsiteX166" fmla="*/ 1089025 w 1705070"/>
              <a:gd name="connsiteY166" fmla="*/ 1686153 h 1987960"/>
              <a:gd name="connsiteX167" fmla="*/ 1082675 w 1705070"/>
              <a:gd name="connsiteY167" fmla="*/ 1587728 h 1987960"/>
              <a:gd name="connsiteX168" fmla="*/ 1076325 w 1705070"/>
              <a:gd name="connsiteY168" fmla="*/ 1555978 h 1987960"/>
              <a:gd name="connsiteX169" fmla="*/ 1079500 w 1705070"/>
              <a:gd name="connsiteY169" fmla="*/ 1540103 h 1987960"/>
              <a:gd name="connsiteX170" fmla="*/ 1089025 w 1705070"/>
              <a:gd name="connsiteY170" fmla="*/ 1543278 h 1987960"/>
              <a:gd name="connsiteX171" fmla="*/ 1098550 w 1705070"/>
              <a:gd name="connsiteY171" fmla="*/ 1552803 h 1987960"/>
              <a:gd name="connsiteX172" fmla="*/ 1108075 w 1705070"/>
              <a:gd name="connsiteY172" fmla="*/ 1581378 h 1987960"/>
              <a:gd name="connsiteX173" fmla="*/ 1111250 w 1705070"/>
              <a:gd name="connsiteY173" fmla="*/ 1590903 h 1987960"/>
              <a:gd name="connsiteX174" fmla="*/ 1117600 w 1705070"/>
              <a:gd name="connsiteY174" fmla="*/ 1752828 h 1987960"/>
              <a:gd name="connsiteX175" fmla="*/ 1123950 w 1705070"/>
              <a:gd name="connsiteY175" fmla="*/ 1822678 h 1987960"/>
              <a:gd name="connsiteX176" fmla="*/ 1133475 w 1705070"/>
              <a:gd name="connsiteY176" fmla="*/ 1936978 h 1987960"/>
              <a:gd name="connsiteX177" fmla="*/ 1143000 w 1705070"/>
              <a:gd name="connsiteY177" fmla="*/ 1959203 h 1987960"/>
              <a:gd name="connsiteX178" fmla="*/ 1152525 w 1705070"/>
              <a:gd name="connsiteY178" fmla="*/ 1968728 h 1987960"/>
              <a:gd name="connsiteX179" fmla="*/ 1158875 w 1705070"/>
              <a:gd name="connsiteY179" fmla="*/ 1959203 h 1987960"/>
              <a:gd name="connsiteX180" fmla="*/ 1152525 w 1705070"/>
              <a:gd name="connsiteY180" fmla="*/ 1813153 h 1987960"/>
              <a:gd name="connsiteX181" fmla="*/ 1155700 w 1705070"/>
              <a:gd name="connsiteY181" fmla="*/ 1597253 h 1987960"/>
              <a:gd name="connsiteX182" fmla="*/ 1158875 w 1705070"/>
              <a:gd name="connsiteY182" fmla="*/ 1581378 h 1987960"/>
              <a:gd name="connsiteX183" fmla="*/ 1162050 w 1705070"/>
              <a:gd name="connsiteY183" fmla="*/ 1517878 h 1987960"/>
              <a:gd name="connsiteX184" fmla="*/ 1158875 w 1705070"/>
              <a:gd name="connsiteY184" fmla="*/ 1444853 h 1987960"/>
              <a:gd name="connsiteX185" fmla="*/ 1158875 w 1705070"/>
              <a:gd name="connsiteY185" fmla="*/ 1397228 h 1987960"/>
              <a:gd name="connsiteX186" fmla="*/ 1168400 w 1705070"/>
              <a:gd name="connsiteY186" fmla="*/ 1394053 h 1987960"/>
              <a:gd name="connsiteX187" fmla="*/ 1177925 w 1705070"/>
              <a:gd name="connsiteY187" fmla="*/ 1397228 h 1987960"/>
              <a:gd name="connsiteX188" fmla="*/ 1193800 w 1705070"/>
              <a:gd name="connsiteY188" fmla="*/ 1425803 h 1987960"/>
              <a:gd name="connsiteX189" fmla="*/ 1196975 w 1705070"/>
              <a:gd name="connsiteY189" fmla="*/ 1435328 h 1987960"/>
              <a:gd name="connsiteX190" fmla="*/ 1203325 w 1705070"/>
              <a:gd name="connsiteY190" fmla="*/ 1463903 h 1987960"/>
              <a:gd name="connsiteX191" fmla="*/ 1206500 w 1705070"/>
              <a:gd name="connsiteY191" fmla="*/ 1495653 h 1987960"/>
              <a:gd name="connsiteX192" fmla="*/ 1212850 w 1705070"/>
              <a:gd name="connsiteY192" fmla="*/ 1533753 h 1987960"/>
              <a:gd name="connsiteX193" fmla="*/ 1216025 w 1705070"/>
              <a:gd name="connsiteY193" fmla="*/ 1562328 h 1987960"/>
              <a:gd name="connsiteX194" fmla="*/ 1212850 w 1705070"/>
              <a:gd name="connsiteY194" fmla="*/ 1682978 h 1987960"/>
              <a:gd name="connsiteX195" fmla="*/ 1209675 w 1705070"/>
              <a:gd name="connsiteY195" fmla="*/ 1698853 h 1987960"/>
              <a:gd name="connsiteX196" fmla="*/ 1206500 w 1705070"/>
              <a:gd name="connsiteY196" fmla="*/ 1724253 h 1987960"/>
              <a:gd name="connsiteX197" fmla="*/ 1200150 w 1705070"/>
              <a:gd name="connsiteY197" fmla="*/ 1765528 h 1987960"/>
              <a:gd name="connsiteX198" fmla="*/ 1203325 w 1705070"/>
              <a:gd name="connsiteY198" fmla="*/ 1946503 h 1987960"/>
              <a:gd name="connsiteX199" fmla="*/ 1209675 w 1705070"/>
              <a:gd name="connsiteY199" fmla="*/ 1956028 h 1987960"/>
              <a:gd name="connsiteX200" fmla="*/ 1228725 w 1705070"/>
              <a:gd name="connsiteY200" fmla="*/ 1962378 h 1987960"/>
              <a:gd name="connsiteX201" fmla="*/ 1238250 w 1705070"/>
              <a:gd name="connsiteY201" fmla="*/ 1959203 h 1987960"/>
              <a:gd name="connsiteX202" fmla="*/ 1247775 w 1705070"/>
              <a:gd name="connsiteY202" fmla="*/ 1927453 h 1987960"/>
              <a:gd name="connsiteX203" fmla="*/ 1247775 w 1705070"/>
              <a:gd name="connsiteY203" fmla="*/ 1781403 h 1987960"/>
              <a:gd name="connsiteX204" fmla="*/ 1244600 w 1705070"/>
              <a:gd name="connsiteY204" fmla="*/ 1771878 h 1987960"/>
              <a:gd name="connsiteX205" fmla="*/ 1247775 w 1705070"/>
              <a:gd name="connsiteY205" fmla="*/ 1489303 h 1987960"/>
              <a:gd name="connsiteX206" fmla="*/ 1250950 w 1705070"/>
              <a:gd name="connsiteY206" fmla="*/ 1422628 h 1987960"/>
              <a:gd name="connsiteX207" fmla="*/ 1257300 w 1705070"/>
              <a:gd name="connsiteY207" fmla="*/ 1403578 h 1987960"/>
              <a:gd name="connsiteX208" fmla="*/ 1254125 w 1705070"/>
              <a:gd name="connsiteY208" fmla="*/ 1343253 h 1987960"/>
              <a:gd name="connsiteX209" fmla="*/ 1247775 w 1705070"/>
              <a:gd name="connsiteY209" fmla="*/ 1311503 h 1987960"/>
              <a:gd name="connsiteX210" fmla="*/ 1244600 w 1705070"/>
              <a:gd name="connsiteY210" fmla="*/ 1292453 h 1987960"/>
              <a:gd name="connsiteX211" fmla="*/ 1238250 w 1705070"/>
              <a:gd name="connsiteY211" fmla="*/ 1257528 h 1987960"/>
              <a:gd name="connsiteX212" fmla="*/ 1247775 w 1705070"/>
              <a:gd name="connsiteY212" fmla="*/ 1219428 h 1987960"/>
              <a:gd name="connsiteX213" fmla="*/ 1250950 w 1705070"/>
              <a:gd name="connsiteY213" fmla="*/ 1232128 h 1987960"/>
              <a:gd name="connsiteX214" fmla="*/ 1257300 w 1705070"/>
              <a:gd name="connsiteY214" fmla="*/ 1248003 h 1987960"/>
              <a:gd name="connsiteX215" fmla="*/ 1266825 w 1705070"/>
              <a:gd name="connsiteY215" fmla="*/ 1276578 h 1987960"/>
              <a:gd name="connsiteX216" fmla="*/ 1270000 w 1705070"/>
              <a:gd name="connsiteY216" fmla="*/ 1314678 h 1987960"/>
              <a:gd name="connsiteX217" fmla="*/ 1273175 w 1705070"/>
              <a:gd name="connsiteY217" fmla="*/ 1327378 h 1987960"/>
              <a:gd name="connsiteX218" fmla="*/ 1276350 w 1705070"/>
              <a:gd name="connsiteY218" fmla="*/ 1343253 h 1987960"/>
              <a:gd name="connsiteX219" fmla="*/ 1279525 w 1705070"/>
              <a:gd name="connsiteY219" fmla="*/ 1378178 h 1987960"/>
              <a:gd name="connsiteX220" fmla="*/ 1282700 w 1705070"/>
              <a:gd name="connsiteY220" fmla="*/ 1390878 h 1987960"/>
              <a:gd name="connsiteX221" fmla="*/ 1289050 w 1705070"/>
              <a:gd name="connsiteY221" fmla="*/ 1425803 h 1987960"/>
              <a:gd name="connsiteX222" fmla="*/ 1285875 w 1705070"/>
              <a:gd name="connsiteY222" fmla="*/ 1587728 h 1987960"/>
              <a:gd name="connsiteX223" fmla="*/ 1279525 w 1705070"/>
              <a:gd name="connsiteY223" fmla="*/ 1644878 h 1987960"/>
              <a:gd name="connsiteX224" fmla="*/ 1276350 w 1705070"/>
              <a:gd name="connsiteY224" fmla="*/ 1654403 h 1987960"/>
              <a:gd name="connsiteX225" fmla="*/ 1270000 w 1705070"/>
              <a:gd name="connsiteY225" fmla="*/ 1679803 h 1987960"/>
              <a:gd name="connsiteX226" fmla="*/ 1266825 w 1705070"/>
              <a:gd name="connsiteY226" fmla="*/ 1708378 h 1987960"/>
              <a:gd name="connsiteX227" fmla="*/ 1260475 w 1705070"/>
              <a:gd name="connsiteY227" fmla="*/ 1730603 h 1987960"/>
              <a:gd name="connsiteX228" fmla="*/ 1254125 w 1705070"/>
              <a:gd name="connsiteY228" fmla="*/ 1756003 h 1987960"/>
              <a:gd name="connsiteX229" fmla="*/ 1250950 w 1705070"/>
              <a:gd name="connsiteY229" fmla="*/ 1765528 h 1987960"/>
              <a:gd name="connsiteX230" fmla="*/ 1241425 w 1705070"/>
              <a:gd name="connsiteY230" fmla="*/ 1835378 h 1987960"/>
              <a:gd name="connsiteX231" fmla="*/ 1247775 w 1705070"/>
              <a:gd name="connsiteY231" fmla="*/ 1911578 h 1987960"/>
              <a:gd name="connsiteX232" fmla="*/ 1250950 w 1705070"/>
              <a:gd name="connsiteY232" fmla="*/ 1927453 h 1987960"/>
              <a:gd name="connsiteX233" fmla="*/ 1257300 w 1705070"/>
              <a:gd name="connsiteY233" fmla="*/ 1936978 h 1987960"/>
              <a:gd name="connsiteX234" fmla="*/ 1270000 w 1705070"/>
              <a:gd name="connsiteY234" fmla="*/ 1959203 h 1987960"/>
              <a:gd name="connsiteX235" fmla="*/ 1279525 w 1705070"/>
              <a:gd name="connsiteY235" fmla="*/ 1962378 h 1987960"/>
              <a:gd name="connsiteX236" fmla="*/ 1273175 w 1705070"/>
              <a:gd name="connsiteY236" fmla="*/ 1952853 h 1987960"/>
              <a:gd name="connsiteX237" fmla="*/ 1282700 w 1705070"/>
              <a:gd name="connsiteY237" fmla="*/ 1956028 h 1987960"/>
              <a:gd name="connsiteX238" fmla="*/ 1292225 w 1705070"/>
              <a:gd name="connsiteY238" fmla="*/ 1962378 h 1987960"/>
              <a:gd name="connsiteX239" fmla="*/ 1298575 w 1705070"/>
              <a:gd name="connsiteY239" fmla="*/ 1971903 h 1987960"/>
              <a:gd name="connsiteX240" fmla="*/ 1358900 w 1705070"/>
              <a:gd name="connsiteY240" fmla="*/ 1975078 h 1987960"/>
              <a:gd name="connsiteX241" fmla="*/ 1368425 w 1705070"/>
              <a:gd name="connsiteY241" fmla="*/ 1971903 h 1987960"/>
              <a:gd name="connsiteX242" fmla="*/ 1368425 w 1705070"/>
              <a:gd name="connsiteY242" fmla="*/ 1943328 h 1987960"/>
              <a:gd name="connsiteX243" fmla="*/ 1358900 w 1705070"/>
              <a:gd name="connsiteY243" fmla="*/ 1933803 h 1987960"/>
              <a:gd name="connsiteX244" fmla="*/ 1352550 w 1705070"/>
              <a:gd name="connsiteY244" fmla="*/ 1924278 h 1987960"/>
              <a:gd name="connsiteX245" fmla="*/ 1333500 w 1705070"/>
              <a:gd name="connsiteY245" fmla="*/ 1911578 h 1987960"/>
              <a:gd name="connsiteX246" fmla="*/ 1327150 w 1705070"/>
              <a:gd name="connsiteY246" fmla="*/ 1902053 h 1987960"/>
              <a:gd name="connsiteX247" fmla="*/ 1323975 w 1705070"/>
              <a:gd name="connsiteY247" fmla="*/ 1892528 h 1987960"/>
              <a:gd name="connsiteX248" fmla="*/ 1327150 w 1705070"/>
              <a:gd name="connsiteY248" fmla="*/ 1714728 h 1987960"/>
              <a:gd name="connsiteX249" fmla="*/ 1333500 w 1705070"/>
              <a:gd name="connsiteY249" fmla="*/ 1676628 h 1987960"/>
              <a:gd name="connsiteX250" fmla="*/ 1336675 w 1705070"/>
              <a:gd name="connsiteY250" fmla="*/ 1667103 h 1987960"/>
              <a:gd name="connsiteX251" fmla="*/ 1343025 w 1705070"/>
              <a:gd name="connsiteY251" fmla="*/ 1644878 h 1987960"/>
              <a:gd name="connsiteX252" fmla="*/ 1349375 w 1705070"/>
              <a:gd name="connsiteY252" fmla="*/ 1632178 h 1987960"/>
              <a:gd name="connsiteX253" fmla="*/ 1352550 w 1705070"/>
              <a:gd name="connsiteY253" fmla="*/ 1616303 h 1987960"/>
              <a:gd name="connsiteX254" fmla="*/ 1355725 w 1705070"/>
              <a:gd name="connsiteY254" fmla="*/ 1597253 h 1987960"/>
              <a:gd name="connsiteX255" fmla="*/ 1358900 w 1705070"/>
              <a:gd name="connsiteY255" fmla="*/ 1587728 h 1987960"/>
              <a:gd name="connsiteX256" fmla="*/ 1358900 w 1705070"/>
              <a:gd name="connsiteY256" fmla="*/ 1432153 h 1987960"/>
              <a:gd name="connsiteX257" fmla="*/ 1355725 w 1705070"/>
              <a:gd name="connsiteY257" fmla="*/ 1419453 h 1987960"/>
              <a:gd name="connsiteX258" fmla="*/ 1352550 w 1705070"/>
              <a:gd name="connsiteY258" fmla="*/ 1397228 h 1987960"/>
              <a:gd name="connsiteX259" fmla="*/ 1346200 w 1705070"/>
              <a:gd name="connsiteY259" fmla="*/ 1327378 h 1987960"/>
              <a:gd name="connsiteX260" fmla="*/ 1339850 w 1705070"/>
              <a:gd name="connsiteY260" fmla="*/ 1308328 h 1987960"/>
              <a:gd name="connsiteX261" fmla="*/ 1333500 w 1705070"/>
              <a:gd name="connsiteY261" fmla="*/ 1282928 h 1987960"/>
              <a:gd name="connsiteX262" fmla="*/ 1327150 w 1705070"/>
              <a:gd name="connsiteY262" fmla="*/ 1260703 h 1987960"/>
              <a:gd name="connsiteX263" fmla="*/ 1317625 w 1705070"/>
              <a:gd name="connsiteY263" fmla="*/ 1228953 h 1987960"/>
              <a:gd name="connsiteX264" fmla="*/ 1311275 w 1705070"/>
              <a:gd name="connsiteY264" fmla="*/ 1209903 h 1987960"/>
              <a:gd name="connsiteX265" fmla="*/ 1308100 w 1705070"/>
              <a:gd name="connsiteY265" fmla="*/ 1200378 h 1987960"/>
              <a:gd name="connsiteX266" fmla="*/ 1295400 w 1705070"/>
              <a:gd name="connsiteY266" fmla="*/ 1181328 h 1987960"/>
              <a:gd name="connsiteX267" fmla="*/ 1289050 w 1705070"/>
              <a:gd name="connsiteY267" fmla="*/ 1171803 h 1987960"/>
              <a:gd name="connsiteX268" fmla="*/ 1279525 w 1705070"/>
              <a:gd name="connsiteY268" fmla="*/ 1143228 h 1987960"/>
              <a:gd name="connsiteX269" fmla="*/ 1276350 w 1705070"/>
              <a:gd name="connsiteY269" fmla="*/ 1133703 h 1987960"/>
              <a:gd name="connsiteX270" fmla="*/ 1273175 w 1705070"/>
              <a:gd name="connsiteY270" fmla="*/ 1124178 h 1987960"/>
              <a:gd name="connsiteX271" fmla="*/ 1270000 w 1705070"/>
              <a:gd name="connsiteY271" fmla="*/ 1108303 h 1987960"/>
              <a:gd name="connsiteX272" fmla="*/ 1273175 w 1705070"/>
              <a:gd name="connsiteY272" fmla="*/ 1092428 h 1987960"/>
              <a:gd name="connsiteX273" fmla="*/ 1298575 w 1705070"/>
              <a:gd name="connsiteY273" fmla="*/ 1098778 h 1987960"/>
              <a:gd name="connsiteX274" fmla="*/ 1308100 w 1705070"/>
              <a:gd name="connsiteY274" fmla="*/ 1324203 h 1987960"/>
              <a:gd name="connsiteX275" fmla="*/ 1304925 w 1705070"/>
              <a:gd name="connsiteY275" fmla="*/ 1622653 h 1987960"/>
              <a:gd name="connsiteX276" fmla="*/ 1301750 w 1705070"/>
              <a:gd name="connsiteY276" fmla="*/ 1679803 h 1987960"/>
              <a:gd name="connsiteX277" fmla="*/ 1308100 w 1705070"/>
              <a:gd name="connsiteY277" fmla="*/ 1740128 h 1987960"/>
              <a:gd name="connsiteX278" fmla="*/ 1314450 w 1705070"/>
              <a:gd name="connsiteY278" fmla="*/ 1797278 h 1987960"/>
              <a:gd name="connsiteX279" fmla="*/ 1317625 w 1705070"/>
              <a:gd name="connsiteY279" fmla="*/ 1806803 h 1987960"/>
              <a:gd name="connsiteX280" fmla="*/ 1320800 w 1705070"/>
              <a:gd name="connsiteY280" fmla="*/ 1819503 h 1987960"/>
              <a:gd name="connsiteX281" fmla="*/ 1323975 w 1705070"/>
              <a:gd name="connsiteY281" fmla="*/ 1829028 h 1987960"/>
              <a:gd name="connsiteX282" fmla="*/ 1327150 w 1705070"/>
              <a:gd name="connsiteY282" fmla="*/ 1841728 h 1987960"/>
              <a:gd name="connsiteX283" fmla="*/ 1352550 w 1705070"/>
              <a:gd name="connsiteY283" fmla="*/ 1873478 h 1987960"/>
              <a:gd name="connsiteX284" fmla="*/ 1362075 w 1705070"/>
              <a:gd name="connsiteY284" fmla="*/ 1895703 h 1987960"/>
              <a:gd name="connsiteX285" fmla="*/ 1371600 w 1705070"/>
              <a:gd name="connsiteY285" fmla="*/ 1902053 h 1987960"/>
              <a:gd name="connsiteX286" fmla="*/ 1377950 w 1705070"/>
              <a:gd name="connsiteY286" fmla="*/ 1911578 h 1987960"/>
              <a:gd name="connsiteX287" fmla="*/ 1381125 w 1705070"/>
              <a:gd name="connsiteY287" fmla="*/ 1921103 h 1987960"/>
              <a:gd name="connsiteX288" fmla="*/ 1390650 w 1705070"/>
              <a:gd name="connsiteY288" fmla="*/ 1927453 h 1987960"/>
              <a:gd name="connsiteX289" fmla="*/ 1393825 w 1705070"/>
              <a:gd name="connsiteY289" fmla="*/ 1936978 h 1987960"/>
              <a:gd name="connsiteX290" fmla="*/ 1400175 w 1705070"/>
              <a:gd name="connsiteY290" fmla="*/ 1927453 h 1987960"/>
              <a:gd name="connsiteX291" fmla="*/ 1403350 w 1705070"/>
              <a:gd name="connsiteY291" fmla="*/ 1911578 h 1987960"/>
              <a:gd name="connsiteX292" fmla="*/ 1406525 w 1705070"/>
              <a:gd name="connsiteY292" fmla="*/ 1873478 h 1987960"/>
              <a:gd name="connsiteX293" fmla="*/ 1409700 w 1705070"/>
              <a:gd name="connsiteY293" fmla="*/ 1857603 h 1987960"/>
              <a:gd name="connsiteX294" fmla="*/ 1406525 w 1705070"/>
              <a:gd name="connsiteY294" fmla="*/ 1730603 h 1987960"/>
              <a:gd name="connsiteX295" fmla="*/ 1403350 w 1705070"/>
              <a:gd name="connsiteY295" fmla="*/ 1705203 h 1987960"/>
              <a:gd name="connsiteX296" fmla="*/ 1397000 w 1705070"/>
              <a:gd name="connsiteY296" fmla="*/ 1641703 h 1987960"/>
              <a:gd name="connsiteX297" fmla="*/ 1393825 w 1705070"/>
              <a:gd name="connsiteY297" fmla="*/ 1432153 h 1987960"/>
              <a:gd name="connsiteX298" fmla="*/ 1387475 w 1705070"/>
              <a:gd name="connsiteY298" fmla="*/ 1159103 h 1987960"/>
              <a:gd name="connsiteX299" fmla="*/ 1384300 w 1705070"/>
              <a:gd name="connsiteY299" fmla="*/ 1108303 h 1987960"/>
              <a:gd name="connsiteX300" fmla="*/ 1381125 w 1705070"/>
              <a:gd name="connsiteY300" fmla="*/ 1086078 h 1987960"/>
              <a:gd name="connsiteX301" fmla="*/ 1377950 w 1705070"/>
              <a:gd name="connsiteY301" fmla="*/ 1054328 h 1987960"/>
              <a:gd name="connsiteX302" fmla="*/ 1374775 w 1705070"/>
              <a:gd name="connsiteY302" fmla="*/ 1028928 h 1987960"/>
              <a:gd name="connsiteX303" fmla="*/ 1358900 w 1705070"/>
              <a:gd name="connsiteY303" fmla="*/ 965428 h 1987960"/>
              <a:gd name="connsiteX304" fmla="*/ 1346200 w 1705070"/>
              <a:gd name="connsiteY304" fmla="*/ 968603 h 1987960"/>
              <a:gd name="connsiteX305" fmla="*/ 1343025 w 1705070"/>
              <a:gd name="connsiteY305" fmla="*/ 1130528 h 1987960"/>
              <a:gd name="connsiteX306" fmla="*/ 1349375 w 1705070"/>
              <a:gd name="connsiteY306" fmla="*/ 1155928 h 1987960"/>
              <a:gd name="connsiteX307" fmla="*/ 1355725 w 1705070"/>
              <a:gd name="connsiteY307" fmla="*/ 1187678 h 1987960"/>
              <a:gd name="connsiteX308" fmla="*/ 1358900 w 1705070"/>
              <a:gd name="connsiteY308" fmla="*/ 1203553 h 1987960"/>
              <a:gd name="connsiteX309" fmla="*/ 1371600 w 1705070"/>
              <a:gd name="connsiteY309" fmla="*/ 1305153 h 1987960"/>
              <a:gd name="connsiteX310" fmla="*/ 1374775 w 1705070"/>
              <a:gd name="connsiteY310" fmla="*/ 1324203 h 1987960"/>
              <a:gd name="connsiteX311" fmla="*/ 1381125 w 1705070"/>
              <a:gd name="connsiteY311" fmla="*/ 1346428 h 1987960"/>
              <a:gd name="connsiteX312" fmla="*/ 1384300 w 1705070"/>
              <a:gd name="connsiteY312" fmla="*/ 1368653 h 1987960"/>
              <a:gd name="connsiteX313" fmla="*/ 1393825 w 1705070"/>
              <a:gd name="connsiteY313" fmla="*/ 1400403 h 1987960"/>
              <a:gd name="connsiteX314" fmla="*/ 1397000 w 1705070"/>
              <a:gd name="connsiteY314" fmla="*/ 1425803 h 1987960"/>
              <a:gd name="connsiteX315" fmla="*/ 1406525 w 1705070"/>
              <a:gd name="connsiteY315" fmla="*/ 1451203 h 1987960"/>
              <a:gd name="connsiteX316" fmla="*/ 1409700 w 1705070"/>
              <a:gd name="connsiteY316" fmla="*/ 1460728 h 1987960"/>
              <a:gd name="connsiteX317" fmla="*/ 1416050 w 1705070"/>
              <a:gd name="connsiteY317" fmla="*/ 1514703 h 1987960"/>
              <a:gd name="connsiteX318" fmla="*/ 1422400 w 1705070"/>
              <a:gd name="connsiteY318" fmla="*/ 1540103 h 1987960"/>
              <a:gd name="connsiteX319" fmla="*/ 1425575 w 1705070"/>
              <a:gd name="connsiteY319" fmla="*/ 1559153 h 1987960"/>
              <a:gd name="connsiteX320" fmla="*/ 1428750 w 1705070"/>
              <a:gd name="connsiteY320" fmla="*/ 1568678 h 1987960"/>
              <a:gd name="connsiteX321" fmla="*/ 1431925 w 1705070"/>
              <a:gd name="connsiteY321" fmla="*/ 1587728 h 1987960"/>
              <a:gd name="connsiteX322" fmla="*/ 1435100 w 1705070"/>
              <a:gd name="connsiteY322" fmla="*/ 1609953 h 1987960"/>
              <a:gd name="connsiteX323" fmla="*/ 1441450 w 1705070"/>
              <a:gd name="connsiteY323" fmla="*/ 1629003 h 1987960"/>
              <a:gd name="connsiteX324" fmla="*/ 1444625 w 1705070"/>
              <a:gd name="connsiteY324" fmla="*/ 1660753 h 1987960"/>
              <a:gd name="connsiteX325" fmla="*/ 1447800 w 1705070"/>
              <a:gd name="connsiteY325" fmla="*/ 1762353 h 1987960"/>
              <a:gd name="connsiteX326" fmla="*/ 1454150 w 1705070"/>
              <a:gd name="connsiteY326" fmla="*/ 1794103 h 1987960"/>
              <a:gd name="connsiteX327" fmla="*/ 1457325 w 1705070"/>
              <a:gd name="connsiteY327" fmla="*/ 1863953 h 1987960"/>
              <a:gd name="connsiteX328" fmla="*/ 1460500 w 1705070"/>
              <a:gd name="connsiteY328" fmla="*/ 1873478 h 1987960"/>
              <a:gd name="connsiteX329" fmla="*/ 1463675 w 1705070"/>
              <a:gd name="connsiteY329" fmla="*/ 1940153 h 1987960"/>
              <a:gd name="connsiteX330" fmla="*/ 1470025 w 1705070"/>
              <a:gd name="connsiteY330" fmla="*/ 1949678 h 1987960"/>
              <a:gd name="connsiteX331" fmla="*/ 1476375 w 1705070"/>
              <a:gd name="connsiteY331" fmla="*/ 1917928 h 1987960"/>
              <a:gd name="connsiteX332" fmla="*/ 1485900 w 1705070"/>
              <a:gd name="connsiteY332" fmla="*/ 1352778 h 1987960"/>
              <a:gd name="connsiteX333" fmla="*/ 1492250 w 1705070"/>
              <a:gd name="connsiteY333" fmla="*/ 1305153 h 1987960"/>
              <a:gd name="connsiteX334" fmla="*/ 1495425 w 1705070"/>
              <a:gd name="connsiteY334" fmla="*/ 1292453 h 1987960"/>
              <a:gd name="connsiteX335" fmla="*/ 1501775 w 1705070"/>
              <a:gd name="connsiteY335" fmla="*/ 1260703 h 1987960"/>
              <a:gd name="connsiteX336" fmla="*/ 1508125 w 1705070"/>
              <a:gd name="connsiteY336" fmla="*/ 1244828 h 1987960"/>
              <a:gd name="connsiteX337" fmla="*/ 1511300 w 1705070"/>
              <a:gd name="connsiteY337" fmla="*/ 1219428 h 1987960"/>
              <a:gd name="connsiteX338" fmla="*/ 1514475 w 1705070"/>
              <a:gd name="connsiteY338" fmla="*/ 1206728 h 1987960"/>
              <a:gd name="connsiteX339" fmla="*/ 1511300 w 1705070"/>
              <a:gd name="connsiteY339" fmla="*/ 1114653 h 1987960"/>
              <a:gd name="connsiteX340" fmla="*/ 1498600 w 1705070"/>
              <a:gd name="connsiteY340" fmla="*/ 1095603 h 1987960"/>
              <a:gd name="connsiteX341" fmla="*/ 1489075 w 1705070"/>
              <a:gd name="connsiteY341" fmla="*/ 1073378 h 1987960"/>
              <a:gd name="connsiteX342" fmla="*/ 1482725 w 1705070"/>
              <a:gd name="connsiteY342" fmla="*/ 1063853 h 1987960"/>
              <a:gd name="connsiteX343" fmla="*/ 1479550 w 1705070"/>
              <a:gd name="connsiteY343" fmla="*/ 1054328 h 1987960"/>
              <a:gd name="connsiteX344" fmla="*/ 1463675 w 1705070"/>
              <a:gd name="connsiteY344" fmla="*/ 1035278 h 1987960"/>
              <a:gd name="connsiteX345" fmla="*/ 1454150 w 1705070"/>
              <a:gd name="connsiteY345" fmla="*/ 1016228 h 1987960"/>
              <a:gd name="connsiteX346" fmla="*/ 1450975 w 1705070"/>
              <a:gd name="connsiteY346" fmla="*/ 1006703 h 1987960"/>
              <a:gd name="connsiteX347" fmla="*/ 1438275 w 1705070"/>
              <a:gd name="connsiteY347" fmla="*/ 984478 h 1987960"/>
              <a:gd name="connsiteX348" fmla="*/ 1431925 w 1705070"/>
              <a:gd name="connsiteY348" fmla="*/ 962253 h 1987960"/>
              <a:gd name="connsiteX349" fmla="*/ 1428750 w 1705070"/>
              <a:gd name="connsiteY349" fmla="*/ 882878 h 1987960"/>
              <a:gd name="connsiteX350" fmla="*/ 1425575 w 1705070"/>
              <a:gd name="connsiteY350" fmla="*/ 870178 h 1987960"/>
              <a:gd name="connsiteX351" fmla="*/ 1416050 w 1705070"/>
              <a:gd name="connsiteY351" fmla="*/ 863828 h 1987960"/>
              <a:gd name="connsiteX352" fmla="*/ 1390650 w 1705070"/>
              <a:gd name="connsiteY352" fmla="*/ 882878 h 1987960"/>
              <a:gd name="connsiteX353" fmla="*/ 1381125 w 1705070"/>
              <a:gd name="connsiteY353" fmla="*/ 959078 h 1987960"/>
              <a:gd name="connsiteX354" fmla="*/ 1377950 w 1705070"/>
              <a:gd name="connsiteY354" fmla="*/ 971778 h 1987960"/>
              <a:gd name="connsiteX355" fmla="*/ 1374775 w 1705070"/>
              <a:gd name="connsiteY355" fmla="*/ 987653 h 1987960"/>
              <a:gd name="connsiteX356" fmla="*/ 1377950 w 1705070"/>
              <a:gd name="connsiteY356" fmla="*/ 1051153 h 1987960"/>
              <a:gd name="connsiteX357" fmla="*/ 1384300 w 1705070"/>
              <a:gd name="connsiteY357" fmla="*/ 1073378 h 1987960"/>
              <a:gd name="connsiteX358" fmla="*/ 1393825 w 1705070"/>
              <a:gd name="connsiteY358" fmla="*/ 1105128 h 1987960"/>
              <a:gd name="connsiteX359" fmla="*/ 1403350 w 1705070"/>
              <a:gd name="connsiteY359" fmla="*/ 1168628 h 1987960"/>
              <a:gd name="connsiteX360" fmla="*/ 1406525 w 1705070"/>
              <a:gd name="connsiteY360" fmla="*/ 1181328 h 1987960"/>
              <a:gd name="connsiteX361" fmla="*/ 1409700 w 1705070"/>
              <a:gd name="connsiteY361" fmla="*/ 1216253 h 1987960"/>
              <a:gd name="connsiteX362" fmla="*/ 1419225 w 1705070"/>
              <a:gd name="connsiteY362" fmla="*/ 1292453 h 1987960"/>
              <a:gd name="connsiteX363" fmla="*/ 1428750 w 1705070"/>
              <a:gd name="connsiteY363" fmla="*/ 1409928 h 1987960"/>
              <a:gd name="connsiteX364" fmla="*/ 1431925 w 1705070"/>
              <a:gd name="connsiteY364" fmla="*/ 1540103 h 1987960"/>
              <a:gd name="connsiteX365" fmla="*/ 1435100 w 1705070"/>
              <a:gd name="connsiteY365" fmla="*/ 1562328 h 1987960"/>
              <a:gd name="connsiteX366" fmla="*/ 1441450 w 1705070"/>
              <a:gd name="connsiteY366" fmla="*/ 1632178 h 1987960"/>
              <a:gd name="connsiteX367" fmla="*/ 1444625 w 1705070"/>
              <a:gd name="connsiteY367" fmla="*/ 1641703 h 1987960"/>
              <a:gd name="connsiteX368" fmla="*/ 1447800 w 1705070"/>
              <a:gd name="connsiteY368" fmla="*/ 1670278 h 1987960"/>
              <a:gd name="connsiteX369" fmla="*/ 1450975 w 1705070"/>
              <a:gd name="connsiteY369" fmla="*/ 1682978 h 1987960"/>
              <a:gd name="connsiteX370" fmla="*/ 1457325 w 1705070"/>
              <a:gd name="connsiteY370" fmla="*/ 1825853 h 1987960"/>
              <a:gd name="connsiteX371" fmla="*/ 1463675 w 1705070"/>
              <a:gd name="connsiteY371" fmla="*/ 1851253 h 1987960"/>
              <a:gd name="connsiteX372" fmla="*/ 1473200 w 1705070"/>
              <a:gd name="connsiteY372" fmla="*/ 1886178 h 1987960"/>
              <a:gd name="connsiteX373" fmla="*/ 1479550 w 1705070"/>
              <a:gd name="connsiteY373" fmla="*/ 1898878 h 1987960"/>
              <a:gd name="connsiteX374" fmla="*/ 1492250 w 1705070"/>
              <a:gd name="connsiteY374" fmla="*/ 1940153 h 1987960"/>
              <a:gd name="connsiteX375" fmla="*/ 1501775 w 1705070"/>
              <a:gd name="connsiteY375" fmla="*/ 1962378 h 1987960"/>
              <a:gd name="connsiteX376" fmla="*/ 1508125 w 1705070"/>
              <a:gd name="connsiteY376" fmla="*/ 1248003 h 1987960"/>
              <a:gd name="connsiteX377" fmla="*/ 1514475 w 1705070"/>
              <a:gd name="connsiteY377" fmla="*/ 1136878 h 1987960"/>
              <a:gd name="connsiteX378" fmla="*/ 1511300 w 1705070"/>
              <a:gd name="connsiteY378" fmla="*/ 955903 h 1987960"/>
              <a:gd name="connsiteX379" fmla="*/ 1501775 w 1705070"/>
              <a:gd name="connsiteY379" fmla="*/ 927328 h 1987960"/>
              <a:gd name="connsiteX380" fmla="*/ 1489075 w 1705070"/>
              <a:gd name="connsiteY380" fmla="*/ 908278 h 1987960"/>
              <a:gd name="connsiteX381" fmla="*/ 1485900 w 1705070"/>
              <a:gd name="connsiteY381" fmla="*/ 876528 h 1987960"/>
              <a:gd name="connsiteX382" fmla="*/ 1482725 w 1705070"/>
              <a:gd name="connsiteY382" fmla="*/ 863828 h 1987960"/>
              <a:gd name="connsiteX383" fmla="*/ 1479550 w 1705070"/>
              <a:gd name="connsiteY383" fmla="*/ 762228 h 1987960"/>
              <a:gd name="connsiteX384" fmla="*/ 1470025 w 1705070"/>
              <a:gd name="connsiteY384" fmla="*/ 743178 h 1987960"/>
              <a:gd name="connsiteX385" fmla="*/ 1460500 w 1705070"/>
              <a:gd name="connsiteY385" fmla="*/ 740003 h 1987960"/>
              <a:gd name="connsiteX386" fmla="*/ 1444625 w 1705070"/>
              <a:gd name="connsiteY386" fmla="*/ 733653 h 1987960"/>
              <a:gd name="connsiteX387" fmla="*/ 1422400 w 1705070"/>
              <a:gd name="connsiteY387" fmla="*/ 736828 h 1987960"/>
              <a:gd name="connsiteX388" fmla="*/ 1416050 w 1705070"/>
              <a:gd name="connsiteY388" fmla="*/ 749528 h 1987960"/>
              <a:gd name="connsiteX389" fmla="*/ 1419225 w 1705070"/>
              <a:gd name="connsiteY389" fmla="*/ 835253 h 1987960"/>
              <a:gd name="connsiteX390" fmla="*/ 1425575 w 1705070"/>
              <a:gd name="connsiteY390" fmla="*/ 854303 h 1987960"/>
              <a:gd name="connsiteX391" fmla="*/ 1431925 w 1705070"/>
              <a:gd name="connsiteY391" fmla="*/ 863828 h 1987960"/>
              <a:gd name="connsiteX392" fmla="*/ 1438275 w 1705070"/>
              <a:gd name="connsiteY392" fmla="*/ 886053 h 1987960"/>
              <a:gd name="connsiteX393" fmla="*/ 1447800 w 1705070"/>
              <a:gd name="connsiteY393" fmla="*/ 905103 h 1987960"/>
              <a:gd name="connsiteX394" fmla="*/ 1457325 w 1705070"/>
              <a:gd name="connsiteY394" fmla="*/ 952728 h 1987960"/>
              <a:gd name="connsiteX395" fmla="*/ 1460500 w 1705070"/>
              <a:gd name="connsiteY395" fmla="*/ 1127353 h 1987960"/>
              <a:gd name="connsiteX396" fmla="*/ 1463675 w 1705070"/>
              <a:gd name="connsiteY396" fmla="*/ 1159103 h 1987960"/>
              <a:gd name="connsiteX397" fmla="*/ 1466850 w 1705070"/>
              <a:gd name="connsiteY397" fmla="*/ 1168628 h 1987960"/>
              <a:gd name="connsiteX398" fmla="*/ 1470025 w 1705070"/>
              <a:gd name="connsiteY398" fmla="*/ 1184503 h 1987960"/>
              <a:gd name="connsiteX399" fmla="*/ 1473200 w 1705070"/>
              <a:gd name="connsiteY399" fmla="*/ 1216253 h 1987960"/>
              <a:gd name="connsiteX400" fmla="*/ 1476375 w 1705070"/>
              <a:gd name="connsiteY400" fmla="*/ 1228953 h 1987960"/>
              <a:gd name="connsiteX401" fmla="*/ 1485900 w 1705070"/>
              <a:gd name="connsiteY401" fmla="*/ 1279753 h 1987960"/>
              <a:gd name="connsiteX402" fmla="*/ 1492250 w 1705070"/>
              <a:gd name="connsiteY402" fmla="*/ 1343253 h 1987960"/>
              <a:gd name="connsiteX403" fmla="*/ 1498600 w 1705070"/>
              <a:gd name="connsiteY403" fmla="*/ 1394053 h 1987960"/>
              <a:gd name="connsiteX404" fmla="*/ 1501775 w 1705070"/>
              <a:gd name="connsiteY404" fmla="*/ 1413103 h 1987960"/>
              <a:gd name="connsiteX405" fmla="*/ 1508125 w 1705070"/>
              <a:gd name="connsiteY405" fmla="*/ 1444853 h 1987960"/>
              <a:gd name="connsiteX406" fmla="*/ 1511300 w 1705070"/>
              <a:gd name="connsiteY406" fmla="*/ 1476603 h 1987960"/>
              <a:gd name="connsiteX407" fmla="*/ 1508125 w 1705070"/>
              <a:gd name="connsiteY407" fmla="*/ 1622653 h 1987960"/>
              <a:gd name="connsiteX408" fmla="*/ 1501775 w 1705070"/>
              <a:gd name="connsiteY408" fmla="*/ 1641703 h 1987960"/>
              <a:gd name="connsiteX409" fmla="*/ 1495425 w 1705070"/>
              <a:gd name="connsiteY409" fmla="*/ 1673453 h 1987960"/>
              <a:gd name="connsiteX410" fmla="*/ 1498600 w 1705070"/>
              <a:gd name="connsiteY410" fmla="*/ 1762353 h 1987960"/>
              <a:gd name="connsiteX411" fmla="*/ 1501775 w 1705070"/>
              <a:gd name="connsiteY411" fmla="*/ 1771878 h 1987960"/>
              <a:gd name="connsiteX412" fmla="*/ 1524000 w 1705070"/>
              <a:gd name="connsiteY412" fmla="*/ 1787753 h 1987960"/>
              <a:gd name="connsiteX413" fmla="*/ 1536700 w 1705070"/>
              <a:gd name="connsiteY413" fmla="*/ 1809978 h 1987960"/>
              <a:gd name="connsiteX414" fmla="*/ 1539875 w 1705070"/>
              <a:gd name="connsiteY414" fmla="*/ 1819503 h 1987960"/>
              <a:gd name="connsiteX415" fmla="*/ 1552575 w 1705070"/>
              <a:gd name="connsiteY415" fmla="*/ 1848078 h 1987960"/>
              <a:gd name="connsiteX416" fmla="*/ 1555750 w 1705070"/>
              <a:gd name="connsiteY416" fmla="*/ 1867128 h 1987960"/>
              <a:gd name="connsiteX417" fmla="*/ 1562100 w 1705070"/>
              <a:gd name="connsiteY417" fmla="*/ 1876653 h 1987960"/>
              <a:gd name="connsiteX418" fmla="*/ 1565275 w 1705070"/>
              <a:gd name="connsiteY418" fmla="*/ 1886178 h 1987960"/>
              <a:gd name="connsiteX419" fmla="*/ 1562100 w 1705070"/>
              <a:gd name="connsiteY419" fmla="*/ 1927453 h 1987960"/>
              <a:gd name="connsiteX420" fmla="*/ 1565275 w 1705070"/>
              <a:gd name="connsiteY420" fmla="*/ 1892528 h 1987960"/>
              <a:gd name="connsiteX421" fmla="*/ 1568450 w 1705070"/>
              <a:gd name="connsiteY421" fmla="*/ 1863953 h 1987960"/>
              <a:gd name="connsiteX422" fmla="*/ 1571625 w 1705070"/>
              <a:gd name="connsiteY422" fmla="*/ 1832203 h 1987960"/>
              <a:gd name="connsiteX423" fmla="*/ 1574800 w 1705070"/>
              <a:gd name="connsiteY423" fmla="*/ 1813153 h 1987960"/>
              <a:gd name="connsiteX424" fmla="*/ 1577975 w 1705070"/>
              <a:gd name="connsiteY424" fmla="*/ 1790928 h 1987960"/>
              <a:gd name="connsiteX425" fmla="*/ 1587500 w 1705070"/>
              <a:gd name="connsiteY425" fmla="*/ 1736953 h 1987960"/>
              <a:gd name="connsiteX426" fmla="*/ 1590675 w 1705070"/>
              <a:gd name="connsiteY426" fmla="*/ 1682978 h 1987960"/>
              <a:gd name="connsiteX427" fmla="*/ 1597025 w 1705070"/>
              <a:gd name="connsiteY427" fmla="*/ 1644878 h 1987960"/>
              <a:gd name="connsiteX428" fmla="*/ 1600200 w 1705070"/>
              <a:gd name="connsiteY428" fmla="*/ 1619478 h 1987960"/>
              <a:gd name="connsiteX429" fmla="*/ 1606550 w 1705070"/>
              <a:gd name="connsiteY429" fmla="*/ 1508353 h 1987960"/>
              <a:gd name="connsiteX430" fmla="*/ 1616075 w 1705070"/>
              <a:gd name="connsiteY430" fmla="*/ 1479778 h 1987960"/>
              <a:gd name="connsiteX431" fmla="*/ 1612900 w 1705070"/>
              <a:gd name="connsiteY431" fmla="*/ 1111478 h 1987960"/>
              <a:gd name="connsiteX432" fmla="*/ 1609725 w 1705070"/>
              <a:gd name="connsiteY432" fmla="*/ 1095603 h 1987960"/>
              <a:gd name="connsiteX433" fmla="*/ 1606550 w 1705070"/>
              <a:gd name="connsiteY433" fmla="*/ 1073378 h 1987960"/>
              <a:gd name="connsiteX434" fmla="*/ 1600200 w 1705070"/>
              <a:gd name="connsiteY434" fmla="*/ 1041628 h 1987960"/>
              <a:gd name="connsiteX435" fmla="*/ 1597025 w 1705070"/>
              <a:gd name="connsiteY435" fmla="*/ 971778 h 1987960"/>
              <a:gd name="connsiteX436" fmla="*/ 1593850 w 1705070"/>
              <a:gd name="connsiteY436" fmla="*/ 959078 h 1987960"/>
              <a:gd name="connsiteX437" fmla="*/ 1590675 w 1705070"/>
              <a:gd name="connsiteY437" fmla="*/ 933678 h 1987960"/>
              <a:gd name="connsiteX438" fmla="*/ 1581150 w 1705070"/>
              <a:gd name="connsiteY438" fmla="*/ 790803 h 1987960"/>
              <a:gd name="connsiteX439" fmla="*/ 1577975 w 1705070"/>
              <a:gd name="connsiteY439" fmla="*/ 736828 h 1987960"/>
              <a:gd name="connsiteX440" fmla="*/ 1568450 w 1705070"/>
              <a:gd name="connsiteY440" fmla="*/ 698728 h 1987960"/>
              <a:gd name="connsiteX441" fmla="*/ 1565275 w 1705070"/>
              <a:gd name="connsiteY441" fmla="*/ 676503 h 1987960"/>
              <a:gd name="connsiteX442" fmla="*/ 1562100 w 1705070"/>
              <a:gd name="connsiteY442" fmla="*/ 663803 h 1987960"/>
              <a:gd name="connsiteX443" fmla="*/ 1555750 w 1705070"/>
              <a:gd name="connsiteY443" fmla="*/ 625703 h 1987960"/>
              <a:gd name="connsiteX444" fmla="*/ 1543050 w 1705070"/>
              <a:gd name="connsiteY444" fmla="*/ 606653 h 1987960"/>
              <a:gd name="connsiteX445" fmla="*/ 1524000 w 1705070"/>
              <a:gd name="connsiteY445" fmla="*/ 584428 h 1987960"/>
              <a:gd name="connsiteX446" fmla="*/ 1511300 w 1705070"/>
              <a:gd name="connsiteY446" fmla="*/ 587603 h 1987960"/>
              <a:gd name="connsiteX447" fmla="*/ 1508125 w 1705070"/>
              <a:gd name="connsiteY447" fmla="*/ 597128 h 1987960"/>
              <a:gd name="connsiteX448" fmla="*/ 1501775 w 1705070"/>
              <a:gd name="connsiteY448" fmla="*/ 613003 h 1987960"/>
              <a:gd name="connsiteX449" fmla="*/ 1498600 w 1705070"/>
              <a:gd name="connsiteY449" fmla="*/ 632053 h 1987960"/>
              <a:gd name="connsiteX450" fmla="*/ 1504950 w 1705070"/>
              <a:gd name="connsiteY450" fmla="*/ 708253 h 1987960"/>
              <a:gd name="connsiteX451" fmla="*/ 1508125 w 1705070"/>
              <a:gd name="connsiteY451" fmla="*/ 717778 h 1987960"/>
              <a:gd name="connsiteX452" fmla="*/ 1514475 w 1705070"/>
              <a:gd name="connsiteY452" fmla="*/ 746353 h 1987960"/>
              <a:gd name="connsiteX453" fmla="*/ 1527175 w 1705070"/>
              <a:gd name="connsiteY453" fmla="*/ 768578 h 1987960"/>
              <a:gd name="connsiteX454" fmla="*/ 1539875 w 1705070"/>
              <a:gd name="connsiteY454" fmla="*/ 800328 h 1987960"/>
              <a:gd name="connsiteX455" fmla="*/ 1549400 w 1705070"/>
              <a:gd name="connsiteY455" fmla="*/ 841603 h 1987960"/>
              <a:gd name="connsiteX456" fmla="*/ 1552575 w 1705070"/>
              <a:gd name="connsiteY456" fmla="*/ 851128 h 1987960"/>
              <a:gd name="connsiteX457" fmla="*/ 1555750 w 1705070"/>
              <a:gd name="connsiteY457" fmla="*/ 867003 h 1987960"/>
              <a:gd name="connsiteX458" fmla="*/ 1565275 w 1705070"/>
              <a:gd name="connsiteY458" fmla="*/ 895578 h 1987960"/>
              <a:gd name="connsiteX459" fmla="*/ 1574800 w 1705070"/>
              <a:gd name="connsiteY459" fmla="*/ 927328 h 1987960"/>
              <a:gd name="connsiteX460" fmla="*/ 1587500 w 1705070"/>
              <a:gd name="connsiteY460" fmla="*/ 984478 h 1987960"/>
              <a:gd name="connsiteX461" fmla="*/ 1590675 w 1705070"/>
              <a:gd name="connsiteY461" fmla="*/ 994003 h 1987960"/>
              <a:gd name="connsiteX462" fmla="*/ 1593850 w 1705070"/>
              <a:gd name="connsiteY462" fmla="*/ 1009878 h 1987960"/>
              <a:gd name="connsiteX463" fmla="*/ 1597025 w 1705070"/>
              <a:gd name="connsiteY463" fmla="*/ 1051153 h 1987960"/>
              <a:gd name="connsiteX464" fmla="*/ 1600200 w 1705070"/>
              <a:gd name="connsiteY464" fmla="*/ 1073378 h 1987960"/>
              <a:gd name="connsiteX465" fmla="*/ 1597025 w 1705070"/>
              <a:gd name="connsiteY465" fmla="*/ 1257528 h 1987960"/>
              <a:gd name="connsiteX466" fmla="*/ 1593850 w 1705070"/>
              <a:gd name="connsiteY466" fmla="*/ 1270228 h 1987960"/>
              <a:gd name="connsiteX467" fmla="*/ 1587500 w 1705070"/>
              <a:gd name="connsiteY467" fmla="*/ 1305153 h 1987960"/>
              <a:gd name="connsiteX468" fmla="*/ 1584325 w 1705070"/>
              <a:gd name="connsiteY468" fmla="*/ 1355953 h 1987960"/>
              <a:gd name="connsiteX469" fmla="*/ 1581150 w 1705070"/>
              <a:gd name="connsiteY469" fmla="*/ 1365478 h 1987960"/>
              <a:gd name="connsiteX470" fmla="*/ 1577975 w 1705070"/>
              <a:gd name="connsiteY470" fmla="*/ 1378178 h 1987960"/>
              <a:gd name="connsiteX471" fmla="*/ 1574800 w 1705070"/>
              <a:gd name="connsiteY471" fmla="*/ 1387703 h 1987960"/>
              <a:gd name="connsiteX472" fmla="*/ 1565275 w 1705070"/>
              <a:gd name="connsiteY472" fmla="*/ 1422628 h 1987960"/>
              <a:gd name="connsiteX473" fmla="*/ 1555750 w 1705070"/>
              <a:gd name="connsiteY473" fmla="*/ 1444853 h 1987960"/>
              <a:gd name="connsiteX474" fmla="*/ 1549400 w 1705070"/>
              <a:gd name="connsiteY474" fmla="*/ 1600428 h 1987960"/>
              <a:gd name="connsiteX475" fmla="*/ 1543050 w 1705070"/>
              <a:gd name="connsiteY475" fmla="*/ 1641703 h 1987960"/>
              <a:gd name="connsiteX476" fmla="*/ 1539875 w 1705070"/>
              <a:gd name="connsiteY476" fmla="*/ 1679803 h 1987960"/>
              <a:gd name="connsiteX477" fmla="*/ 1533525 w 1705070"/>
              <a:gd name="connsiteY477" fmla="*/ 1711553 h 1987960"/>
              <a:gd name="connsiteX478" fmla="*/ 1530350 w 1705070"/>
              <a:gd name="connsiteY478" fmla="*/ 1740128 h 1987960"/>
              <a:gd name="connsiteX479" fmla="*/ 1536700 w 1705070"/>
              <a:gd name="connsiteY479" fmla="*/ 1848078 h 1987960"/>
              <a:gd name="connsiteX480" fmla="*/ 1543050 w 1705070"/>
              <a:gd name="connsiteY480" fmla="*/ 1867128 h 1987960"/>
              <a:gd name="connsiteX481" fmla="*/ 1546225 w 1705070"/>
              <a:gd name="connsiteY481" fmla="*/ 1876653 h 1987960"/>
              <a:gd name="connsiteX482" fmla="*/ 1565275 w 1705070"/>
              <a:gd name="connsiteY482" fmla="*/ 1892528 h 1987960"/>
              <a:gd name="connsiteX483" fmla="*/ 1574800 w 1705070"/>
              <a:gd name="connsiteY483" fmla="*/ 1895703 h 1987960"/>
              <a:gd name="connsiteX484" fmla="*/ 1593850 w 1705070"/>
              <a:gd name="connsiteY484" fmla="*/ 1908403 h 1987960"/>
              <a:gd name="connsiteX485" fmla="*/ 1603375 w 1705070"/>
              <a:gd name="connsiteY485" fmla="*/ 1914753 h 1987960"/>
              <a:gd name="connsiteX486" fmla="*/ 1622425 w 1705070"/>
              <a:gd name="connsiteY486" fmla="*/ 1921103 h 1987960"/>
              <a:gd name="connsiteX487" fmla="*/ 1647825 w 1705070"/>
              <a:gd name="connsiteY487" fmla="*/ 1917928 h 1987960"/>
              <a:gd name="connsiteX488" fmla="*/ 1657350 w 1705070"/>
              <a:gd name="connsiteY488" fmla="*/ 1914753 h 1987960"/>
              <a:gd name="connsiteX489" fmla="*/ 1660525 w 1705070"/>
              <a:gd name="connsiteY489" fmla="*/ 1879828 h 1987960"/>
              <a:gd name="connsiteX490" fmla="*/ 1663700 w 1705070"/>
              <a:gd name="connsiteY490" fmla="*/ 1851253 h 1987960"/>
              <a:gd name="connsiteX491" fmla="*/ 1660525 w 1705070"/>
              <a:gd name="connsiteY491" fmla="*/ 1584553 h 1987960"/>
              <a:gd name="connsiteX492" fmla="*/ 1654175 w 1705070"/>
              <a:gd name="connsiteY492" fmla="*/ 1559153 h 1987960"/>
              <a:gd name="connsiteX493" fmla="*/ 1651000 w 1705070"/>
              <a:gd name="connsiteY493" fmla="*/ 1540103 h 1987960"/>
              <a:gd name="connsiteX494" fmla="*/ 1644650 w 1705070"/>
              <a:gd name="connsiteY494" fmla="*/ 1060678 h 1987960"/>
              <a:gd name="connsiteX495" fmla="*/ 1641475 w 1705070"/>
              <a:gd name="connsiteY495" fmla="*/ 1047978 h 1987960"/>
              <a:gd name="connsiteX496" fmla="*/ 1638300 w 1705070"/>
              <a:gd name="connsiteY496" fmla="*/ 1025753 h 1987960"/>
              <a:gd name="connsiteX497" fmla="*/ 1635125 w 1705070"/>
              <a:gd name="connsiteY497" fmla="*/ 1013053 h 1987960"/>
              <a:gd name="connsiteX498" fmla="*/ 1628775 w 1705070"/>
              <a:gd name="connsiteY498" fmla="*/ 974953 h 1987960"/>
              <a:gd name="connsiteX499" fmla="*/ 1625600 w 1705070"/>
              <a:gd name="connsiteY499" fmla="*/ 854303 h 1987960"/>
              <a:gd name="connsiteX500" fmla="*/ 1622425 w 1705070"/>
              <a:gd name="connsiteY500" fmla="*/ 797153 h 1987960"/>
              <a:gd name="connsiteX501" fmla="*/ 1616075 w 1705070"/>
              <a:gd name="connsiteY501" fmla="*/ 771753 h 1987960"/>
              <a:gd name="connsiteX502" fmla="*/ 1609725 w 1705070"/>
              <a:gd name="connsiteY502" fmla="*/ 463778 h 1987960"/>
              <a:gd name="connsiteX503" fmla="*/ 1600200 w 1705070"/>
              <a:gd name="connsiteY503" fmla="*/ 438378 h 1987960"/>
              <a:gd name="connsiteX504" fmla="*/ 1597025 w 1705070"/>
              <a:gd name="connsiteY504" fmla="*/ 428853 h 1987960"/>
              <a:gd name="connsiteX505" fmla="*/ 1581150 w 1705070"/>
              <a:gd name="connsiteY505" fmla="*/ 425678 h 1987960"/>
              <a:gd name="connsiteX506" fmla="*/ 1574800 w 1705070"/>
              <a:gd name="connsiteY506" fmla="*/ 438378 h 1987960"/>
              <a:gd name="connsiteX507" fmla="*/ 1568450 w 1705070"/>
              <a:gd name="connsiteY507" fmla="*/ 473303 h 1987960"/>
              <a:gd name="connsiteX508" fmla="*/ 1562100 w 1705070"/>
              <a:gd name="connsiteY508" fmla="*/ 486003 h 1987960"/>
              <a:gd name="connsiteX509" fmla="*/ 1552575 w 1705070"/>
              <a:gd name="connsiteY509" fmla="*/ 508228 h 1987960"/>
              <a:gd name="connsiteX510" fmla="*/ 1546225 w 1705070"/>
              <a:gd name="connsiteY510" fmla="*/ 571728 h 1987960"/>
              <a:gd name="connsiteX511" fmla="*/ 1543050 w 1705070"/>
              <a:gd name="connsiteY511" fmla="*/ 587603 h 1987960"/>
              <a:gd name="connsiteX512" fmla="*/ 1539875 w 1705070"/>
              <a:gd name="connsiteY512" fmla="*/ 613003 h 1987960"/>
              <a:gd name="connsiteX513" fmla="*/ 1533525 w 1705070"/>
              <a:gd name="connsiteY513" fmla="*/ 635228 h 1987960"/>
              <a:gd name="connsiteX514" fmla="*/ 1527175 w 1705070"/>
              <a:gd name="connsiteY514" fmla="*/ 895578 h 1987960"/>
              <a:gd name="connsiteX515" fmla="*/ 1520825 w 1705070"/>
              <a:gd name="connsiteY515" fmla="*/ 936853 h 1987960"/>
              <a:gd name="connsiteX516" fmla="*/ 1517650 w 1705070"/>
              <a:gd name="connsiteY516" fmla="*/ 962253 h 1987960"/>
              <a:gd name="connsiteX517" fmla="*/ 1520825 w 1705070"/>
              <a:gd name="connsiteY517" fmla="*/ 1143228 h 1987960"/>
              <a:gd name="connsiteX518" fmla="*/ 1524000 w 1705070"/>
              <a:gd name="connsiteY518" fmla="*/ 1152753 h 1987960"/>
              <a:gd name="connsiteX519" fmla="*/ 1527175 w 1705070"/>
              <a:gd name="connsiteY519" fmla="*/ 1168628 h 1987960"/>
              <a:gd name="connsiteX520" fmla="*/ 1530350 w 1705070"/>
              <a:gd name="connsiteY520" fmla="*/ 1301978 h 1987960"/>
              <a:gd name="connsiteX521" fmla="*/ 1533525 w 1705070"/>
              <a:gd name="connsiteY521" fmla="*/ 1330553 h 1987960"/>
              <a:gd name="connsiteX522" fmla="*/ 1536700 w 1705070"/>
              <a:gd name="connsiteY522" fmla="*/ 1686153 h 1987960"/>
              <a:gd name="connsiteX523" fmla="*/ 1549400 w 1705070"/>
              <a:gd name="connsiteY523" fmla="*/ 1711553 h 1987960"/>
              <a:gd name="connsiteX524" fmla="*/ 1555750 w 1705070"/>
              <a:gd name="connsiteY524" fmla="*/ 1724253 h 1987960"/>
              <a:gd name="connsiteX525" fmla="*/ 1565275 w 1705070"/>
              <a:gd name="connsiteY525" fmla="*/ 1756003 h 1987960"/>
              <a:gd name="connsiteX526" fmla="*/ 1571625 w 1705070"/>
              <a:gd name="connsiteY526" fmla="*/ 1778228 h 1987960"/>
              <a:gd name="connsiteX527" fmla="*/ 1577975 w 1705070"/>
              <a:gd name="connsiteY527" fmla="*/ 1787753 h 1987960"/>
              <a:gd name="connsiteX528" fmla="*/ 1584325 w 1705070"/>
              <a:gd name="connsiteY528" fmla="*/ 1803628 h 1987960"/>
              <a:gd name="connsiteX529" fmla="*/ 1590675 w 1705070"/>
              <a:gd name="connsiteY529" fmla="*/ 1825853 h 1987960"/>
              <a:gd name="connsiteX530" fmla="*/ 1597025 w 1705070"/>
              <a:gd name="connsiteY530" fmla="*/ 1854428 h 1987960"/>
              <a:gd name="connsiteX531" fmla="*/ 1600200 w 1705070"/>
              <a:gd name="connsiteY531" fmla="*/ 1886178 h 1987960"/>
              <a:gd name="connsiteX532" fmla="*/ 1612900 w 1705070"/>
              <a:gd name="connsiteY532" fmla="*/ 1905228 h 1987960"/>
              <a:gd name="connsiteX533" fmla="*/ 1631950 w 1705070"/>
              <a:gd name="connsiteY533" fmla="*/ 1927453 h 1987960"/>
              <a:gd name="connsiteX534" fmla="*/ 1660525 w 1705070"/>
              <a:gd name="connsiteY534" fmla="*/ 1876653 h 1987960"/>
              <a:gd name="connsiteX535" fmla="*/ 1651000 w 1705070"/>
              <a:gd name="connsiteY535" fmla="*/ 1603603 h 1987960"/>
              <a:gd name="connsiteX536" fmla="*/ 1654175 w 1705070"/>
              <a:gd name="connsiteY536" fmla="*/ 1482953 h 1987960"/>
              <a:gd name="connsiteX537" fmla="*/ 1660525 w 1705070"/>
              <a:gd name="connsiteY537" fmla="*/ 1470253 h 1987960"/>
              <a:gd name="connsiteX538" fmla="*/ 1663700 w 1705070"/>
              <a:gd name="connsiteY538" fmla="*/ 1457553 h 1987960"/>
              <a:gd name="connsiteX539" fmla="*/ 1666875 w 1705070"/>
              <a:gd name="connsiteY539" fmla="*/ 1448028 h 1987960"/>
              <a:gd name="connsiteX540" fmla="*/ 1673225 w 1705070"/>
              <a:gd name="connsiteY540" fmla="*/ 1390878 h 1987960"/>
              <a:gd name="connsiteX541" fmla="*/ 1679575 w 1705070"/>
              <a:gd name="connsiteY541" fmla="*/ 1355953 h 1987960"/>
              <a:gd name="connsiteX542" fmla="*/ 1676400 w 1705070"/>
              <a:gd name="connsiteY542" fmla="*/ 1098778 h 1987960"/>
              <a:gd name="connsiteX543" fmla="*/ 1663700 w 1705070"/>
              <a:gd name="connsiteY543" fmla="*/ 1095603 h 1987960"/>
              <a:gd name="connsiteX544" fmla="*/ 1679575 w 1705070"/>
              <a:gd name="connsiteY544" fmla="*/ 1070203 h 1987960"/>
              <a:gd name="connsiteX545" fmla="*/ 1679575 w 1705070"/>
              <a:gd name="connsiteY545" fmla="*/ 965428 h 1987960"/>
              <a:gd name="connsiteX546" fmla="*/ 1673225 w 1705070"/>
              <a:gd name="connsiteY546" fmla="*/ 955903 h 1987960"/>
              <a:gd name="connsiteX547" fmla="*/ 1663700 w 1705070"/>
              <a:gd name="connsiteY547" fmla="*/ 924153 h 1987960"/>
              <a:gd name="connsiteX548" fmla="*/ 1663700 w 1705070"/>
              <a:gd name="connsiteY548" fmla="*/ 768578 h 1987960"/>
              <a:gd name="connsiteX549" fmla="*/ 1666875 w 1705070"/>
              <a:gd name="connsiteY549" fmla="*/ 743178 h 1987960"/>
              <a:gd name="connsiteX550" fmla="*/ 1676400 w 1705070"/>
              <a:gd name="connsiteY550" fmla="*/ 717778 h 1987960"/>
              <a:gd name="connsiteX551" fmla="*/ 1682750 w 1705070"/>
              <a:gd name="connsiteY551" fmla="*/ 679678 h 1987960"/>
              <a:gd name="connsiteX552" fmla="*/ 1689100 w 1705070"/>
              <a:gd name="connsiteY552" fmla="*/ 660628 h 1987960"/>
              <a:gd name="connsiteX553" fmla="*/ 1692275 w 1705070"/>
              <a:gd name="connsiteY553" fmla="*/ 651103 h 1987960"/>
              <a:gd name="connsiteX554" fmla="*/ 1698625 w 1705070"/>
              <a:gd name="connsiteY554" fmla="*/ 603478 h 1987960"/>
              <a:gd name="connsiteX555" fmla="*/ 1701800 w 1705070"/>
              <a:gd name="connsiteY555" fmla="*/ 590778 h 1987960"/>
              <a:gd name="connsiteX556" fmla="*/ 1704975 w 1705070"/>
              <a:gd name="connsiteY556" fmla="*/ 574903 h 1987960"/>
              <a:gd name="connsiteX557" fmla="*/ 1701800 w 1705070"/>
              <a:gd name="connsiteY557" fmla="*/ 539978 h 1987960"/>
              <a:gd name="connsiteX558" fmla="*/ 1682750 w 1705070"/>
              <a:gd name="connsiteY558" fmla="*/ 533628 h 1987960"/>
              <a:gd name="connsiteX559" fmla="*/ 1673225 w 1705070"/>
              <a:gd name="connsiteY559" fmla="*/ 451078 h 1987960"/>
              <a:gd name="connsiteX560" fmla="*/ 1676400 w 1705070"/>
              <a:gd name="connsiteY560" fmla="*/ 295503 h 1987960"/>
              <a:gd name="connsiteX561" fmla="*/ 1682750 w 1705070"/>
              <a:gd name="connsiteY561" fmla="*/ 266928 h 1987960"/>
              <a:gd name="connsiteX562" fmla="*/ 1685925 w 1705070"/>
              <a:gd name="connsiteY562" fmla="*/ 241528 h 1987960"/>
              <a:gd name="connsiteX563" fmla="*/ 1682750 w 1705070"/>
              <a:gd name="connsiteY563" fmla="*/ 149453 h 1987960"/>
              <a:gd name="connsiteX564" fmla="*/ 1679575 w 1705070"/>
              <a:gd name="connsiteY564" fmla="*/ 133578 h 1987960"/>
              <a:gd name="connsiteX565" fmla="*/ 1676400 w 1705070"/>
              <a:gd name="connsiteY565" fmla="*/ 114528 h 1987960"/>
              <a:gd name="connsiteX566" fmla="*/ 1673225 w 1705070"/>
              <a:gd name="connsiteY566" fmla="*/ 44678 h 1987960"/>
              <a:gd name="connsiteX567" fmla="*/ 1666875 w 1705070"/>
              <a:gd name="connsiteY567" fmla="*/ 25628 h 1987960"/>
              <a:gd name="connsiteX568" fmla="*/ 1660525 w 1705070"/>
              <a:gd name="connsiteY568" fmla="*/ 22453 h 1987960"/>
              <a:gd name="connsiteX569" fmla="*/ 1654175 w 1705070"/>
              <a:gd name="connsiteY569" fmla="*/ 44678 h 1987960"/>
              <a:gd name="connsiteX570" fmla="*/ 1651000 w 1705070"/>
              <a:gd name="connsiteY570" fmla="*/ 60553 h 1987960"/>
              <a:gd name="connsiteX571" fmla="*/ 1647825 w 1705070"/>
              <a:gd name="connsiteY571" fmla="*/ 98653 h 1987960"/>
              <a:gd name="connsiteX572" fmla="*/ 1641475 w 1705070"/>
              <a:gd name="connsiteY572" fmla="*/ 197078 h 1987960"/>
              <a:gd name="connsiteX573" fmla="*/ 1644650 w 1705070"/>
              <a:gd name="connsiteY573" fmla="*/ 270103 h 1987960"/>
              <a:gd name="connsiteX574" fmla="*/ 1647825 w 1705070"/>
              <a:gd name="connsiteY574" fmla="*/ 282803 h 1987960"/>
              <a:gd name="connsiteX575" fmla="*/ 1654175 w 1705070"/>
              <a:gd name="connsiteY575" fmla="*/ 317728 h 1987960"/>
              <a:gd name="connsiteX576" fmla="*/ 1657350 w 1705070"/>
              <a:gd name="connsiteY576" fmla="*/ 381228 h 1987960"/>
              <a:gd name="connsiteX577" fmla="*/ 1660525 w 1705070"/>
              <a:gd name="connsiteY577" fmla="*/ 397103 h 1987960"/>
              <a:gd name="connsiteX578" fmla="*/ 1654175 w 1705070"/>
              <a:gd name="connsiteY578" fmla="*/ 543153 h 1987960"/>
              <a:gd name="connsiteX579" fmla="*/ 1651000 w 1705070"/>
              <a:gd name="connsiteY579" fmla="*/ 552678 h 1987960"/>
              <a:gd name="connsiteX580" fmla="*/ 1647825 w 1705070"/>
              <a:gd name="connsiteY580" fmla="*/ 568553 h 1987960"/>
              <a:gd name="connsiteX581" fmla="*/ 1644650 w 1705070"/>
              <a:gd name="connsiteY581" fmla="*/ 578078 h 1987960"/>
              <a:gd name="connsiteX582" fmla="*/ 1641475 w 1705070"/>
              <a:gd name="connsiteY582" fmla="*/ 593953 h 1987960"/>
              <a:gd name="connsiteX583" fmla="*/ 1638300 w 1705070"/>
              <a:gd name="connsiteY583" fmla="*/ 603478 h 1987960"/>
              <a:gd name="connsiteX584" fmla="*/ 1625600 w 1705070"/>
              <a:gd name="connsiteY584" fmla="*/ 657453 h 1987960"/>
              <a:gd name="connsiteX585" fmla="*/ 1619250 w 1705070"/>
              <a:gd name="connsiteY585" fmla="*/ 673328 h 1987960"/>
              <a:gd name="connsiteX586" fmla="*/ 1609725 w 1705070"/>
              <a:gd name="connsiteY586" fmla="*/ 711428 h 1987960"/>
              <a:gd name="connsiteX587" fmla="*/ 1603375 w 1705070"/>
              <a:gd name="connsiteY587" fmla="*/ 746353 h 1987960"/>
              <a:gd name="connsiteX588" fmla="*/ 1597025 w 1705070"/>
              <a:gd name="connsiteY588" fmla="*/ 771753 h 1987960"/>
              <a:gd name="connsiteX589" fmla="*/ 1590675 w 1705070"/>
              <a:gd name="connsiteY589" fmla="*/ 822553 h 1987960"/>
              <a:gd name="connsiteX590" fmla="*/ 1587500 w 1705070"/>
              <a:gd name="connsiteY590" fmla="*/ 844778 h 1987960"/>
              <a:gd name="connsiteX591" fmla="*/ 1581150 w 1705070"/>
              <a:gd name="connsiteY591" fmla="*/ 873353 h 1987960"/>
              <a:gd name="connsiteX592" fmla="*/ 1574800 w 1705070"/>
              <a:gd name="connsiteY592" fmla="*/ 927328 h 1987960"/>
              <a:gd name="connsiteX593" fmla="*/ 1571625 w 1705070"/>
              <a:gd name="connsiteY593" fmla="*/ 949553 h 1987960"/>
              <a:gd name="connsiteX594" fmla="*/ 1565275 w 1705070"/>
              <a:gd name="connsiteY594" fmla="*/ 997178 h 1987960"/>
              <a:gd name="connsiteX595" fmla="*/ 1562100 w 1705070"/>
              <a:gd name="connsiteY595" fmla="*/ 1140053 h 1987960"/>
              <a:gd name="connsiteX596" fmla="*/ 1555750 w 1705070"/>
              <a:gd name="connsiteY596" fmla="*/ 1327378 h 1987960"/>
              <a:gd name="connsiteX597" fmla="*/ 1543050 w 1705070"/>
              <a:gd name="connsiteY597" fmla="*/ 1394053 h 1987960"/>
              <a:gd name="connsiteX598" fmla="*/ 1539875 w 1705070"/>
              <a:gd name="connsiteY598" fmla="*/ 1416278 h 1987960"/>
              <a:gd name="connsiteX599" fmla="*/ 1533525 w 1705070"/>
              <a:gd name="connsiteY599" fmla="*/ 1476603 h 1987960"/>
              <a:gd name="connsiteX600" fmla="*/ 1524000 w 1705070"/>
              <a:gd name="connsiteY600" fmla="*/ 1508353 h 1987960"/>
              <a:gd name="connsiteX601" fmla="*/ 1520825 w 1705070"/>
              <a:gd name="connsiteY601" fmla="*/ 1524228 h 1987960"/>
              <a:gd name="connsiteX602" fmla="*/ 1514475 w 1705070"/>
              <a:gd name="connsiteY602" fmla="*/ 1578203 h 1987960"/>
              <a:gd name="connsiteX603" fmla="*/ 1511300 w 1705070"/>
              <a:gd name="connsiteY603" fmla="*/ 1648053 h 1987960"/>
              <a:gd name="connsiteX604" fmla="*/ 1504950 w 1705070"/>
              <a:gd name="connsiteY604" fmla="*/ 1660753 h 1987960"/>
              <a:gd name="connsiteX605" fmla="*/ 1495425 w 1705070"/>
              <a:gd name="connsiteY605" fmla="*/ 1686153 h 1987960"/>
              <a:gd name="connsiteX606" fmla="*/ 1489075 w 1705070"/>
              <a:gd name="connsiteY606" fmla="*/ 1724253 h 1987960"/>
              <a:gd name="connsiteX607" fmla="*/ 1485900 w 1705070"/>
              <a:gd name="connsiteY607" fmla="*/ 1733778 h 1987960"/>
              <a:gd name="connsiteX608" fmla="*/ 1489075 w 1705070"/>
              <a:gd name="connsiteY608" fmla="*/ 1806803 h 1987960"/>
              <a:gd name="connsiteX609" fmla="*/ 1508125 w 1705070"/>
              <a:gd name="connsiteY609" fmla="*/ 1784578 h 1987960"/>
              <a:gd name="connsiteX610" fmla="*/ 1511300 w 1705070"/>
              <a:gd name="connsiteY610" fmla="*/ 1721078 h 1987960"/>
              <a:gd name="connsiteX611" fmla="*/ 1501775 w 1705070"/>
              <a:gd name="connsiteY611" fmla="*/ 1543278 h 1987960"/>
              <a:gd name="connsiteX612" fmla="*/ 1489075 w 1705070"/>
              <a:gd name="connsiteY612" fmla="*/ 1508353 h 1987960"/>
              <a:gd name="connsiteX613" fmla="*/ 1485900 w 1705070"/>
              <a:gd name="connsiteY613" fmla="*/ 1460728 h 1987960"/>
              <a:gd name="connsiteX614" fmla="*/ 1479550 w 1705070"/>
              <a:gd name="connsiteY614" fmla="*/ 1432153 h 1987960"/>
              <a:gd name="connsiteX615" fmla="*/ 1476375 w 1705070"/>
              <a:gd name="connsiteY615" fmla="*/ 1384528 h 1987960"/>
              <a:gd name="connsiteX616" fmla="*/ 1473200 w 1705070"/>
              <a:gd name="connsiteY616" fmla="*/ 1365478 h 1987960"/>
              <a:gd name="connsiteX617" fmla="*/ 1470025 w 1705070"/>
              <a:gd name="connsiteY617" fmla="*/ 1343253 h 1987960"/>
              <a:gd name="connsiteX618" fmla="*/ 1473200 w 1705070"/>
              <a:gd name="connsiteY618" fmla="*/ 1114653 h 1987960"/>
              <a:gd name="connsiteX619" fmla="*/ 1479550 w 1705070"/>
              <a:gd name="connsiteY619" fmla="*/ 1067028 h 1987960"/>
              <a:gd name="connsiteX620" fmla="*/ 1485900 w 1705070"/>
              <a:gd name="connsiteY620" fmla="*/ 994003 h 1987960"/>
              <a:gd name="connsiteX621" fmla="*/ 1492250 w 1705070"/>
              <a:gd name="connsiteY621" fmla="*/ 965428 h 1987960"/>
              <a:gd name="connsiteX622" fmla="*/ 1498600 w 1705070"/>
              <a:gd name="connsiteY622" fmla="*/ 936853 h 1987960"/>
              <a:gd name="connsiteX623" fmla="*/ 1508125 w 1705070"/>
              <a:gd name="connsiteY623" fmla="*/ 889228 h 1987960"/>
              <a:gd name="connsiteX624" fmla="*/ 1511300 w 1705070"/>
              <a:gd name="connsiteY624" fmla="*/ 870178 h 1987960"/>
              <a:gd name="connsiteX625" fmla="*/ 1520825 w 1705070"/>
              <a:gd name="connsiteY625" fmla="*/ 847953 h 1987960"/>
              <a:gd name="connsiteX626" fmla="*/ 1530350 w 1705070"/>
              <a:gd name="connsiteY626" fmla="*/ 813028 h 1987960"/>
              <a:gd name="connsiteX627" fmla="*/ 1536700 w 1705070"/>
              <a:gd name="connsiteY627" fmla="*/ 784453 h 1987960"/>
              <a:gd name="connsiteX628" fmla="*/ 1539875 w 1705070"/>
              <a:gd name="connsiteY628" fmla="*/ 736828 h 1987960"/>
              <a:gd name="connsiteX629" fmla="*/ 1549400 w 1705070"/>
              <a:gd name="connsiteY629" fmla="*/ 708253 h 1987960"/>
              <a:gd name="connsiteX630" fmla="*/ 1552575 w 1705070"/>
              <a:gd name="connsiteY630" fmla="*/ 686028 h 1987960"/>
              <a:gd name="connsiteX631" fmla="*/ 1555750 w 1705070"/>
              <a:gd name="connsiteY631" fmla="*/ 666978 h 1987960"/>
              <a:gd name="connsiteX632" fmla="*/ 1562100 w 1705070"/>
              <a:gd name="connsiteY632" fmla="*/ 619353 h 1987960"/>
              <a:gd name="connsiteX633" fmla="*/ 1568450 w 1705070"/>
              <a:gd name="connsiteY633" fmla="*/ 568553 h 1987960"/>
              <a:gd name="connsiteX634" fmla="*/ 1571625 w 1705070"/>
              <a:gd name="connsiteY634" fmla="*/ 498703 h 1987960"/>
              <a:gd name="connsiteX635" fmla="*/ 1574800 w 1705070"/>
              <a:gd name="connsiteY635" fmla="*/ 486003 h 1987960"/>
              <a:gd name="connsiteX636" fmla="*/ 1577975 w 1705070"/>
              <a:gd name="connsiteY636" fmla="*/ 460603 h 1987960"/>
              <a:gd name="connsiteX637" fmla="*/ 1581150 w 1705070"/>
              <a:gd name="connsiteY637" fmla="*/ 441553 h 1987960"/>
              <a:gd name="connsiteX638" fmla="*/ 1584325 w 1705070"/>
              <a:gd name="connsiteY638" fmla="*/ 419328 h 1987960"/>
              <a:gd name="connsiteX639" fmla="*/ 1587500 w 1705070"/>
              <a:gd name="connsiteY639" fmla="*/ 409803 h 1987960"/>
              <a:gd name="connsiteX640" fmla="*/ 1597025 w 1705070"/>
              <a:gd name="connsiteY640" fmla="*/ 371703 h 1987960"/>
              <a:gd name="connsiteX641" fmla="*/ 1600200 w 1705070"/>
              <a:gd name="connsiteY641" fmla="*/ 352653 h 1987960"/>
              <a:gd name="connsiteX642" fmla="*/ 1603375 w 1705070"/>
              <a:gd name="connsiteY642" fmla="*/ 330428 h 1987960"/>
              <a:gd name="connsiteX643" fmla="*/ 1606550 w 1705070"/>
              <a:gd name="connsiteY643" fmla="*/ 317728 h 1987960"/>
              <a:gd name="connsiteX644" fmla="*/ 1609725 w 1705070"/>
              <a:gd name="connsiteY644" fmla="*/ 285978 h 1987960"/>
              <a:gd name="connsiteX645" fmla="*/ 1612900 w 1705070"/>
              <a:gd name="connsiteY645" fmla="*/ 273278 h 1987960"/>
              <a:gd name="connsiteX646" fmla="*/ 1606550 w 1705070"/>
              <a:gd name="connsiteY646" fmla="*/ 292328 h 1987960"/>
              <a:gd name="connsiteX647" fmla="*/ 1603375 w 1705070"/>
              <a:gd name="connsiteY647" fmla="*/ 324078 h 1987960"/>
              <a:gd name="connsiteX648" fmla="*/ 1600200 w 1705070"/>
              <a:gd name="connsiteY648" fmla="*/ 336778 h 1987960"/>
              <a:gd name="connsiteX649" fmla="*/ 1597025 w 1705070"/>
              <a:gd name="connsiteY649" fmla="*/ 368528 h 1987960"/>
              <a:gd name="connsiteX650" fmla="*/ 1577975 w 1705070"/>
              <a:gd name="connsiteY650" fmla="*/ 381228 h 1987960"/>
              <a:gd name="connsiteX651" fmla="*/ 1571625 w 1705070"/>
              <a:gd name="connsiteY651" fmla="*/ 390753 h 1987960"/>
              <a:gd name="connsiteX652" fmla="*/ 1565275 w 1705070"/>
              <a:gd name="connsiteY652" fmla="*/ 416153 h 1987960"/>
              <a:gd name="connsiteX653" fmla="*/ 1568450 w 1705070"/>
              <a:gd name="connsiteY653" fmla="*/ 438378 h 1987960"/>
              <a:gd name="connsiteX654" fmla="*/ 1574800 w 1705070"/>
              <a:gd name="connsiteY654" fmla="*/ 511403 h 1987960"/>
              <a:gd name="connsiteX655" fmla="*/ 1584325 w 1705070"/>
              <a:gd name="connsiteY655" fmla="*/ 543153 h 1987960"/>
              <a:gd name="connsiteX656" fmla="*/ 1590675 w 1705070"/>
              <a:gd name="connsiteY656" fmla="*/ 565378 h 1987960"/>
              <a:gd name="connsiteX657" fmla="*/ 1593850 w 1705070"/>
              <a:gd name="connsiteY657" fmla="*/ 657453 h 1987960"/>
              <a:gd name="connsiteX658" fmla="*/ 1597025 w 1705070"/>
              <a:gd name="connsiteY658" fmla="*/ 666978 h 1987960"/>
              <a:gd name="connsiteX659" fmla="*/ 1597025 w 1705070"/>
              <a:gd name="connsiteY659" fmla="*/ 816203 h 198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</a:cxnLst>
            <a:rect l="l" t="t" r="r" b="b"/>
            <a:pathLst>
              <a:path w="1705070" h="1987960">
                <a:moveTo>
                  <a:pt x="3175" y="1502003"/>
                </a:moveTo>
                <a:cubicBezTo>
                  <a:pt x="2117" y="1510470"/>
                  <a:pt x="0" y="1518870"/>
                  <a:pt x="0" y="1527403"/>
                </a:cubicBezTo>
                <a:cubicBezTo>
                  <a:pt x="0" y="1567261"/>
                  <a:pt x="2213" y="1580031"/>
                  <a:pt x="6350" y="1613128"/>
                </a:cubicBezTo>
                <a:cubicBezTo>
                  <a:pt x="5292" y="1648053"/>
                  <a:pt x="4920" y="1683006"/>
                  <a:pt x="3175" y="1717903"/>
                </a:cubicBezTo>
                <a:cubicBezTo>
                  <a:pt x="2801" y="1725377"/>
                  <a:pt x="0" y="1732644"/>
                  <a:pt x="0" y="1740128"/>
                </a:cubicBezTo>
                <a:cubicBezTo>
                  <a:pt x="0" y="1754982"/>
                  <a:pt x="630" y="1769943"/>
                  <a:pt x="3175" y="1784578"/>
                </a:cubicBezTo>
                <a:cubicBezTo>
                  <a:pt x="4895" y="1794470"/>
                  <a:pt x="12700" y="1813153"/>
                  <a:pt x="12700" y="1813153"/>
                </a:cubicBezTo>
                <a:cubicBezTo>
                  <a:pt x="11642" y="1822678"/>
                  <a:pt x="11101" y="1832275"/>
                  <a:pt x="9525" y="1841728"/>
                </a:cubicBezTo>
                <a:cubicBezTo>
                  <a:pt x="8975" y="1845029"/>
                  <a:pt x="6350" y="1847906"/>
                  <a:pt x="6350" y="1851253"/>
                </a:cubicBezTo>
                <a:cubicBezTo>
                  <a:pt x="6350" y="1865052"/>
                  <a:pt x="7913" y="1878824"/>
                  <a:pt x="9525" y="1892528"/>
                </a:cubicBezTo>
                <a:cubicBezTo>
                  <a:pt x="9838" y="1895189"/>
                  <a:pt x="14138" y="1911278"/>
                  <a:pt x="15875" y="1914753"/>
                </a:cubicBezTo>
                <a:cubicBezTo>
                  <a:pt x="28185" y="1939372"/>
                  <a:pt x="17420" y="1909862"/>
                  <a:pt x="25400" y="1933803"/>
                </a:cubicBezTo>
                <a:cubicBezTo>
                  <a:pt x="27507" y="1948552"/>
                  <a:pt x="24305" y="1957889"/>
                  <a:pt x="38100" y="1965553"/>
                </a:cubicBezTo>
                <a:cubicBezTo>
                  <a:pt x="43951" y="1968804"/>
                  <a:pt x="50800" y="1969786"/>
                  <a:pt x="57150" y="1971903"/>
                </a:cubicBezTo>
                <a:lnTo>
                  <a:pt x="66675" y="1975078"/>
                </a:lnTo>
                <a:cubicBezTo>
                  <a:pt x="68792" y="1970845"/>
                  <a:pt x="72554" y="1967088"/>
                  <a:pt x="73025" y="1962378"/>
                </a:cubicBezTo>
                <a:cubicBezTo>
                  <a:pt x="73666" y="1955972"/>
                  <a:pt x="71411" y="1949573"/>
                  <a:pt x="69850" y="1943328"/>
                </a:cubicBezTo>
                <a:cubicBezTo>
                  <a:pt x="64670" y="1922608"/>
                  <a:pt x="66496" y="1927274"/>
                  <a:pt x="53975" y="1914753"/>
                </a:cubicBezTo>
                <a:cubicBezTo>
                  <a:pt x="52917" y="1909461"/>
                  <a:pt x="52109" y="1904113"/>
                  <a:pt x="50800" y="1898878"/>
                </a:cubicBezTo>
                <a:cubicBezTo>
                  <a:pt x="49988" y="1895631"/>
                  <a:pt x="47625" y="1892700"/>
                  <a:pt x="47625" y="1889353"/>
                </a:cubicBezTo>
                <a:cubicBezTo>
                  <a:pt x="47625" y="1865778"/>
                  <a:pt x="47493" y="1823274"/>
                  <a:pt x="53975" y="1794103"/>
                </a:cubicBezTo>
                <a:cubicBezTo>
                  <a:pt x="54701" y="1790836"/>
                  <a:pt x="56092" y="1787753"/>
                  <a:pt x="57150" y="1784578"/>
                </a:cubicBezTo>
                <a:cubicBezTo>
                  <a:pt x="58208" y="1775053"/>
                  <a:pt x="58868" y="1765475"/>
                  <a:pt x="60325" y="1756003"/>
                </a:cubicBezTo>
                <a:cubicBezTo>
                  <a:pt x="60989" y="1751690"/>
                  <a:pt x="63500" y="1747667"/>
                  <a:pt x="63500" y="1743303"/>
                </a:cubicBezTo>
                <a:cubicBezTo>
                  <a:pt x="63500" y="1718938"/>
                  <a:pt x="62832" y="1694513"/>
                  <a:pt x="60325" y="1670278"/>
                </a:cubicBezTo>
                <a:cubicBezTo>
                  <a:pt x="59636" y="1663620"/>
                  <a:pt x="57688" y="1656797"/>
                  <a:pt x="53975" y="1651228"/>
                </a:cubicBezTo>
                <a:cubicBezTo>
                  <a:pt x="51858" y="1648053"/>
                  <a:pt x="49175" y="1645190"/>
                  <a:pt x="47625" y="1641703"/>
                </a:cubicBezTo>
                <a:cubicBezTo>
                  <a:pt x="32512" y="1607698"/>
                  <a:pt x="49296" y="1634684"/>
                  <a:pt x="34925" y="1613128"/>
                </a:cubicBezTo>
                <a:cubicBezTo>
                  <a:pt x="36368" y="1604473"/>
                  <a:pt x="37067" y="1588761"/>
                  <a:pt x="44450" y="1581378"/>
                </a:cubicBezTo>
                <a:cubicBezTo>
                  <a:pt x="46817" y="1579011"/>
                  <a:pt x="50800" y="1579261"/>
                  <a:pt x="53975" y="1578203"/>
                </a:cubicBezTo>
                <a:cubicBezTo>
                  <a:pt x="69850" y="1583495"/>
                  <a:pt x="62442" y="1578203"/>
                  <a:pt x="69850" y="1600428"/>
                </a:cubicBezTo>
                <a:lnTo>
                  <a:pt x="73025" y="1609953"/>
                </a:lnTo>
                <a:lnTo>
                  <a:pt x="76200" y="1619478"/>
                </a:lnTo>
                <a:cubicBezTo>
                  <a:pt x="77258" y="1634295"/>
                  <a:pt x="78594" y="1649094"/>
                  <a:pt x="79375" y="1663928"/>
                </a:cubicBezTo>
                <a:cubicBezTo>
                  <a:pt x="80711" y="1689315"/>
                  <a:pt x="80020" y="1714832"/>
                  <a:pt x="82550" y="1740128"/>
                </a:cubicBezTo>
                <a:cubicBezTo>
                  <a:pt x="83216" y="1746788"/>
                  <a:pt x="88900" y="1759178"/>
                  <a:pt x="88900" y="1759178"/>
                </a:cubicBezTo>
                <a:cubicBezTo>
                  <a:pt x="86835" y="1831441"/>
                  <a:pt x="81914" y="1849344"/>
                  <a:pt x="88900" y="1905228"/>
                </a:cubicBezTo>
                <a:cubicBezTo>
                  <a:pt x="91963" y="1929730"/>
                  <a:pt x="89690" y="1913158"/>
                  <a:pt x="98425" y="1930628"/>
                </a:cubicBezTo>
                <a:cubicBezTo>
                  <a:pt x="99922" y="1933621"/>
                  <a:pt x="99233" y="1937786"/>
                  <a:pt x="101600" y="1940153"/>
                </a:cubicBezTo>
                <a:cubicBezTo>
                  <a:pt x="103967" y="1942520"/>
                  <a:pt x="107950" y="1942270"/>
                  <a:pt x="111125" y="1943328"/>
                </a:cubicBezTo>
                <a:cubicBezTo>
                  <a:pt x="125913" y="1939631"/>
                  <a:pt x="123334" y="1944071"/>
                  <a:pt x="127000" y="1930628"/>
                </a:cubicBezTo>
                <a:cubicBezTo>
                  <a:pt x="129296" y="1922208"/>
                  <a:pt x="133350" y="1905228"/>
                  <a:pt x="133350" y="1905228"/>
                </a:cubicBezTo>
                <a:cubicBezTo>
                  <a:pt x="132292" y="1874536"/>
                  <a:pt x="132033" y="1843807"/>
                  <a:pt x="130175" y="1813153"/>
                </a:cubicBezTo>
                <a:cubicBezTo>
                  <a:pt x="129911" y="1808797"/>
                  <a:pt x="128719" y="1804464"/>
                  <a:pt x="127000" y="1800453"/>
                </a:cubicBezTo>
                <a:cubicBezTo>
                  <a:pt x="125497" y="1796946"/>
                  <a:pt x="122357" y="1794341"/>
                  <a:pt x="120650" y="1790928"/>
                </a:cubicBezTo>
                <a:cubicBezTo>
                  <a:pt x="107505" y="1764638"/>
                  <a:pt x="129323" y="1799175"/>
                  <a:pt x="111125" y="1771878"/>
                </a:cubicBezTo>
                <a:cubicBezTo>
                  <a:pt x="112183" y="1749653"/>
                  <a:pt x="112452" y="1727376"/>
                  <a:pt x="114300" y="1705203"/>
                </a:cubicBezTo>
                <a:cubicBezTo>
                  <a:pt x="114578" y="1701868"/>
                  <a:pt x="115108" y="1698045"/>
                  <a:pt x="117475" y="1695678"/>
                </a:cubicBezTo>
                <a:cubicBezTo>
                  <a:pt x="119842" y="1693311"/>
                  <a:pt x="123825" y="1693561"/>
                  <a:pt x="127000" y="1692503"/>
                </a:cubicBezTo>
                <a:cubicBezTo>
                  <a:pt x="134626" y="1694410"/>
                  <a:pt x="143743" y="1695176"/>
                  <a:pt x="149225" y="1702028"/>
                </a:cubicBezTo>
                <a:cubicBezTo>
                  <a:pt x="151316" y="1704641"/>
                  <a:pt x="151342" y="1708378"/>
                  <a:pt x="152400" y="1711553"/>
                </a:cubicBezTo>
                <a:cubicBezTo>
                  <a:pt x="153458" y="1724253"/>
                  <a:pt x="154086" y="1736996"/>
                  <a:pt x="155575" y="1749653"/>
                </a:cubicBezTo>
                <a:cubicBezTo>
                  <a:pt x="156206" y="1755012"/>
                  <a:pt x="158750" y="1760132"/>
                  <a:pt x="158750" y="1765528"/>
                </a:cubicBezTo>
                <a:cubicBezTo>
                  <a:pt x="158750" y="1794123"/>
                  <a:pt x="158164" y="1822776"/>
                  <a:pt x="155575" y="1851253"/>
                </a:cubicBezTo>
                <a:cubicBezTo>
                  <a:pt x="154969" y="1857919"/>
                  <a:pt x="149225" y="1870303"/>
                  <a:pt x="149225" y="1870303"/>
                </a:cubicBezTo>
                <a:cubicBezTo>
                  <a:pt x="150283" y="1883003"/>
                  <a:pt x="148989" y="1896124"/>
                  <a:pt x="152400" y="1908403"/>
                </a:cubicBezTo>
                <a:cubicBezTo>
                  <a:pt x="154443" y="1915756"/>
                  <a:pt x="162687" y="1920213"/>
                  <a:pt x="165100" y="1927453"/>
                </a:cubicBezTo>
                <a:cubicBezTo>
                  <a:pt x="166158" y="1930628"/>
                  <a:pt x="166778" y="1933985"/>
                  <a:pt x="168275" y="1936978"/>
                </a:cubicBezTo>
                <a:cubicBezTo>
                  <a:pt x="169982" y="1940391"/>
                  <a:pt x="171389" y="1944481"/>
                  <a:pt x="174625" y="1946503"/>
                </a:cubicBezTo>
                <a:cubicBezTo>
                  <a:pt x="180301" y="1950051"/>
                  <a:pt x="193675" y="1952853"/>
                  <a:pt x="193675" y="1952853"/>
                </a:cubicBezTo>
                <a:cubicBezTo>
                  <a:pt x="192617" y="1915811"/>
                  <a:pt x="190500" y="1878785"/>
                  <a:pt x="190500" y="1841728"/>
                </a:cubicBezTo>
                <a:cubicBezTo>
                  <a:pt x="190500" y="1835878"/>
                  <a:pt x="192940" y="1817798"/>
                  <a:pt x="196850" y="1809978"/>
                </a:cubicBezTo>
                <a:cubicBezTo>
                  <a:pt x="198557" y="1806565"/>
                  <a:pt x="200220" y="1802837"/>
                  <a:pt x="203200" y="1800453"/>
                </a:cubicBezTo>
                <a:cubicBezTo>
                  <a:pt x="205813" y="1798362"/>
                  <a:pt x="209550" y="1798336"/>
                  <a:pt x="212725" y="1797278"/>
                </a:cubicBezTo>
                <a:cubicBezTo>
                  <a:pt x="213783" y="1800453"/>
                  <a:pt x="215485" y="1803482"/>
                  <a:pt x="215900" y="1806803"/>
                </a:cubicBezTo>
                <a:cubicBezTo>
                  <a:pt x="225901" y="1886811"/>
                  <a:pt x="214690" y="1850799"/>
                  <a:pt x="225425" y="1883003"/>
                </a:cubicBezTo>
                <a:cubicBezTo>
                  <a:pt x="226483" y="1893586"/>
                  <a:pt x="226983" y="1904241"/>
                  <a:pt x="228600" y="1914753"/>
                </a:cubicBezTo>
                <a:cubicBezTo>
                  <a:pt x="229109" y="1918061"/>
                  <a:pt x="230963" y="1921031"/>
                  <a:pt x="231775" y="1924278"/>
                </a:cubicBezTo>
                <a:cubicBezTo>
                  <a:pt x="233084" y="1929513"/>
                  <a:pt x="232537" y="1935326"/>
                  <a:pt x="234950" y="1940153"/>
                </a:cubicBezTo>
                <a:cubicBezTo>
                  <a:pt x="238006" y="1946265"/>
                  <a:pt x="248530" y="1952381"/>
                  <a:pt x="254000" y="1956028"/>
                </a:cubicBezTo>
                <a:cubicBezTo>
                  <a:pt x="255058" y="1945445"/>
                  <a:pt x="257175" y="1934914"/>
                  <a:pt x="257175" y="1924278"/>
                </a:cubicBezTo>
                <a:cubicBezTo>
                  <a:pt x="257175" y="1922132"/>
                  <a:pt x="249983" y="1873364"/>
                  <a:pt x="257175" y="1860778"/>
                </a:cubicBezTo>
                <a:cubicBezTo>
                  <a:pt x="258835" y="1857872"/>
                  <a:pt x="263525" y="1858661"/>
                  <a:pt x="266700" y="1857603"/>
                </a:cubicBezTo>
                <a:cubicBezTo>
                  <a:pt x="269875" y="1858661"/>
                  <a:pt x="274280" y="1858055"/>
                  <a:pt x="276225" y="1860778"/>
                </a:cubicBezTo>
                <a:cubicBezTo>
                  <a:pt x="280116" y="1866225"/>
                  <a:pt x="280458" y="1873478"/>
                  <a:pt x="282575" y="1879828"/>
                </a:cubicBezTo>
                <a:cubicBezTo>
                  <a:pt x="283633" y="1883003"/>
                  <a:pt x="284938" y="1886106"/>
                  <a:pt x="285750" y="1889353"/>
                </a:cubicBezTo>
                <a:lnTo>
                  <a:pt x="292100" y="1914753"/>
                </a:lnTo>
                <a:cubicBezTo>
                  <a:pt x="293158" y="1930628"/>
                  <a:pt x="290904" y="1947080"/>
                  <a:pt x="295275" y="1962378"/>
                </a:cubicBezTo>
                <a:cubicBezTo>
                  <a:pt x="296194" y="1965596"/>
                  <a:pt x="304201" y="1962496"/>
                  <a:pt x="304800" y="1959203"/>
                </a:cubicBezTo>
                <a:cubicBezTo>
                  <a:pt x="306703" y="1948738"/>
                  <a:pt x="302683" y="1938036"/>
                  <a:pt x="301625" y="1927453"/>
                </a:cubicBezTo>
                <a:cubicBezTo>
                  <a:pt x="305166" y="1909746"/>
                  <a:pt x="300985" y="1903180"/>
                  <a:pt x="327025" y="1914753"/>
                </a:cubicBezTo>
                <a:cubicBezTo>
                  <a:pt x="332931" y="1917378"/>
                  <a:pt x="339459" y="1942530"/>
                  <a:pt x="339725" y="1943328"/>
                </a:cubicBezTo>
                <a:cubicBezTo>
                  <a:pt x="340783" y="1946503"/>
                  <a:pt x="340115" y="1950997"/>
                  <a:pt x="342900" y="1952853"/>
                </a:cubicBezTo>
                <a:lnTo>
                  <a:pt x="352425" y="1959203"/>
                </a:lnTo>
                <a:cubicBezTo>
                  <a:pt x="366981" y="1937368"/>
                  <a:pt x="357885" y="1942566"/>
                  <a:pt x="374650" y="1936978"/>
                </a:cubicBezTo>
                <a:cubicBezTo>
                  <a:pt x="377825" y="1939095"/>
                  <a:pt x="381791" y="1940348"/>
                  <a:pt x="384175" y="1943328"/>
                </a:cubicBezTo>
                <a:cubicBezTo>
                  <a:pt x="397490" y="1959972"/>
                  <a:pt x="373285" y="1946651"/>
                  <a:pt x="396875" y="1962378"/>
                </a:cubicBezTo>
                <a:cubicBezTo>
                  <a:pt x="402920" y="1966408"/>
                  <a:pt x="426743" y="1968459"/>
                  <a:pt x="428625" y="1968728"/>
                </a:cubicBezTo>
                <a:cubicBezTo>
                  <a:pt x="467762" y="1994819"/>
                  <a:pt x="429400" y="1971903"/>
                  <a:pt x="542925" y="1971903"/>
                </a:cubicBezTo>
                <a:cubicBezTo>
                  <a:pt x="559891" y="1971903"/>
                  <a:pt x="576792" y="1974020"/>
                  <a:pt x="593725" y="1975078"/>
                </a:cubicBezTo>
                <a:cubicBezTo>
                  <a:pt x="629873" y="1987127"/>
                  <a:pt x="606093" y="1981035"/>
                  <a:pt x="666750" y="1984603"/>
                </a:cubicBezTo>
                <a:cubicBezTo>
                  <a:pt x="667652" y="1984828"/>
                  <a:pt x="686849" y="1992043"/>
                  <a:pt x="688975" y="1984603"/>
                </a:cubicBezTo>
                <a:cubicBezTo>
                  <a:pt x="690744" y="1978413"/>
                  <a:pt x="686858" y="1971903"/>
                  <a:pt x="685800" y="1965553"/>
                </a:cubicBezTo>
                <a:cubicBezTo>
                  <a:pt x="686858" y="1962378"/>
                  <a:pt x="686608" y="1958395"/>
                  <a:pt x="688975" y="1956028"/>
                </a:cubicBezTo>
                <a:cubicBezTo>
                  <a:pt x="695325" y="1949678"/>
                  <a:pt x="701675" y="1953911"/>
                  <a:pt x="708025" y="1956028"/>
                </a:cubicBezTo>
                <a:cubicBezTo>
                  <a:pt x="712258" y="1959203"/>
                  <a:pt x="716707" y="1962109"/>
                  <a:pt x="720725" y="1965553"/>
                </a:cubicBezTo>
                <a:cubicBezTo>
                  <a:pt x="724134" y="1968475"/>
                  <a:pt x="726514" y="1972587"/>
                  <a:pt x="730250" y="1975078"/>
                </a:cubicBezTo>
                <a:cubicBezTo>
                  <a:pt x="733035" y="1976934"/>
                  <a:pt x="736600" y="1977195"/>
                  <a:pt x="739775" y="1978253"/>
                </a:cubicBezTo>
                <a:cubicBezTo>
                  <a:pt x="749838" y="1963159"/>
                  <a:pt x="744918" y="1972348"/>
                  <a:pt x="752475" y="1949678"/>
                </a:cubicBezTo>
                <a:lnTo>
                  <a:pt x="755650" y="1940153"/>
                </a:lnTo>
                <a:cubicBezTo>
                  <a:pt x="756708" y="1936978"/>
                  <a:pt x="756969" y="1933413"/>
                  <a:pt x="758825" y="1930628"/>
                </a:cubicBezTo>
                <a:lnTo>
                  <a:pt x="765175" y="1921103"/>
                </a:lnTo>
                <a:cubicBezTo>
                  <a:pt x="769408" y="1927453"/>
                  <a:pt x="775462" y="1932913"/>
                  <a:pt x="777875" y="1940153"/>
                </a:cubicBezTo>
                <a:cubicBezTo>
                  <a:pt x="779815" y="1945974"/>
                  <a:pt x="783714" y="1963239"/>
                  <a:pt x="790575" y="1968728"/>
                </a:cubicBezTo>
                <a:cubicBezTo>
                  <a:pt x="793188" y="1970819"/>
                  <a:pt x="796925" y="1970845"/>
                  <a:pt x="800100" y="1971903"/>
                </a:cubicBezTo>
                <a:cubicBezTo>
                  <a:pt x="801695" y="1935212"/>
                  <a:pt x="790033" y="1912863"/>
                  <a:pt x="809625" y="1889353"/>
                </a:cubicBezTo>
                <a:cubicBezTo>
                  <a:pt x="812500" y="1885904"/>
                  <a:pt x="815975" y="1883003"/>
                  <a:pt x="819150" y="1879828"/>
                </a:cubicBezTo>
                <a:cubicBezTo>
                  <a:pt x="837984" y="1886106"/>
                  <a:pt x="825178" y="1878861"/>
                  <a:pt x="835025" y="1908403"/>
                </a:cubicBezTo>
                <a:lnTo>
                  <a:pt x="841375" y="1927453"/>
                </a:lnTo>
                <a:cubicBezTo>
                  <a:pt x="842433" y="1930628"/>
                  <a:pt x="843738" y="1933731"/>
                  <a:pt x="844550" y="1936978"/>
                </a:cubicBezTo>
                <a:cubicBezTo>
                  <a:pt x="845608" y="1941211"/>
                  <a:pt x="846471" y="1945498"/>
                  <a:pt x="847725" y="1949678"/>
                </a:cubicBezTo>
                <a:cubicBezTo>
                  <a:pt x="849648" y="1956089"/>
                  <a:pt x="849342" y="1963995"/>
                  <a:pt x="854075" y="1968728"/>
                </a:cubicBezTo>
                <a:lnTo>
                  <a:pt x="863600" y="1978253"/>
                </a:lnTo>
                <a:cubicBezTo>
                  <a:pt x="867833" y="1977195"/>
                  <a:pt x="875759" y="1979408"/>
                  <a:pt x="876300" y="1975078"/>
                </a:cubicBezTo>
                <a:cubicBezTo>
                  <a:pt x="879322" y="1950901"/>
                  <a:pt x="874994" y="1926346"/>
                  <a:pt x="873125" y="1902053"/>
                </a:cubicBezTo>
                <a:cubicBezTo>
                  <a:pt x="872868" y="1898716"/>
                  <a:pt x="870869" y="1895746"/>
                  <a:pt x="869950" y="1892528"/>
                </a:cubicBezTo>
                <a:cubicBezTo>
                  <a:pt x="861977" y="1864621"/>
                  <a:pt x="871213" y="1893141"/>
                  <a:pt x="863600" y="1870303"/>
                </a:cubicBezTo>
                <a:cubicBezTo>
                  <a:pt x="864658" y="1859720"/>
                  <a:pt x="861498" y="1847788"/>
                  <a:pt x="866775" y="1838553"/>
                </a:cubicBezTo>
                <a:cubicBezTo>
                  <a:pt x="869003" y="1834654"/>
                  <a:pt x="874119" y="1844153"/>
                  <a:pt x="876300" y="1848078"/>
                </a:cubicBezTo>
                <a:cubicBezTo>
                  <a:pt x="879551" y="1853929"/>
                  <a:pt x="880533" y="1860778"/>
                  <a:pt x="882650" y="1867128"/>
                </a:cubicBezTo>
                <a:cubicBezTo>
                  <a:pt x="894229" y="1901866"/>
                  <a:pt x="875762" y="1849249"/>
                  <a:pt x="892175" y="1886178"/>
                </a:cubicBezTo>
                <a:cubicBezTo>
                  <a:pt x="894893" y="1892295"/>
                  <a:pt x="896408" y="1898878"/>
                  <a:pt x="898525" y="1905228"/>
                </a:cubicBezTo>
                <a:lnTo>
                  <a:pt x="901700" y="1914753"/>
                </a:lnTo>
                <a:lnTo>
                  <a:pt x="904875" y="1924278"/>
                </a:lnTo>
                <a:cubicBezTo>
                  <a:pt x="905672" y="1936230"/>
                  <a:pt x="893503" y="1975078"/>
                  <a:pt x="917575" y="1975078"/>
                </a:cubicBezTo>
                <a:cubicBezTo>
                  <a:pt x="925059" y="1975078"/>
                  <a:pt x="932392" y="1972961"/>
                  <a:pt x="939800" y="1971903"/>
                </a:cubicBezTo>
                <a:cubicBezTo>
                  <a:pt x="946952" y="1950448"/>
                  <a:pt x="940693" y="1971555"/>
                  <a:pt x="946150" y="1930628"/>
                </a:cubicBezTo>
                <a:cubicBezTo>
                  <a:pt x="946863" y="1925279"/>
                  <a:pt x="948267" y="1920045"/>
                  <a:pt x="949325" y="1914753"/>
                </a:cubicBezTo>
                <a:cubicBezTo>
                  <a:pt x="948267" y="1903111"/>
                  <a:pt x="948181" y="1891340"/>
                  <a:pt x="946150" y="1879828"/>
                </a:cubicBezTo>
                <a:cubicBezTo>
                  <a:pt x="944987" y="1873236"/>
                  <a:pt x="941423" y="1867272"/>
                  <a:pt x="939800" y="1860778"/>
                </a:cubicBezTo>
                <a:cubicBezTo>
                  <a:pt x="938742" y="1856545"/>
                  <a:pt x="937406" y="1852371"/>
                  <a:pt x="936625" y="1848078"/>
                </a:cubicBezTo>
                <a:cubicBezTo>
                  <a:pt x="929041" y="1806365"/>
                  <a:pt x="937476" y="1841958"/>
                  <a:pt x="930275" y="1813153"/>
                </a:cubicBezTo>
                <a:cubicBezTo>
                  <a:pt x="930648" y="1808306"/>
                  <a:pt x="922824" y="1768407"/>
                  <a:pt x="942975" y="1765528"/>
                </a:cubicBezTo>
                <a:cubicBezTo>
                  <a:pt x="947295" y="1764911"/>
                  <a:pt x="951442" y="1767645"/>
                  <a:pt x="955675" y="1768703"/>
                </a:cubicBezTo>
                <a:cubicBezTo>
                  <a:pt x="957792" y="1771878"/>
                  <a:pt x="960318" y="1774815"/>
                  <a:pt x="962025" y="1778228"/>
                </a:cubicBezTo>
                <a:cubicBezTo>
                  <a:pt x="975170" y="1804518"/>
                  <a:pt x="953352" y="1769981"/>
                  <a:pt x="971550" y="1797278"/>
                </a:cubicBezTo>
                <a:cubicBezTo>
                  <a:pt x="972608" y="1804686"/>
                  <a:pt x="973257" y="1812165"/>
                  <a:pt x="974725" y="1819503"/>
                </a:cubicBezTo>
                <a:cubicBezTo>
                  <a:pt x="975381" y="1822785"/>
                  <a:pt x="977088" y="1825781"/>
                  <a:pt x="977900" y="1829028"/>
                </a:cubicBezTo>
                <a:cubicBezTo>
                  <a:pt x="979209" y="1834263"/>
                  <a:pt x="979904" y="1839635"/>
                  <a:pt x="981075" y="1844903"/>
                </a:cubicBezTo>
                <a:cubicBezTo>
                  <a:pt x="982022" y="1849163"/>
                  <a:pt x="983469" y="1853310"/>
                  <a:pt x="984250" y="1857603"/>
                </a:cubicBezTo>
                <a:cubicBezTo>
                  <a:pt x="985589" y="1864966"/>
                  <a:pt x="986195" y="1872446"/>
                  <a:pt x="987425" y="1879828"/>
                </a:cubicBezTo>
                <a:cubicBezTo>
                  <a:pt x="988312" y="1885151"/>
                  <a:pt x="989542" y="1890411"/>
                  <a:pt x="990600" y="1895703"/>
                </a:cubicBezTo>
                <a:cubicBezTo>
                  <a:pt x="995667" y="1956505"/>
                  <a:pt x="989321" y="1916627"/>
                  <a:pt x="996950" y="1943328"/>
                </a:cubicBezTo>
                <a:cubicBezTo>
                  <a:pt x="999210" y="1951237"/>
                  <a:pt x="999314" y="1959824"/>
                  <a:pt x="1006475" y="1965553"/>
                </a:cubicBezTo>
                <a:cubicBezTo>
                  <a:pt x="1009088" y="1967644"/>
                  <a:pt x="1012825" y="1967670"/>
                  <a:pt x="1016000" y="1968728"/>
                </a:cubicBezTo>
                <a:cubicBezTo>
                  <a:pt x="1031121" y="1946047"/>
                  <a:pt x="1026849" y="1957082"/>
                  <a:pt x="1031875" y="1936978"/>
                </a:cubicBezTo>
                <a:cubicBezTo>
                  <a:pt x="1030817" y="1913695"/>
                  <a:pt x="1031372" y="1890282"/>
                  <a:pt x="1028700" y="1867128"/>
                </a:cubicBezTo>
                <a:cubicBezTo>
                  <a:pt x="1028157" y="1862426"/>
                  <a:pt x="1023847" y="1858918"/>
                  <a:pt x="1022350" y="1854428"/>
                </a:cubicBezTo>
                <a:cubicBezTo>
                  <a:pt x="1019590" y="1846149"/>
                  <a:pt x="1016000" y="1829028"/>
                  <a:pt x="1016000" y="1829028"/>
                </a:cubicBezTo>
                <a:cubicBezTo>
                  <a:pt x="1017058" y="1768703"/>
                  <a:pt x="1013809" y="1708148"/>
                  <a:pt x="1019175" y="1648053"/>
                </a:cubicBezTo>
                <a:cubicBezTo>
                  <a:pt x="1019563" y="1643707"/>
                  <a:pt x="1028384" y="1648610"/>
                  <a:pt x="1031875" y="1651228"/>
                </a:cubicBezTo>
                <a:cubicBezTo>
                  <a:pt x="1036903" y="1654999"/>
                  <a:pt x="1046478" y="1669958"/>
                  <a:pt x="1050925" y="1676628"/>
                </a:cubicBezTo>
                <a:cubicBezTo>
                  <a:pt x="1051983" y="1680861"/>
                  <a:pt x="1052568" y="1685242"/>
                  <a:pt x="1054100" y="1689328"/>
                </a:cubicBezTo>
                <a:cubicBezTo>
                  <a:pt x="1064260" y="1716421"/>
                  <a:pt x="1057318" y="1689477"/>
                  <a:pt x="1063625" y="1711553"/>
                </a:cubicBezTo>
                <a:cubicBezTo>
                  <a:pt x="1068287" y="1727869"/>
                  <a:pt x="1067398" y="1729039"/>
                  <a:pt x="1069975" y="1749653"/>
                </a:cubicBezTo>
                <a:cubicBezTo>
                  <a:pt x="1068917" y="1780345"/>
                  <a:pt x="1068658" y="1811074"/>
                  <a:pt x="1066800" y="1841728"/>
                </a:cubicBezTo>
                <a:cubicBezTo>
                  <a:pt x="1066536" y="1846084"/>
                  <a:pt x="1064289" y="1850115"/>
                  <a:pt x="1063625" y="1854428"/>
                </a:cubicBezTo>
                <a:cubicBezTo>
                  <a:pt x="1062168" y="1863900"/>
                  <a:pt x="1061508" y="1873478"/>
                  <a:pt x="1060450" y="1883003"/>
                </a:cubicBezTo>
                <a:cubicBezTo>
                  <a:pt x="1061508" y="1898878"/>
                  <a:pt x="1059367" y="1915298"/>
                  <a:pt x="1063625" y="1930628"/>
                </a:cubicBezTo>
                <a:cubicBezTo>
                  <a:pt x="1065041" y="1935727"/>
                  <a:pt x="1072583" y="1936411"/>
                  <a:pt x="1076325" y="1940153"/>
                </a:cubicBezTo>
                <a:cubicBezTo>
                  <a:pt x="1079023" y="1942851"/>
                  <a:pt x="1080558" y="1946503"/>
                  <a:pt x="1082675" y="1949678"/>
                </a:cubicBezTo>
                <a:cubicBezTo>
                  <a:pt x="1107096" y="1944794"/>
                  <a:pt x="1101725" y="1951130"/>
                  <a:pt x="1101725" y="1914753"/>
                </a:cubicBezTo>
                <a:cubicBezTo>
                  <a:pt x="1101725" y="1900954"/>
                  <a:pt x="1100074" y="1887193"/>
                  <a:pt x="1098550" y="1873478"/>
                </a:cubicBezTo>
                <a:cubicBezTo>
                  <a:pt x="1096790" y="1857634"/>
                  <a:pt x="1095797" y="1860668"/>
                  <a:pt x="1092200" y="1848078"/>
                </a:cubicBezTo>
                <a:cubicBezTo>
                  <a:pt x="1089211" y="1837616"/>
                  <a:pt x="1088032" y="1830415"/>
                  <a:pt x="1085850" y="1819503"/>
                </a:cubicBezTo>
                <a:cubicBezTo>
                  <a:pt x="1084792" y="1801511"/>
                  <a:pt x="1082675" y="1783551"/>
                  <a:pt x="1082675" y="1765528"/>
                </a:cubicBezTo>
                <a:cubicBezTo>
                  <a:pt x="1082675" y="1702316"/>
                  <a:pt x="1078957" y="1716356"/>
                  <a:pt x="1089025" y="1686153"/>
                </a:cubicBezTo>
                <a:cubicBezTo>
                  <a:pt x="1083455" y="1541324"/>
                  <a:pt x="1091679" y="1641753"/>
                  <a:pt x="1082675" y="1587728"/>
                </a:cubicBezTo>
                <a:cubicBezTo>
                  <a:pt x="1077811" y="1558542"/>
                  <a:pt x="1082410" y="1574234"/>
                  <a:pt x="1076325" y="1555978"/>
                </a:cubicBezTo>
                <a:cubicBezTo>
                  <a:pt x="1077383" y="1550686"/>
                  <a:pt x="1075684" y="1543919"/>
                  <a:pt x="1079500" y="1540103"/>
                </a:cubicBezTo>
                <a:cubicBezTo>
                  <a:pt x="1081867" y="1537736"/>
                  <a:pt x="1086240" y="1541422"/>
                  <a:pt x="1089025" y="1543278"/>
                </a:cubicBezTo>
                <a:cubicBezTo>
                  <a:pt x="1092761" y="1545769"/>
                  <a:pt x="1095375" y="1549628"/>
                  <a:pt x="1098550" y="1552803"/>
                </a:cubicBezTo>
                <a:lnTo>
                  <a:pt x="1108075" y="1581378"/>
                </a:lnTo>
                <a:lnTo>
                  <a:pt x="1111250" y="1590903"/>
                </a:lnTo>
                <a:cubicBezTo>
                  <a:pt x="1118490" y="1677778"/>
                  <a:pt x="1112039" y="1591546"/>
                  <a:pt x="1117600" y="1752828"/>
                </a:cubicBezTo>
                <a:cubicBezTo>
                  <a:pt x="1119662" y="1812629"/>
                  <a:pt x="1114622" y="1794693"/>
                  <a:pt x="1123950" y="1822678"/>
                </a:cubicBezTo>
                <a:cubicBezTo>
                  <a:pt x="1127348" y="1924618"/>
                  <a:pt x="1117079" y="1887791"/>
                  <a:pt x="1133475" y="1936978"/>
                </a:cubicBezTo>
                <a:cubicBezTo>
                  <a:pt x="1136066" y="1944751"/>
                  <a:pt x="1138096" y="1952337"/>
                  <a:pt x="1143000" y="1959203"/>
                </a:cubicBezTo>
                <a:cubicBezTo>
                  <a:pt x="1145610" y="1962857"/>
                  <a:pt x="1149350" y="1965553"/>
                  <a:pt x="1152525" y="1968728"/>
                </a:cubicBezTo>
                <a:cubicBezTo>
                  <a:pt x="1154642" y="1965553"/>
                  <a:pt x="1158784" y="1963018"/>
                  <a:pt x="1158875" y="1959203"/>
                </a:cubicBezTo>
                <a:cubicBezTo>
                  <a:pt x="1161074" y="1866856"/>
                  <a:pt x="1160530" y="1869190"/>
                  <a:pt x="1152525" y="1813153"/>
                </a:cubicBezTo>
                <a:cubicBezTo>
                  <a:pt x="1153583" y="1741186"/>
                  <a:pt x="1153729" y="1669200"/>
                  <a:pt x="1155700" y="1597253"/>
                </a:cubicBezTo>
                <a:cubicBezTo>
                  <a:pt x="1155848" y="1591859"/>
                  <a:pt x="1158445" y="1586757"/>
                  <a:pt x="1158875" y="1581378"/>
                </a:cubicBezTo>
                <a:cubicBezTo>
                  <a:pt x="1160565" y="1560252"/>
                  <a:pt x="1160992" y="1539045"/>
                  <a:pt x="1162050" y="1517878"/>
                </a:cubicBezTo>
                <a:cubicBezTo>
                  <a:pt x="1160992" y="1493536"/>
                  <a:pt x="1160744" y="1469146"/>
                  <a:pt x="1158875" y="1444853"/>
                </a:cubicBezTo>
                <a:cubicBezTo>
                  <a:pt x="1156592" y="1415175"/>
                  <a:pt x="1136679" y="1469364"/>
                  <a:pt x="1158875" y="1397228"/>
                </a:cubicBezTo>
                <a:cubicBezTo>
                  <a:pt x="1159859" y="1394029"/>
                  <a:pt x="1165225" y="1395111"/>
                  <a:pt x="1168400" y="1394053"/>
                </a:cubicBezTo>
                <a:cubicBezTo>
                  <a:pt x="1171575" y="1395111"/>
                  <a:pt x="1175354" y="1395085"/>
                  <a:pt x="1177925" y="1397228"/>
                </a:cubicBezTo>
                <a:cubicBezTo>
                  <a:pt x="1186637" y="1404488"/>
                  <a:pt x="1190043" y="1415784"/>
                  <a:pt x="1193800" y="1425803"/>
                </a:cubicBezTo>
                <a:cubicBezTo>
                  <a:pt x="1194975" y="1428937"/>
                  <a:pt x="1196056" y="1432110"/>
                  <a:pt x="1196975" y="1435328"/>
                </a:cubicBezTo>
                <a:cubicBezTo>
                  <a:pt x="1198861" y="1441930"/>
                  <a:pt x="1202507" y="1457765"/>
                  <a:pt x="1203325" y="1463903"/>
                </a:cubicBezTo>
                <a:cubicBezTo>
                  <a:pt x="1204731" y="1474446"/>
                  <a:pt x="1205063" y="1485114"/>
                  <a:pt x="1206500" y="1495653"/>
                </a:cubicBezTo>
                <a:cubicBezTo>
                  <a:pt x="1208240" y="1508410"/>
                  <a:pt x="1211428" y="1520957"/>
                  <a:pt x="1212850" y="1533753"/>
                </a:cubicBezTo>
                <a:lnTo>
                  <a:pt x="1216025" y="1562328"/>
                </a:lnTo>
                <a:cubicBezTo>
                  <a:pt x="1214967" y="1602545"/>
                  <a:pt x="1214719" y="1642791"/>
                  <a:pt x="1212850" y="1682978"/>
                </a:cubicBezTo>
                <a:cubicBezTo>
                  <a:pt x="1212599" y="1688369"/>
                  <a:pt x="1210496" y="1693519"/>
                  <a:pt x="1209675" y="1698853"/>
                </a:cubicBezTo>
                <a:cubicBezTo>
                  <a:pt x="1208378" y="1707286"/>
                  <a:pt x="1207442" y="1715773"/>
                  <a:pt x="1206500" y="1724253"/>
                </a:cubicBezTo>
                <a:cubicBezTo>
                  <a:pt x="1202407" y="1761087"/>
                  <a:pt x="1206872" y="1745361"/>
                  <a:pt x="1200150" y="1765528"/>
                </a:cubicBezTo>
                <a:cubicBezTo>
                  <a:pt x="1201208" y="1825853"/>
                  <a:pt x="1200312" y="1886244"/>
                  <a:pt x="1203325" y="1946503"/>
                </a:cubicBezTo>
                <a:cubicBezTo>
                  <a:pt x="1203516" y="1950314"/>
                  <a:pt x="1206439" y="1954006"/>
                  <a:pt x="1209675" y="1956028"/>
                </a:cubicBezTo>
                <a:cubicBezTo>
                  <a:pt x="1215351" y="1959576"/>
                  <a:pt x="1228725" y="1962378"/>
                  <a:pt x="1228725" y="1962378"/>
                </a:cubicBezTo>
                <a:cubicBezTo>
                  <a:pt x="1231900" y="1961320"/>
                  <a:pt x="1236305" y="1961926"/>
                  <a:pt x="1238250" y="1959203"/>
                </a:cubicBezTo>
                <a:cubicBezTo>
                  <a:pt x="1241223" y="1955041"/>
                  <a:pt x="1246078" y="1934242"/>
                  <a:pt x="1247775" y="1927453"/>
                </a:cubicBezTo>
                <a:cubicBezTo>
                  <a:pt x="1254783" y="1864377"/>
                  <a:pt x="1253222" y="1890341"/>
                  <a:pt x="1247775" y="1781403"/>
                </a:cubicBezTo>
                <a:cubicBezTo>
                  <a:pt x="1247608" y="1778060"/>
                  <a:pt x="1245658" y="1775053"/>
                  <a:pt x="1244600" y="1771878"/>
                </a:cubicBezTo>
                <a:cubicBezTo>
                  <a:pt x="1245658" y="1677686"/>
                  <a:pt x="1246063" y="1583485"/>
                  <a:pt x="1247775" y="1489303"/>
                </a:cubicBezTo>
                <a:cubicBezTo>
                  <a:pt x="1248179" y="1467056"/>
                  <a:pt x="1248493" y="1444742"/>
                  <a:pt x="1250950" y="1422628"/>
                </a:cubicBezTo>
                <a:cubicBezTo>
                  <a:pt x="1251689" y="1415975"/>
                  <a:pt x="1257300" y="1403578"/>
                  <a:pt x="1257300" y="1403578"/>
                </a:cubicBezTo>
                <a:cubicBezTo>
                  <a:pt x="1256242" y="1383470"/>
                  <a:pt x="1255669" y="1363330"/>
                  <a:pt x="1254125" y="1343253"/>
                </a:cubicBezTo>
                <a:cubicBezTo>
                  <a:pt x="1250865" y="1300877"/>
                  <a:pt x="1253143" y="1335658"/>
                  <a:pt x="1247775" y="1311503"/>
                </a:cubicBezTo>
                <a:cubicBezTo>
                  <a:pt x="1246378" y="1305219"/>
                  <a:pt x="1245510" y="1298826"/>
                  <a:pt x="1244600" y="1292453"/>
                </a:cubicBezTo>
                <a:cubicBezTo>
                  <a:pt x="1240112" y="1261040"/>
                  <a:pt x="1244475" y="1276204"/>
                  <a:pt x="1238250" y="1257528"/>
                </a:cubicBezTo>
                <a:cubicBezTo>
                  <a:pt x="1241425" y="1244828"/>
                  <a:pt x="1241921" y="1231137"/>
                  <a:pt x="1247775" y="1219428"/>
                </a:cubicBezTo>
                <a:cubicBezTo>
                  <a:pt x="1249726" y="1215525"/>
                  <a:pt x="1249570" y="1227988"/>
                  <a:pt x="1250950" y="1232128"/>
                </a:cubicBezTo>
                <a:cubicBezTo>
                  <a:pt x="1252752" y="1237535"/>
                  <a:pt x="1255383" y="1242636"/>
                  <a:pt x="1257300" y="1248003"/>
                </a:cubicBezTo>
                <a:cubicBezTo>
                  <a:pt x="1260677" y="1257458"/>
                  <a:pt x="1266825" y="1276578"/>
                  <a:pt x="1266825" y="1276578"/>
                </a:cubicBezTo>
                <a:cubicBezTo>
                  <a:pt x="1267883" y="1289278"/>
                  <a:pt x="1268419" y="1302032"/>
                  <a:pt x="1270000" y="1314678"/>
                </a:cubicBezTo>
                <a:cubicBezTo>
                  <a:pt x="1270541" y="1319008"/>
                  <a:pt x="1272228" y="1323118"/>
                  <a:pt x="1273175" y="1327378"/>
                </a:cubicBezTo>
                <a:cubicBezTo>
                  <a:pt x="1274346" y="1332646"/>
                  <a:pt x="1275292" y="1337961"/>
                  <a:pt x="1276350" y="1343253"/>
                </a:cubicBezTo>
                <a:cubicBezTo>
                  <a:pt x="1277408" y="1354895"/>
                  <a:pt x="1277980" y="1366591"/>
                  <a:pt x="1279525" y="1378178"/>
                </a:cubicBezTo>
                <a:cubicBezTo>
                  <a:pt x="1280102" y="1382503"/>
                  <a:pt x="1281753" y="1386618"/>
                  <a:pt x="1282700" y="1390878"/>
                </a:cubicBezTo>
                <a:cubicBezTo>
                  <a:pt x="1285658" y="1404191"/>
                  <a:pt x="1286752" y="1412017"/>
                  <a:pt x="1289050" y="1425803"/>
                </a:cubicBezTo>
                <a:cubicBezTo>
                  <a:pt x="1287992" y="1479778"/>
                  <a:pt x="1287616" y="1533771"/>
                  <a:pt x="1285875" y="1587728"/>
                </a:cubicBezTo>
                <a:cubicBezTo>
                  <a:pt x="1285566" y="1597304"/>
                  <a:pt x="1282085" y="1632080"/>
                  <a:pt x="1279525" y="1644878"/>
                </a:cubicBezTo>
                <a:cubicBezTo>
                  <a:pt x="1278869" y="1648160"/>
                  <a:pt x="1277162" y="1651156"/>
                  <a:pt x="1276350" y="1654403"/>
                </a:cubicBezTo>
                <a:lnTo>
                  <a:pt x="1270000" y="1679803"/>
                </a:lnTo>
                <a:cubicBezTo>
                  <a:pt x="1268942" y="1689328"/>
                  <a:pt x="1268282" y="1698906"/>
                  <a:pt x="1266825" y="1708378"/>
                </a:cubicBezTo>
                <a:cubicBezTo>
                  <a:pt x="1264959" y="1720510"/>
                  <a:pt x="1263404" y="1719864"/>
                  <a:pt x="1260475" y="1730603"/>
                </a:cubicBezTo>
                <a:cubicBezTo>
                  <a:pt x="1258179" y="1739023"/>
                  <a:pt x="1256885" y="1747724"/>
                  <a:pt x="1254125" y="1756003"/>
                </a:cubicBezTo>
                <a:cubicBezTo>
                  <a:pt x="1253067" y="1759178"/>
                  <a:pt x="1251606" y="1762246"/>
                  <a:pt x="1250950" y="1765528"/>
                </a:cubicBezTo>
                <a:cubicBezTo>
                  <a:pt x="1244471" y="1797922"/>
                  <a:pt x="1244543" y="1804197"/>
                  <a:pt x="1241425" y="1835378"/>
                </a:cubicBezTo>
                <a:cubicBezTo>
                  <a:pt x="1246121" y="1929291"/>
                  <a:pt x="1239192" y="1872953"/>
                  <a:pt x="1247775" y="1911578"/>
                </a:cubicBezTo>
                <a:cubicBezTo>
                  <a:pt x="1248946" y="1916846"/>
                  <a:pt x="1249055" y="1922400"/>
                  <a:pt x="1250950" y="1927453"/>
                </a:cubicBezTo>
                <a:cubicBezTo>
                  <a:pt x="1252290" y="1931026"/>
                  <a:pt x="1255407" y="1933665"/>
                  <a:pt x="1257300" y="1936978"/>
                </a:cubicBezTo>
                <a:cubicBezTo>
                  <a:pt x="1259274" y="1940432"/>
                  <a:pt x="1265929" y="1955946"/>
                  <a:pt x="1270000" y="1959203"/>
                </a:cubicBezTo>
                <a:cubicBezTo>
                  <a:pt x="1272613" y="1961294"/>
                  <a:pt x="1276350" y="1961320"/>
                  <a:pt x="1279525" y="1962378"/>
                </a:cubicBezTo>
                <a:cubicBezTo>
                  <a:pt x="1277408" y="1959203"/>
                  <a:pt x="1271468" y="1956266"/>
                  <a:pt x="1273175" y="1952853"/>
                </a:cubicBezTo>
                <a:cubicBezTo>
                  <a:pt x="1274672" y="1949860"/>
                  <a:pt x="1279707" y="1954531"/>
                  <a:pt x="1282700" y="1956028"/>
                </a:cubicBezTo>
                <a:cubicBezTo>
                  <a:pt x="1286113" y="1957735"/>
                  <a:pt x="1289050" y="1960261"/>
                  <a:pt x="1292225" y="1962378"/>
                </a:cubicBezTo>
                <a:cubicBezTo>
                  <a:pt x="1294342" y="1965553"/>
                  <a:pt x="1295644" y="1969460"/>
                  <a:pt x="1298575" y="1971903"/>
                </a:cubicBezTo>
                <a:cubicBezTo>
                  <a:pt x="1315531" y="1986033"/>
                  <a:pt x="1340081" y="1976333"/>
                  <a:pt x="1358900" y="1975078"/>
                </a:cubicBezTo>
                <a:cubicBezTo>
                  <a:pt x="1362075" y="1974020"/>
                  <a:pt x="1366058" y="1974270"/>
                  <a:pt x="1368425" y="1971903"/>
                </a:cubicBezTo>
                <a:cubicBezTo>
                  <a:pt x="1374608" y="1965720"/>
                  <a:pt x="1370280" y="1947503"/>
                  <a:pt x="1368425" y="1943328"/>
                </a:cubicBezTo>
                <a:cubicBezTo>
                  <a:pt x="1366601" y="1939225"/>
                  <a:pt x="1361775" y="1937252"/>
                  <a:pt x="1358900" y="1933803"/>
                </a:cubicBezTo>
                <a:cubicBezTo>
                  <a:pt x="1356457" y="1930872"/>
                  <a:pt x="1355422" y="1926791"/>
                  <a:pt x="1352550" y="1924278"/>
                </a:cubicBezTo>
                <a:cubicBezTo>
                  <a:pt x="1346807" y="1919252"/>
                  <a:pt x="1333500" y="1911578"/>
                  <a:pt x="1333500" y="1911578"/>
                </a:cubicBezTo>
                <a:cubicBezTo>
                  <a:pt x="1331383" y="1908403"/>
                  <a:pt x="1328857" y="1905466"/>
                  <a:pt x="1327150" y="1902053"/>
                </a:cubicBezTo>
                <a:cubicBezTo>
                  <a:pt x="1325653" y="1899060"/>
                  <a:pt x="1323975" y="1895875"/>
                  <a:pt x="1323975" y="1892528"/>
                </a:cubicBezTo>
                <a:cubicBezTo>
                  <a:pt x="1323975" y="1833252"/>
                  <a:pt x="1325299" y="1773975"/>
                  <a:pt x="1327150" y="1714728"/>
                </a:cubicBezTo>
                <a:cubicBezTo>
                  <a:pt x="1327557" y="1701708"/>
                  <a:pt x="1329948" y="1689060"/>
                  <a:pt x="1333500" y="1676628"/>
                </a:cubicBezTo>
                <a:cubicBezTo>
                  <a:pt x="1334419" y="1673410"/>
                  <a:pt x="1335756" y="1670321"/>
                  <a:pt x="1336675" y="1667103"/>
                </a:cubicBezTo>
                <a:cubicBezTo>
                  <a:pt x="1338977" y="1659047"/>
                  <a:pt x="1339762" y="1652491"/>
                  <a:pt x="1343025" y="1644878"/>
                </a:cubicBezTo>
                <a:cubicBezTo>
                  <a:pt x="1344889" y="1640528"/>
                  <a:pt x="1347258" y="1636411"/>
                  <a:pt x="1349375" y="1632178"/>
                </a:cubicBezTo>
                <a:cubicBezTo>
                  <a:pt x="1350433" y="1626886"/>
                  <a:pt x="1351585" y="1621612"/>
                  <a:pt x="1352550" y="1616303"/>
                </a:cubicBezTo>
                <a:cubicBezTo>
                  <a:pt x="1353702" y="1609969"/>
                  <a:pt x="1354328" y="1603537"/>
                  <a:pt x="1355725" y="1597253"/>
                </a:cubicBezTo>
                <a:cubicBezTo>
                  <a:pt x="1356451" y="1593986"/>
                  <a:pt x="1357842" y="1590903"/>
                  <a:pt x="1358900" y="1587728"/>
                </a:cubicBezTo>
                <a:cubicBezTo>
                  <a:pt x="1367055" y="1522486"/>
                  <a:pt x="1364335" y="1554442"/>
                  <a:pt x="1358900" y="1432153"/>
                </a:cubicBezTo>
                <a:cubicBezTo>
                  <a:pt x="1358706" y="1427794"/>
                  <a:pt x="1356506" y="1423746"/>
                  <a:pt x="1355725" y="1419453"/>
                </a:cubicBezTo>
                <a:cubicBezTo>
                  <a:pt x="1354386" y="1412090"/>
                  <a:pt x="1353608" y="1404636"/>
                  <a:pt x="1352550" y="1397228"/>
                </a:cubicBezTo>
                <a:cubicBezTo>
                  <a:pt x="1351761" y="1385388"/>
                  <a:pt x="1350269" y="1345009"/>
                  <a:pt x="1346200" y="1327378"/>
                </a:cubicBezTo>
                <a:cubicBezTo>
                  <a:pt x="1344695" y="1320856"/>
                  <a:pt x="1341163" y="1314892"/>
                  <a:pt x="1339850" y="1308328"/>
                </a:cubicBezTo>
                <a:cubicBezTo>
                  <a:pt x="1333395" y="1276053"/>
                  <a:pt x="1340009" y="1305708"/>
                  <a:pt x="1333500" y="1282928"/>
                </a:cubicBezTo>
                <a:cubicBezTo>
                  <a:pt x="1325527" y="1255021"/>
                  <a:pt x="1334763" y="1283541"/>
                  <a:pt x="1327150" y="1260703"/>
                </a:cubicBezTo>
                <a:cubicBezTo>
                  <a:pt x="1320184" y="1211938"/>
                  <a:pt x="1329784" y="1256311"/>
                  <a:pt x="1317625" y="1228953"/>
                </a:cubicBezTo>
                <a:cubicBezTo>
                  <a:pt x="1314907" y="1222836"/>
                  <a:pt x="1313392" y="1216253"/>
                  <a:pt x="1311275" y="1209903"/>
                </a:cubicBezTo>
                <a:cubicBezTo>
                  <a:pt x="1310217" y="1206728"/>
                  <a:pt x="1309956" y="1203163"/>
                  <a:pt x="1308100" y="1200378"/>
                </a:cubicBezTo>
                <a:lnTo>
                  <a:pt x="1295400" y="1181328"/>
                </a:lnTo>
                <a:cubicBezTo>
                  <a:pt x="1293283" y="1178153"/>
                  <a:pt x="1290257" y="1175423"/>
                  <a:pt x="1289050" y="1171803"/>
                </a:cubicBezTo>
                <a:lnTo>
                  <a:pt x="1279525" y="1143228"/>
                </a:lnTo>
                <a:lnTo>
                  <a:pt x="1276350" y="1133703"/>
                </a:lnTo>
                <a:cubicBezTo>
                  <a:pt x="1275292" y="1130528"/>
                  <a:pt x="1273831" y="1127460"/>
                  <a:pt x="1273175" y="1124178"/>
                </a:cubicBezTo>
                <a:lnTo>
                  <a:pt x="1270000" y="1108303"/>
                </a:lnTo>
                <a:cubicBezTo>
                  <a:pt x="1271058" y="1103011"/>
                  <a:pt x="1270182" y="1096918"/>
                  <a:pt x="1273175" y="1092428"/>
                </a:cubicBezTo>
                <a:cubicBezTo>
                  <a:pt x="1280010" y="1082175"/>
                  <a:pt x="1295585" y="1096984"/>
                  <a:pt x="1298575" y="1098778"/>
                </a:cubicBezTo>
                <a:cubicBezTo>
                  <a:pt x="1321098" y="1188870"/>
                  <a:pt x="1304786" y="1115452"/>
                  <a:pt x="1308100" y="1324203"/>
                </a:cubicBezTo>
                <a:cubicBezTo>
                  <a:pt x="1307042" y="1423686"/>
                  <a:pt x="1306701" y="1523180"/>
                  <a:pt x="1304925" y="1622653"/>
                </a:cubicBezTo>
                <a:cubicBezTo>
                  <a:pt x="1304584" y="1641729"/>
                  <a:pt x="1301750" y="1660724"/>
                  <a:pt x="1301750" y="1679803"/>
                </a:cubicBezTo>
                <a:cubicBezTo>
                  <a:pt x="1301750" y="1711838"/>
                  <a:pt x="1303305" y="1716153"/>
                  <a:pt x="1308100" y="1740128"/>
                </a:cubicBezTo>
                <a:cubicBezTo>
                  <a:pt x="1309439" y="1754852"/>
                  <a:pt x="1311231" y="1781184"/>
                  <a:pt x="1314450" y="1797278"/>
                </a:cubicBezTo>
                <a:cubicBezTo>
                  <a:pt x="1315106" y="1800560"/>
                  <a:pt x="1316706" y="1803585"/>
                  <a:pt x="1317625" y="1806803"/>
                </a:cubicBezTo>
                <a:cubicBezTo>
                  <a:pt x="1318824" y="1810999"/>
                  <a:pt x="1319601" y="1815307"/>
                  <a:pt x="1320800" y="1819503"/>
                </a:cubicBezTo>
                <a:cubicBezTo>
                  <a:pt x="1321719" y="1822721"/>
                  <a:pt x="1323056" y="1825810"/>
                  <a:pt x="1323975" y="1829028"/>
                </a:cubicBezTo>
                <a:cubicBezTo>
                  <a:pt x="1325174" y="1833224"/>
                  <a:pt x="1325199" y="1837825"/>
                  <a:pt x="1327150" y="1841728"/>
                </a:cubicBezTo>
                <a:cubicBezTo>
                  <a:pt x="1335160" y="1857749"/>
                  <a:pt x="1340737" y="1861665"/>
                  <a:pt x="1352550" y="1873478"/>
                </a:cubicBezTo>
                <a:cubicBezTo>
                  <a:pt x="1354979" y="1883194"/>
                  <a:pt x="1354766" y="1888394"/>
                  <a:pt x="1362075" y="1895703"/>
                </a:cubicBezTo>
                <a:cubicBezTo>
                  <a:pt x="1364773" y="1898401"/>
                  <a:pt x="1368425" y="1899936"/>
                  <a:pt x="1371600" y="1902053"/>
                </a:cubicBezTo>
                <a:cubicBezTo>
                  <a:pt x="1373717" y="1905228"/>
                  <a:pt x="1376243" y="1908165"/>
                  <a:pt x="1377950" y="1911578"/>
                </a:cubicBezTo>
                <a:cubicBezTo>
                  <a:pt x="1379447" y="1914571"/>
                  <a:pt x="1379034" y="1918490"/>
                  <a:pt x="1381125" y="1921103"/>
                </a:cubicBezTo>
                <a:cubicBezTo>
                  <a:pt x="1383509" y="1924083"/>
                  <a:pt x="1387475" y="1925336"/>
                  <a:pt x="1390650" y="1927453"/>
                </a:cubicBezTo>
                <a:cubicBezTo>
                  <a:pt x="1391708" y="1930628"/>
                  <a:pt x="1390478" y="1936978"/>
                  <a:pt x="1393825" y="1936978"/>
                </a:cubicBezTo>
                <a:cubicBezTo>
                  <a:pt x="1397641" y="1936978"/>
                  <a:pt x="1398835" y="1931026"/>
                  <a:pt x="1400175" y="1927453"/>
                </a:cubicBezTo>
                <a:cubicBezTo>
                  <a:pt x="1402070" y="1922400"/>
                  <a:pt x="1402292" y="1916870"/>
                  <a:pt x="1403350" y="1911578"/>
                </a:cubicBezTo>
                <a:cubicBezTo>
                  <a:pt x="1404408" y="1898878"/>
                  <a:pt x="1405036" y="1886135"/>
                  <a:pt x="1406525" y="1873478"/>
                </a:cubicBezTo>
                <a:cubicBezTo>
                  <a:pt x="1407156" y="1868119"/>
                  <a:pt x="1409700" y="1862999"/>
                  <a:pt x="1409700" y="1857603"/>
                </a:cubicBezTo>
                <a:cubicBezTo>
                  <a:pt x="1409700" y="1815256"/>
                  <a:pt x="1408288" y="1772913"/>
                  <a:pt x="1406525" y="1730603"/>
                </a:cubicBezTo>
                <a:cubicBezTo>
                  <a:pt x="1406170" y="1722078"/>
                  <a:pt x="1404199" y="1713693"/>
                  <a:pt x="1403350" y="1705203"/>
                </a:cubicBezTo>
                <a:cubicBezTo>
                  <a:pt x="1395583" y="1627531"/>
                  <a:pt x="1404356" y="1700550"/>
                  <a:pt x="1397000" y="1641703"/>
                </a:cubicBezTo>
                <a:cubicBezTo>
                  <a:pt x="1395942" y="1571853"/>
                  <a:pt x="1394788" y="1502004"/>
                  <a:pt x="1393825" y="1432153"/>
                </a:cubicBezTo>
                <a:cubicBezTo>
                  <a:pt x="1390231" y="1171574"/>
                  <a:pt x="1402504" y="1264306"/>
                  <a:pt x="1387475" y="1159103"/>
                </a:cubicBezTo>
                <a:cubicBezTo>
                  <a:pt x="1386417" y="1142170"/>
                  <a:pt x="1385770" y="1125206"/>
                  <a:pt x="1384300" y="1108303"/>
                </a:cubicBezTo>
                <a:cubicBezTo>
                  <a:pt x="1383652" y="1100848"/>
                  <a:pt x="1381999" y="1093510"/>
                  <a:pt x="1381125" y="1086078"/>
                </a:cubicBezTo>
                <a:cubicBezTo>
                  <a:pt x="1379882" y="1075515"/>
                  <a:pt x="1379125" y="1064899"/>
                  <a:pt x="1377950" y="1054328"/>
                </a:cubicBezTo>
                <a:cubicBezTo>
                  <a:pt x="1377008" y="1045848"/>
                  <a:pt x="1375833" y="1037395"/>
                  <a:pt x="1374775" y="1028928"/>
                </a:cubicBezTo>
                <a:cubicBezTo>
                  <a:pt x="1373328" y="1001433"/>
                  <a:pt x="1390711" y="965428"/>
                  <a:pt x="1358900" y="965428"/>
                </a:cubicBezTo>
                <a:cubicBezTo>
                  <a:pt x="1354536" y="965428"/>
                  <a:pt x="1350433" y="967545"/>
                  <a:pt x="1346200" y="968603"/>
                </a:cubicBezTo>
                <a:cubicBezTo>
                  <a:pt x="1325404" y="1030992"/>
                  <a:pt x="1335305" y="994149"/>
                  <a:pt x="1343025" y="1130528"/>
                </a:cubicBezTo>
                <a:cubicBezTo>
                  <a:pt x="1343518" y="1139241"/>
                  <a:pt x="1347482" y="1147409"/>
                  <a:pt x="1349375" y="1155928"/>
                </a:cubicBezTo>
                <a:cubicBezTo>
                  <a:pt x="1351716" y="1166464"/>
                  <a:pt x="1353608" y="1177095"/>
                  <a:pt x="1355725" y="1187678"/>
                </a:cubicBezTo>
                <a:lnTo>
                  <a:pt x="1358900" y="1203553"/>
                </a:lnTo>
                <a:cubicBezTo>
                  <a:pt x="1364347" y="1296158"/>
                  <a:pt x="1357353" y="1219672"/>
                  <a:pt x="1371600" y="1305153"/>
                </a:cubicBezTo>
                <a:cubicBezTo>
                  <a:pt x="1372658" y="1311503"/>
                  <a:pt x="1373512" y="1317890"/>
                  <a:pt x="1374775" y="1324203"/>
                </a:cubicBezTo>
                <a:cubicBezTo>
                  <a:pt x="1376768" y="1334170"/>
                  <a:pt x="1378099" y="1337350"/>
                  <a:pt x="1381125" y="1346428"/>
                </a:cubicBezTo>
                <a:cubicBezTo>
                  <a:pt x="1382183" y="1353836"/>
                  <a:pt x="1382617" y="1361361"/>
                  <a:pt x="1384300" y="1368653"/>
                </a:cubicBezTo>
                <a:cubicBezTo>
                  <a:pt x="1389381" y="1390672"/>
                  <a:pt x="1390753" y="1381973"/>
                  <a:pt x="1393825" y="1400403"/>
                </a:cubicBezTo>
                <a:cubicBezTo>
                  <a:pt x="1395228" y="1408819"/>
                  <a:pt x="1394931" y="1417525"/>
                  <a:pt x="1397000" y="1425803"/>
                </a:cubicBezTo>
                <a:cubicBezTo>
                  <a:pt x="1399193" y="1434575"/>
                  <a:pt x="1403435" y="1442705"/>
                  <a:pt x="1406525" y="1451203"/>
                </a:cubicBezTo>
                <a:cubicBezTo>
                  <a:pt x="1407669" y="1454348"/>
                  <a:pt x="1408642" y="1457553"/>
                  <a:pt x="1409700" y="1460728"/>
                </a:cubicBezTo>
                <a:cubicBezTo>
                  <a:pt x="1410877" y="1471317"/>
                  <a:pt x="1414305" y="1503357"/>
                  <a:pt x="1416050" y="1514703"/>
                </a:cubicBezTo>
                <a:cubicBezTo>
                  <a:pt x="1422911" y="1559301"/>
                  <a:pt x="1415639" y="1509680"/>
                  <a:pt x="1422400" y="1540103"/>
                </a:cubicBezTo>
                <a:cubicBezTo>
                  <a:pt x="1423797" y="1546387"/>
                  <a:pt x="1424178" y="1552869"/>
                  <a:pt x="1425575" y="1559153"/>
                </a:cubicBezTo>
                <a:cubicBezTo>
                  <a:pt x="1426301" y="1562420"/>
                  <a:pt x="1428024" y="1565411"/>
                  <a:pt x="1428750" y="1568678"/>
                </a:cubicBezTo>
                <a:cubicBezTo>
                  <a:pt x="1430147" y="1574962"/>
                  <a:pt x="1430946" y="1581365"/>
                  <a:pt x="1431925" y="1587728"/>
                </a:cubicBezTo>
                <a:cubicBezTo>
                  <a:pt x="1433063" y="1595125"/>
                  <a:pt x="1433417" y="1602661"/>
                  <a:pt x="1435100" y="1609953"/>
                </a:cubicBezTo>
                <a:cubicBezTo>
                  <a:pt x="1436605" y="1616475"/>
                  <a:pt x="1441450" y="1629003"/>
                  <a:pt x="1441450" y="1629003"/>
                </a:cubicBezTo>
                <a:cubicBezTo>
                  <a:pt x="1442508" y="1639586"/>
                  <a:pt x="1444119" y="1650129"/>
                  <a:pt x="1444625" y="1660753"/>
                </a:cubicBezTo>
                <a:cubicBezTo>
                  <a:pt x="1446237" y="1694598"/>
                  <a:pt x="1445386" y="1728556"/>
                  <a:pt x="1447800" y="1762353"/>
                </a:cubicBezTo>
                <a:cubicBezTo>
                  <a:pt x="1448569" y="1773118"/>
                  <a:pt x="1454150" y="1794103"/>
                  <a:pt x="1454150" y="1794103"/>
                </a:cubicBezTo>
                <a:cubicBezTo>
                  <a:pt x="1455208" y="1817386"/>
                  <a:pt x="1455466" y="1840720"/>
                  <a:pt x="1457325" y="1863953"/>
                </a:cubicBezTo>
                <a:cubicBezTo>
                  <a:pt x="1457592" y="1867289"/>
                  <a:pt x="1460222" y="1870143"/>
                  <a:pt x="1460500" y="1873478"/>
                </a:cubicBezTo>
                <a:cubicBezTo>
                  <a:pt x="1462348" y="1895651"/>
                  <a:pt x="1460915" y="1918075"/>
                  <a:pt x="1463675" y="1940153"/>
                </a:cubicBezTo>
                <a:cubicBezTo>
                  <a:pt x="1464148" y="1943939"/>
                  <a:pt x="1467908" y="1946503"/>
                  <a:pt x="1470025" y="1949678"/>
                </a:cubicBezTo>
                <a:cubicBezTo>
                  <a:pt x="1472142" y="1939095"/>
                  <a:pt x="1476196" y="1928719"/>
                  <a:pt x="1476375" y="1917928"/>
                </a:cubicBezTo>
                <a:cubicBezTo>
                  <a:pt x="1476415" y="1915525"/>
                  <a:pt x="1428253" y="1525719"/>
                  <a:pt x="1485900" y="1352778"/>
                </a:cubicBezTo>
                <a:cubicBezTo>
                  <a:pt x="1488018" y="1333717"/>
                  <a:pt x="1488687" y="1322968"/>
                  <a:pt x="1492250" y="1305153"/>
                </a:cubicBezTo>
                <a:cubicBezTo>
                  <a:pt x="1493106" y="1300874"/>
                  <a:pt x="1494569" y="1296732"/>
                  <a:pt x="1495425" y="1292453"/>
                </a:cubicBezTo>
                <a:cubicBezTo>
                  <a:pt x="1497770" y="1280729"/>
                  <a:pt x="1498088" y="1271765"/>
                  <a:pt x="1501775" y="1260703"/>
                </a:cubicBezTo>
                <a:cubicBezTo>
                  <a:pt x="1503577" y="1255296"/>
                  <a:pt x="1506008" y="1250120"/>
                  <a:pt x="1508125" y="1244828"/>
                </a:cubicBezTo>
                <a:cubicBezTo>
                  <a:pt x="1509183" y="1236361"/>
                  <a:pt x="1509897" y="1227844"/>
                  <a:pt x="1511300" y="1219428"/>
                </a:cubicBezTo>
                <a:cubicBezTo>
                  <a:pt x="1512017" y="1215124"/>
                  <a:pt x="1514475" y="1211092"/>
                  <a:pt x="1514475" y="1206728"/>
                </a:cubicBezTo>
                <a:cubicBezTo>
                  <a:pt x="1514475" y="1176018"/>
                  <a:pt x="1515643" y="1145054"/>
                  <a:pt x="1511300" y="1114653"/>
                </a:cubicBezTo>
                <a:cubicBezTo>
                  <a:pt x="1510221" y="1107098"/>
                  <a:pt x="1501013" y="1102843"/>
                  <a:pt x="1498600" y="1095603"/>
                </a:cubicBezTo>
                <a:cubicBezTo>
                  <a:pt x="1495038" y="1084917"/>
                  <a:pt x="1495352" y="1084363"/>
                  <a:pt x="1489075" y="1073378"/>
                </a:cubicBezTo>
                <a:cubicBezTo>
                  <a:pt x="1487182" y="1070065"/>
                  <a:pt x="1484432" y="1067266"/>
                  <a:pt x="1482725" y="1063853"/>
                </a:cubicBezTo>
                <a:cubicBezTo>
                  <a:pt x="1481228" y="1060860"/>
                  <a:pt x="1481047" y="1057321"/>
                  <a:pt x="1479550" y="1054328"/>
                </a:cubicBezTo>
                <a:cubicBezTo>
                  <a:pt x="1475130" y="1045487"/>
                  <a:pt x="1470697" y="1042300"/>
                  <a:pt x="1463675" y="1035278"/>
                </a:cubicBezTo>
                <a:cubicBezTo>
                  <a:pt x="1455695" y="1011337"/>
                  <a:pt x="1466460" y="1040847"/>
                  <a:pt x="1454150" y="1016228"/>
                </a:cubicBezTo>
                <a:cubicBezTo>
                  <a:pt x="1452653" y="1013235"/>
                  <a:pt x="1452293" y="1009779"/>
                  <a:pt x="1450975" y="1006703"/>
                </a:cubicBezTo>
                <a:cubicBezTo>
                  <a:pt x="1434276" y="967739"/>
                  <a:pt x="1454218" y="1016364"/>
                  <a:pt x="1438275" y="984478"/>
                </a:cubicBezTo>
                <a:cubicBezTo>
                  <a:pt x="1435998" y="979923"/>
                  <a:pt x="1432942" y="966322"/>
                  <a:pt x="1431925" y="962253"/>
                </a:cubicBezTo>
                <a:cubicBezTo>
                  <a:pt x="1430867" y="935795"/>
                  <a:pt x="1430572" y="909295"/>
                  <a:pt x="1428750" y="882878"/>
                </a:cubicBezTo>
                <a:cubicBezTo>
                  <a:pt x="1428450" y="878525"/>
                  <a:pt x="1427996" y="873809"/>
                  <a:pt x="1425575" y="870178"/>
                </a:cubicBezTo>
                <a:cubicBezTo>
                  <a:pt x="1423458" y="867003"/>
                  <a:pt x="1419225" y="865945"/>
                  <a:pt x="1416050" y="863828"/>
                </a:cubicBezTo>
                <a:cubicBezTo>
                  <a:pt x="1392510" y="871675"/>
                  <a:pt x="1399993" y="864191"/>
                  <a:pt x="1390650" y="882878"/>
                </a:cubicBezTo>
                <a:cubicBezTo>
                  <a:pt x="1373629" y="985004"/>
                  <a:pt x="1393858" y="857217"/>
                  <a:pt x="1381125" y="959078"/>
                </a:cubicBezTo>
                <a:cubicBezTo>
                  <a:pt x="1380584" y="963408"/>
                  <a:pt x="1378897" y="967518"/>
                  <a:pt x="1377950" y="971778"/>
                </a:cubicBezTo>
                <a:cubicBezTo>
                  <a:pt x="1376779" y="977046"/>
                  <a:pt x="1375833" y="982361"/>
                  <a:pt x="1374775" y="987653"/>
                </a:cubicBezTo>
                <a:cubicBezTo>
                  <a:pt x="1375833" y="1008820"/>
                  <a:pt x="1376190" y="1030033"/>
                  <a:pt x="1377950" y="1051153"/>
                </a:cubicBezTo>
                <a:cubicBezTo>
                  <a:pt x="1378534" y="1058159"/>
                  <a:pt x="1382355" y="1066570"/>
                  <a:pt x="1384300" y="1073378"/>
                </a:cubicBezTo>
                <a:cubicBezTo>
                  <a:pt x="1393897" y="1106967"/>
                  <a:pt x="1378735" y="1059857"/>
                  <a:pt x="1393825" y="1105128"/>
                </a:cubicBezTo>
                <a:cubicBezTo>
                  <a:pt x="1394534" y="1110092"/>
                  <a:pt x="1400532" y="1154539"/>
                  <a:pt x="1403350" y="1168628"/>
                </a:cubicBezTo>
                <a:cubicBezTo>
                  <a:pt x="1404206" y="1172907"/>
                  <a:pt x="1405467" y="1177095"/>
                  <a:pt x="1406525" y="1181328"/>
                </a:cubicBezTo>
                <a:cubicBezTo>
                  <a:pt x="1407583" y="1192970"/>
                  <a:pt x="1408307" y="1204647"/>
                  <a:pt x="1409700" y="1216253"/>
                </a:cubicBezTo>
                <a:cubicBezTo>
                  <a:pt x="1417257" y="1279231"/>
                  <a:pt x="1414772" y="1240126"/>
                  <a:pt x="1419225" y="1292453"/>
                </a:cubicBezTo>
                <a:cubicBezTo>
                  <a:pt x="1422557" y="1331598"/>
                  <a:pt x="1428750" y="1409928"/>
                  <a:pt x="1428750" y="1409928"/>
                </a:cubicBezTo>
                <a:cubicBezTo>
                  <a:pt x="1429808" y="1453320"/>
                  <a:pt x="1430118" y="1496736"/>
                  <a:pt x="1431925" y="1540103"/>
                </a:cubicBezTo>
                <a:cubicBezTo>
                  <a:pt x="1432237" y="1547580"/>
                  <a:pt x="1434422" y="1554875"/>
                  <a:pt x="1435100" y="1562328"/>
                </a:cubicBezTo>
                <a:cubicBezTo>
                  <a:pt x="1437377" y="1587372"/>
                  <a:pt x="1436682" y="1608336"/>
                  <a:pt x="1441450" y="1632178"/>
                </a:cubicBezTo>
                <a:cubicBezTo>
                  <a:pt x="1442106" y="1635460"/>
                  <a:pt x="1443567" y="1638528"/>
                  <a:pt x="1444625" y="1641703"/>
                </a:cubicBezTo>
                <a:cubicBezTo>
                  <a:pt x="1445683" y="1651228"/>
                  <a:pt x="1446343" y="1660806"/>
                  <a:pt x="1447800" y="1670278"/>
                </a:cubicBezTo>
                <a:cubicBezTo>
                  <a:pt x="1448464" y="1674591"/>
                  <a:pt x="1450739" y="1678621"/>
                  <a:pt x="1450975" y="1682978"/>
                </a:cubicBezTo>
                <a:cubicBezTo>
                  <a:pt x="1451390" y="1690663"/>
                  <a:pt x="1452396" y="1792990"/>
                  <a:pt x="1457325" y="1825853"/>
                </a:cubicBezTo>
                <a:cubicBezTo>
                  <a:pt x="1458620" y="1834484"/>
                  <a:pt x="1461963" y="1842695"/>
                  <a:pt x="1463675" y="1851253"/>
                </a:cubicBezTo>
                <a:cubicBezTo>
                  <a:pt x="1465998" y="1862866"/>
                  <a:pt x="1467829" y="1875436"/>
                  <a:pt x="1473200" y="1886178"/>
                </a:cubicBezTo>
                <a:cubicBezTo>
                  <a:pt x="1475317" y="1890411"/>
                  <a:pt x="1477888" y="1894446"/>
                  <a:pt x="1479550" y="1898878"/>
                </a:cubicBezTo>
                <a:cubicBezTo>
                  <a:pt x="1489271" y="1924801"/>
                  <a:pt x="1471886" y="1899425"/>
                  <a:pt x="1492250" y="1940153"/>
                </a:cubicBezTo>
                <a:cubicBezTo>
                  <a:pt x="1500097" y="1955846"/>
                  <a:pt x="1497103" y="1948363"/>
                  <a:pt x="1501775" y="1962378"/>
                </a:cubicBezTo>
                <a:cubicBezTo>
                  <a:pt x="1577080" y="1736464"/>
                  <a:pt x="1506235" y="1486130"/>
                  <a:pt x="1508125" y="1248003"/>
                </a:cubicBezTo>
                <a:cubicBezTo>
                  <a:pt x="1508818" y="1160668"/>
                  <a:pt x="1505522" y="1181643"/>
                  <a:pt x="1514475" y="1136878"/>
                </a:cubicBezTo>
                <a:cubicBezTo>
                  <a:pt x="1519072" y="1044932"/>
                  <a:pt x="1519786" y="1074703"/>
                  <a:pt x="1511300" y="955903"/>
                </a:cubicBezTo>
                <a:cubicBezTo>
                  <a:pt x="1510461" y="944158"/>
                  <a:pt x="1507675" y="937162"/>
                  <a:pt x="1501775" y="927328"/>
                </a:cubicBezTo>
                <a:cubicBezTo>
                  <a:pt x="1497848" y="920784"/>
                  <a:pt x="1489075" y="908278"/>
                  <a:pt x="1489075" y="908278"/>
                </a:cubicBezTo>
                <a:cubicBezTo>
                  <a:pt x="1488017" y="897695"/>
                  <a:pt x="1487404" y="887057"/>
                  <a:pt x="1485900" y="876528"/>
                </a:cubicBezTo>
                <a:cubicBezTo>
                  <a:pt x="1485283" y="872208"/>
                  <a:pt x="1482967" y="868185"/>
                  <a:pt x="1482725" y="863828"/>
                </a:cubicBezTo>
                <a:cubicBezTo>
                  <a:pt x="1480845" y="829997"/>
                  <a:pt x="1481483" y="796056"/>
                  <a:pt x="1479550" y="762228"/>
                </a:cubicBezTo>
                <a:cubicBezTo>
                  <a:pt x="1479274" y="757406"/>
                  <a:pt x="1473550" y="745998"/>
                  <a:pt x="1470025" y="743178"/>
                </a:cubicBezTo>
                <a:cubicBezTo>
                  <a:pt x="1467412" y="741087"/>
                  <a:pt x="1463634" y="741178"/>
                  <a:pt x="1460500" y="740003"/>
                </a:cubicBezTo>
                <a:cubicBezTo>
                  <a:pt x="1455164" y="738002"/>
                  <a:pt x="1449917" y="735770"/>
                  <a:pt x="1444625" y="733653"/>
                </a:cubicBezTo>
                <a:cubicBezTo>
                  <a:pt x="1437217" y="734711"/>
                  <a:pt x="1428942" y="733194"/>
                  <a:pt x="1422400" y="736828"/>
                </a:cubicBezTo>
                <a:cubicBezTo>
                  <a:pt x="1418263" y="739127"/>
                  <a:pt x="1416203" y="744797"/>
                  <a:pt x="1416050" y="749528"/>
                </a:cubicBezTo>
                <a:cubicBezTo>
                  <a:pt x="1415128" y="778108"/>
                  <a:pt x="1416636" y="806776"/>
                  <a:pt x="1419225" y="835253"/>
                </a:cubicBezTo>
                <a:cubicBezTo>
                  <a:pt x="1419831" y="841919"/>
                  <a:pt x="1421862" y="848734"/>
                  <a:pt x="1425575" y="854303"/>
                </a:cubicBezTo>
                <a:lnTo>
                  <a:pt x="1431925" y="863828"/>
                </a:lnTo>
                <a:cubicBezTo>
                  <a:pt x="1432942" y="867897"/>
                  <a:pt x="1435998" y="881498"/>
                  <a:pt x="1438275" y="886053"/>
                </a:cubicBezTo>
                <a:cubicBezTo>
                  <a:pt x="1447552" y="904606"/>
                  <a:pt x="1442480" y="886482"/>
                  <a:pt x="1447800" y="905103"/>
                </a:cubicBezTo>
                <a:cubicBezTo>
                  <a:pt x="1452255" y="920694"/>
                  <a:pt x="1454665" y="936768"/>
                  <a:pt x="1457325" y="952728"/>
                </a:cubicBezTo>
                <a:cubicBezTo>
                  <a:pt x="1458383" y="1010936"/>
                  <a:pt x="1458710" y="1069163"/>
                  <a:pt x="1460500" y="1127353"/>
                </a:cubicBezTo>
                <a:cubicBezTo>
                  <a:pt x="1460827" y="1137984"/>
                  <a:pt x="1462058" y="1148591"/>
                  <a:pt x="1463675" y="1159103"/>
                </a:cubicBezTo>
                <a:cubicBezTo>
                  <a:pt x="1464184" y="1162411"/>
                  <a:pt x="1466038" y="1165381"/>
                  <a:pt x="1466850" y="1168628"/>
                </a:cubicBezTo>
                <a:cubicBezTo>
                  <a:pt x="1468159" y="1173863"/>
                  <a:pt x="1469312" y="1179154"/>
                  <a:pt x="1470025" y="1184503"/>
                </a:cubicBezTo>
                <a:cubicBezTo>
                  <a:pt x="1471431" y="1195046"/>
                  <a:pt x="1471696" y="1205724"/>
                  <a:pt x="1473200" y="1216253"/>
                </a:cubicBezTo>
                <a:cubicBezTo>
                  <a:pt x="1473817" y="1220573"/>
                  <a:pt x="1475594" y="1224660"/>
                  <a:pt x="1476375" y="1228953"/>
                </a:cubicBezTo>
                <a:cubicBezTo>
                  <a:pt x="1487762" y="1291583"/>
                  <a:pt x="1469018" y="1203785"/>
                  <a:pt x="1485900" y="1279753"/>
                </a:cubicBezTo>
                <a:cubicBezTo>
                  <a:pt x="1488581" y="1309242"/>
                  <a:pt x="1488901" y="1315341"/>
                  <a:pt x="1492250" y="1343253"/>
                </a:cubicBezTo>
                <a:cubicBezTo>
                  <a:pt x="1494283" y="1360197"/>
                  <a:pt x="1495795" y="1377220"/>
                  <a:pt x="1498600" y="1394053"/>
                </a:cubicBezTo>
                <a:cubicBezTo>
                  <a:pt x="1499658" y="1400403"/>
                  <a:pt x="1500512" y="1406790"/>
                  <a:pt x="1501775" y="1413103"/>
                </a:cubicBezTo>
                <a:cubicBezTo>
                  <a:pt x="1506331" y="1435884"/>
                  <a:pt x="1504498" y="1415840"/>
                  <a:pt x="1508125" y="1444853"/>
                </a:cubicBezTo>
                <a:cubicBezTo>
                  <a:pt x="1509444" y="1455407"/>
                  <a:pt x="1510242" y="1466020"/>
                  <a:pt x="1511300" y="1476603"/>
                </a:cubicBezTo>
                <a:cubicBezTo>
                  <a:pt x="1510242" y="1525286"/>
                  <a:pt x="1510930" y="1574039"/>
                  <a:pt x="1508125" y="1622653"/>
                </a:cubicBezTo>
                <a:cubicBezTo>
                  <a:pt x="1507739" y="1629335"/>
                  <a:pt x="1503280" y="1635181"/>
                  <a:pt x="1501775" y="1641703"/>
                </a:cubicBezTo>
                <a:cubicBezTo>
                  <a:pt x="1490830" y="1689131"/>
                  <a:pt x="1504230" y="1647039"/>
                  <a:pt x="1495425" y="1673453"/>
                </a:cubicBezTo>
                <a:cubicBezTo>
                  <a:pt x="1496483" y="1703086"/>
                  <a:pt x="1496691" y="1732762"/>
                  <a:pt x="1498600" y="1762353"/>
                </a:cubicBezTo>
                <a:cubicBezTo>
                  <a:pt x="1498815" y="1765693"/>
                  <a:pt x="1499632" y="1769307"/>
                  <a:pt x="1501775" y="1771878"/>
                </a:cubicBezTo>
                <a:cubicBezTo>
                  <a:pt x="1504236" y="1774832"/>
                  <a:pt x="1519657" y="1784857"/>
                  <a:pt x="1524000" y="1787753"/>
                </a:cubicBezTo>
                <a:cubicBezTo>
                  <a:pt x="1530377" y="1797319"/>
                  <a:pt x="1531866" y="1798699"/>
                  <a:pt x="1536700" y="1809978"/>
                </a:cubicBezTo>
                <a:cubicBezTo>
                  <a:pt x="1538018" y="1813054"/>
                  <a:pt x="1538378" y="1816510"/>
                  <a:pt x="1539875" y="1819503"/>
                </a:cubicBezTo>
                <a:cubicBezTo>
                  <a:pt x="1547965" y="1835683"/>
                  <a:pt x="1548479" y="1823504"/>
                  <a:pt x="1552575" y="1848078"/>
                </a:cubicBezTo>
                <a:cubicBezTo>
                  <a:pt x="1553633" y="1854428"/>
                  <a:pt x="1553714" y="1861021"/>
                  <a:pt x="1555750" y="1867128"/>
                </a:cubicBezTo>
                <a:cubicBezTo>
                  <a:pt x="1556957" y="1870748"/>
                  <a:pt x="1560393" y="1873240"/>
                  <a:pt x="1562100" y="1876653"/>
                </a:cubicBezTo>
                <a:cubicBezTo>
                  <a:pt x="1563597" y="1879646"/>
                  <a:pt x="1564217" y="1883003"/>
                  <a:pt x="1565275" y="1886178"/>
                </a:cubicBezTo>
                <a:cubicBezTo>
                  <a:pt x="1564217" y="1899936"/>
                  <a:pt x="1562100" y="1913654"/>
                  <a:pt x="1562100" y="1927453"/>
                </a:cubicBezTo>
                <a:cubicBezTo>
                  <a:pt x="1562100" y="1939143"/>
                  <a:pt x="1564112" y="1904160"/>
                  <a:pt x="1565275" y="1892528"/>
                </a:cubicBezTo>
                <a:cubicBezTo>
                  <a:pt x="1566229" y="1882992"/>
                  <a:pt x="1567447" y="1873484"/>
                  <a:pt x="1568450" y="1863953"/>
                </a:cubicBezTo>
                <a:cubicBezTo>
                  <a:pt x="1569563" y="1853375"/>
                  <a:pt x="1570306" y="1842757"/>
                  <a:pt x="1571625" y="1832203"/>
                </a:cubicBezTo>
                <a:cubicBezTo>
                  <a:pt x="1572423" y="1825815"/>
                  <a:pt x="1573821" y="1819516"/>
                  <a:pt x="1574800" y="1813153"/>
                </a:cubicBezTo>
                <a:cubicBezTo>
                  <a:pt x="1575938" y="1805756"/>
                  <a:pt x="1576745" y="1798310"/>
                  <a:pt x="1577975" y="1790928"/>
                </a:cubicBezTo>
                <a:cubicBezTo>
                  <a:pt x="1580979" y="1772907"/>
                  <a:pt x="1587500" y="1736953"/>
                  <a:pt x="1587500" y="1736953"/>
                </a:cubicBezTo>
                <a:cubicBezTo>
                  <a:pt x="1588558" y="1718961"/>
                  <a:pt x="1588820" y="1700905"/>
                  <a:pt x="1590675" y="1682978"/>
                </a:cubicBezTo>
                <a:cubicBezTo>
                  <a:pt x="1592000" y="1670171"/>
                  <a:pt x="1595428" y="1657654"/>
                  <a:pt x="1597025" y="1644878"/>
                </a:cubicBezTo>
                <a:lnTo>
                  <a:pt x="1600200" y="1619478"/>
                </a:lnTo>
                <a:cubicBezTo>
                  <a:pt x="1600421" y="1612852"/>
                  <a:pt x="1597677" y="1539408"/>
                  <a:pt x="1606550" y="1508353"/>
                </a:cubicBezTo>
                <a:cubicBezTo>
                  <a:pt x="1609308" y="1498699"/>
                  <a:pt x="1612900" y="1489303"/>
                  <a:pt x="1616075" y="1479778"/>
                </a:cubicBezTo>
                <a:cubicBezTo>
                  <a:pt x="1615017" y="1357011"/>
                  <a:pt x="1614929" y="1234232"/>
                  <a:pt x="1612900" y="1111478"/>
                </a:cubicBezTo>
                <a:cubicBezTo>
                  <a:pt x="1612811" y="1106082"/>
                  <a:pt x="1610612" y="1100926"/>
                  <a:pt x="1609725" y="1095603"/>
                </a:cubicBezTo>
                <a:cubicBezTo>
                  <a:pt x="1608495" y="1088221"/>
                  <a:pt x="1607889" y="1080741"/>
                  <a:pt x="1606550" y="1073378"/>
                </a:cubicBezTo>
                <a:cubicBezTo>
                  <a:pt x="1587605" y="969178"/>
                  <a:pt x="1625055" y="1190757"/>
                  <a:pt x="1600200" y="1041628"/>
                </a:cubicBezTo>
                <a:cubicBezTo>
                  <a:pt x="1599142" y="1018345"/>
                  <a:pt x="1598813" y="995017"/>
                  <a:pt x="1597025" y="971778"/>
                </a:cubicBezTo>
                <a:cubicBezTo>
                  <a:pt x="1596690" y="967427"/>
                  <a:pt x="1594567" y="963382"/>
                  <a:pt x="1593850" y="959078"/>
                </a:cubicBezTo>
                <a:cubicBezTo>
                  <a:pt x="1592447" y="950662"/>
                  <a:pt x="1591733" y="942145"/>
                  <a:pt x="1590675" y="933678"/>
                </a:cubicBezTo>
                <a:cubicBezTo>
                  <a:pt x="1583995" y="803424"/>
                  <a:pt x="1591119" y="850620"/>
                  <a:pt x="1581150" y="790803"/>
                </a:cubicBezTo>
                <a:cubicBezTo>
                  <a:pt x="1580092" y="772811"/>
                  <a:pt x="1580438" y="754682"/>
                  <a:pt x="1577975" y="736828"/>
                </a:cubicBezTo>
                <a:cubicBezTo>
                  <a:pt x="1576186" y="723860"/>
                  <a:pt x="1570301" y="711687"/>
                  <a:pt x="1568450" y="698728"/>
                </a:cubicBezTo>
                <a:cubicBezTo>
                  <a:pt x="1567392" y="691320"/>
                  <a:pt x="1566614" y="683866"/>
                  <a:pt x="1565275" y="676503"/>
                </a:cubicBezTo>
                <a:cubicBezTo>
                  <a:pt x="1564494" y="672210"/>
                  <a:pt x="1562904" y="668092"/>
                  <a:pt x="1562100" y="663803"/>
                </a:cubicBezTo>
                <a:cubicBezTo>
                  <a:pt x="1559727" y="651148"/>
                  <a:pt x="1562892" y="636416"/>
                  <a:pt x="1555750" y="625703"/>
                </a:cubicBezTo>
                <a:cubicBezTo>
                  <a:pt x="1551517" y="619353"/>
                  <a:pt x="1548446" y="612049"/>
                  <a:pt x="1543050" y="606653"/>
                </a:cubicBezTo>
                <a:cubicBezTo>
                  <a:pt x="1529783" y="593386"/>
                  <a:pt x="1536219" y="600720"/>
                  <a:pt x="1524000" y="584428"/>
                </a:cubicBezTo>
                <a:cubicBezTo>
                  <a:pt x="1519767" y="585486"/>
                  <a:pt x="1514707" y="584877"/>
                  <a:pt x="1511300" y="587603"/>
                </a:cubicBezTo>
                <a:cubicBezTo>
                  <a:pt x="1508687" y="589694"/>
                  <a:pt x="1509300" y="593994"/>
                  <a:pt x="1508125" y="597128"/>
                </a:cubicBezTo>
                <a:cubicBezTo>
                  <a:pt x="1506124" y="602464"/>
                  <a:pt x="1503892" y="607711"/>
                  <a:pt x="1501775" y="613003"/>
                </a:cubicBezTo>
                <a:cubicBezTo>
                  <a:pt x="1500717" y="619353"/>
                  <a:pt x="1498600" y="625615"/>
                  <a:pt x="1498600" y="632053"/>
                </a:cubicBezTo>
                <a:cubicBezTo>
                  <a:pt x="1498600" y="651677"/>
                  <a:pt x="1499830" y="685214"/>
                  <a:pt x="1504950" y="708253"/>
                </a:cubicBezTo>
                <a:cubicBezTo>
                  <a:pt x="1505676" y="711520"/>
                  <a:pt x="1507313" y="714531"/>
                  <a:pt x="1508125" y="717778"/>
                </a:cubicBezTo>
                <a:cubicBezTo>
                  <a:pt x="1508850" y="720678"/>
                  <a:pt x="1512664" y="742369"/>
                  <a:pt x="1514475" y="746353"/>
                </a:cubicBezTo>
                <a:cubicBezTo>
                  <a:pt x="1518006" y="754121"/>
                  <a:pt x="1523089" y="761087"/>
                  <a:pt x="1527175" y="768578"/>
                </a:cubicBezTo>
                <a:cubicBezTo>
                  <a:pt x="1533470" y="780118"/>
                  <a:pt x="1536340" y="786895"/>
                  <a:pt x="1539875" y="800328"/>
                </a:cubicBezTo>
                <a:cubicBezTo>
                  <a:pt x="1543468" y="813983"/>
                  <a:pt x="1545975" y="827905"/>
                  <a:pt x="1549400" y="841603"/>
                </a:cubicBezTo>
                <a:cubicBezTo>
                  <a:pt x="1550212" y="844850"/>
                  <a:pt x="1551763" y="847881"/>
                  <a:pt x="1552575" y="851128"/>
                </a:cubicBezTo>
                <a:cubicBezTo>
                  <a:pt x="1553884" y="856363"/>
                  <a:pt x="1554267" y="861814"/>
                  <a:pt x="1555750" y="867003"/>
                </a:cubicBezTo>
                <a:cubicBezTo>
                  <a:pt x="1558508" y="876657"/>
                  <a:pt x="1562390" y="885961"/>
                  <a:pt x="1565275" y="895578"/>
                </a:cubicBezTo>
                <a:cubicBezTo>
                  <a:pt x="1568450" y="906161"/>
                  <a:pt x="1571843" y="916682"/>
                  <a:pt x="1574800" y="927328"/>
                </a:cubicBezTo>
                <a:cubicBezTo>
                  <a:pt x="1584802" y="963336"/>
                  <a:pt x="1578159" y="944000"/>
                  <a:pt x="1587500" y="984478"/>
                </a:cubicBezTo>
                <a:cubicBezTo>
                  <a:pt x="1588253" y="987739"/>
                  <a:pt x="1589863" y="990756"/>
                  <a:pt x="1590675" y="994003"/>
                </a:cubicBezTo>
                <a:cubicBezTo>
                  <a:pt x="1591984" y="999238"/>
                  <a:pt x="1592792" y="1004586"/>
                  <a:pt x="1593850" y="1009878"/>
                </a:cubicBezTo>
                <a:cubicBezTo>
                  <a:pt x="1594908" y="1023636"/>
                  <a:pt x="1595652" y="1037423"/>
                  <a:pt x="1597025" y="1051153"/>
                </a:cubicBezTo>
                <a:cubicBezTo>
                  <a:pt x="1597770" y="1058599"/>
                  <a:pt x="1600200" y="1065894"/>
                  <a:pt x="1600200" y="1073378"/>
                </a:cubicBezTo>
                <a:cubicBezTo>
                  <a:pt x="1600200" y="1134770"/>
                  <a:pt x="1599004" y="1196167"/>
                  <a:pt x="1597025" y="1257528"/>
                </a:cubicBezTo>
                <a:cubicBezTo>
                  <a:pt x="1596884" y="1261889"/>
                  <a:pt x="1594797" y="1265968"/>
                  <a:pt x="1593850" y="1270228"/>
                </a:cubicBezTo>
                <a:cubicBezTo>
                  <a:pt x="1590892" y="1283541"/>
                  <a:pt x="1589798" y="1291367"/>
                  <a:pt x="1587500" y="1305153"/>
                </a:cubicBezTo>
                <a:cubicBezTo>
                  <a:pt x="1586442" y="1322086"/>
                  <a:pt x="1586101" y="1339080"/>
                  <a:pt x="1584325" y="1355953"/>
                </a:cubicBezTo>
                <a:cubicBezTo>
                  <a:pt x="1583975" y="1359281"/>
                  <a:pt x="1582069" y="1362260"/>
                  <a:pt x="1581150" y="1365478"/>
                </a:cubicBezTo>
                <a:cubicBezTo>
                  <a:pt x="1579951" y="1369674"/>
                  <a:pt x="1579174" y="1373982"/>
                  <a:pt x="1577975" y="1378178"/>
                </a:cubicBezTo>
                <a:cubicBezTo>
                  <a:pt x="1577056" y="1381396"/>
                  <a:pt x="1575612" y="1384456"/>
                  <a:pt x="1574800" y="1387703"/>
                </a:cubicBezTo>
                <a:cubicBezTo>
                  <a:pt x="1571316" y="1401638"/>
                  <a:pt x="1572086" y="1409005"/>
                  <a:pt x="1565275" y="1422628"/>
                </a:cubicBezTo>
                <a:cubicBezTo>
                  <a:pt x="1557428" y="1438321"/>
                  <a:pt x="1560422" y="1430838"/>
                  <a:pt x="1555750" y="1444853"/>
                </a:cubicBezTo>
                <a:cubicBezTo>
                  <a:pt x="1554223" y="1498292"/>
                  <a:pt x="1554384" y="1548091"/>
                  <a:pt x="1549400" y="1600428"/>
                </a:cubicBezTo>
                <a:cubicBezTo>
                  <a:pt x="1544605" y="1650774"/>
                  <a:pt x="1548066" y="1596563"/>
                  <a:pt x="1543050" y="1641703"/>
                </a:cubicBezTo>
                <a:cubicBezTo>
                  <a:pt x="1541643" y="1654369"/>
                  <a:pt x="1541597" y="1667176"/>
                  <a:pt x="1539875" y="1679803"/>
                </a:cubicBezTo>
                <a:cubicBezTo>
                  <a:pt x="1538417" y="1690497"/>
                  <a:pt x="1535208" y="1700892"/>
                  <a:pt x="1533525" y="1711553"/>
                </a:cubicBezTo>
                <a:cubicBezTo>
                  <a:pt x="1532030" y="1721019"/>
                  <a:pt x="1531408" y="1730603"/>
                  <a:pt x="1530350" y="1740128"/>
                </a:cubicBezTo>
                <a:cubicBezTo>
                  <a:pt x="1530591" y="1744939"/>
                  <a:pt x="1534592" y="1834023"/>
                  <a:pt x="1536700" y="1848078"/>
                </a:cubicBezTo>
                <a:cubicBezTo>
                  <a:pt x="1537693" y="1854697"/>
                  <a:pt x="1540933" y="1860778"/>
                  <a:pt x="1543050" y="1867128"/>
                </a:cubicBezTo>
                <a:cubicBezTo>
                  <a:pt x="1544108" y="1870303"/>
                  <a:pt x="1543858" y="1874286"/>
                  <a:pt x="1546225" y="1876653"/>
                </a:cubicBezTo>
                <a:cubicBezTo>
                  <a:pt x="1553247" y="1883675"/>
                  <a:pt x="1556434" y="1888108"/>
                  <a:pt x="1565275" y="1892528"/>
                </a:cubicBezTo>
                <a:cubicBezTo>
                  <a:pt x="1568268" y="1894025"/>
                  <a:pt x="1571874" y="1894078"/>
                  <a:pt x="1574800" y="1895703"/>
                </a:cubicBezTo>
                <a:cubicBezTo>
                  <a:pt x="1581471" y="1899409"/>
                  <a:pt x="1587500" y="1904170"/>
                  <a:pt x="1593850" y="1908403"/>
                </a:cubicBezTo>
                <a:cubicBezTo>
                  <a:pt x="1597025" y="1910520"/>
                  <a:pt x="1599755" y="1913546"/>
                  <a:pt x="1603375" y="1914753"/>
                </a:cubicBezTo>
                <a:lnTo>
                  <a:pt x="1622425" y="1921103"/>
                </a:lnTo>
                <a:cubicBezTo>
                  <a:pt x="1630892" y="1920045"/>
                  <a:pt x="1639430" y="1919454"/>
                  <a:pt x="1647825" y="1917928"/>
                </a:cubicBezTo>
                <a:cubicBezTo>
                  <a:pt x="1651118" y="1917329"/>
                  <a:pt x="1656292" y="1917928"/>
                  <a:pt x="1657350" y="1914753"/>
                </a:cubicBezTo>
                <a:cubicBezTo>
                  <a:pt x="1661047" y="1903663"/>
                  <a:pt x="1659362" y="1891460"/>
                  <a:pt x="1660525" y="1879828"/>
                </a:cubicBezTo>
                <a:cubicBezTo>
                  <a:pt x="1661479" y="1870292"/>
                  <a:pt x="1662642" y="1860778"/>
                  <a:pt x="1663700" y="1851253"/>
                </a:cubicBezTo>
                <a:cubicBezTo>
                  <a:pt x="1662642" y="1762353"/>
                  <a:pt x="1662522" y="1673437"/>
                  <a:pt x="1660525" y="1584553"/>
                </a:cubicBezTo>
                <a:cubicBezTo>
                  <a:pt x="1660182" y="1569287"/>
                  <a:pt x="1656893" y="1571385"/>
                  <a:pt x="1654175" y="1559153"/>
                </a:cubicBezTo>
                <a:cubicBezTo>
                  <a:pt x="1652778" y="1552869"/>
                  <a:pt x="1652058" y="1546453"/>
                  <a:pt x="1651000" y="1540103"/>
                </a:cubicBezTo>
                <a:cubicBezTo>
                  <a:pt x="1648883" y="1380295"/>
                  <a:pt x="1647743" y="1220470"/>
                  <a:pt x="1644650" y="1060678"/>
                </a:cubicBezTo>
                <a:cubicBezTo>
                  <a:pt x="1644566" y="1056315"/>
                  <a:pt x="1642256" y="1052271"/>
                  <a:pt x="1641475" y="1047978"/>
                </a:cubicBezTo>
                <a:cubicBezTo>
                  <a:pt x="1640136" y="1040615"/>
                  <a:pt x="1639639" y="1033116"/>
                  <a:pt x="1638300" y="1025753"/>
                </a:cubicBezTo>
                <a:cubicBezTo>
                  <a:pt x="1637519" y="1021460"/>
                  <a:pt x="1635929" y="1017342"/>
                  <a:pt x="1635125" y="1013053"/>
                </a:cubicBezTo>
                <a:cubicBezTo>
                  <a:pt x="1632752" y="1000398"/>
                  <a:pt x="1628775" y="974953"/>
                  <a:pt x="1628775" y="974953"/>
                </a:cubicBezTo>
                <a:cubicBezTo>
                  <a:pt x="1627717" y="934736"/>
                  <a:pt x="1627036" y="894508"/>
                  <a:pt x="1625600" y="854303"/>
                </a:cubicBezTo>
                <a:cubicBezTo>
                  <a:pt x="1624919" y="835236"/>
                  <a:pt x="1624612" y="816107"/>
                  <a:pt x="1622425" y="797153"/>
                </a:cubicBezTo>
                <a:cubicBezTo>
                  <a:pt x="1621425" y="788483"/>
                  <a:pt x="1616075" y="771753"/>
                  <a:pt x="1616075" y="771753"/>
                </a:cubicBezTo>
                <a:cubicBezTo>
                  <a:pt x="1607305" y="578822"/>
                  <a:pt x="1619989" y="874320"/>
                  <a:pt x="1609725" y="463778"/>
                </a:cubicBezTo>
                <a:cubicBezTo>
                  <a:pt x="1609241" y="444434"/>
                  <a:pt x="1607111" y="452200"/>
                  <a:pt x="1600200" y="438378"/>
                </a:cubicBezTo>
                <a:cubicBezTo>
                  <a:pt x="1598703" y="435385"/>
                  <a:pt x="1599810" y="430709"/>
                  <a:pt x="1597025" y="428853"/>
                </a:cubicBezTo>
                <a:cubicBezTo>
                  <a:pt x="1592535" y="425860"/>
                  <a:pt x="1586442" y="426736"/>
                  <a:pt x="1581150" y="425678"/>
                </a:cubicBezTo>
                <a:cubicBezTo>
                  <a:pt x="1579033" y="429911"/>
                  <a:pt x="1576045" y="433812"/>
                  <a:pt x="1574800" y="438378"/>
                </a:cubicBezTo>
                <a:cubicBezTo>
                  <a:pt x="1569778" y="456792"/>
                  <a:pt x="1574157" y="458084"/>
                  <a:pt x="1568450" y="473303"/>
                </a:cubicBezTo>
                <a:cubicBezTo>
                  <a:pt x="1566788" y="477735"/>
                  <a:pt x="1563964" y="481653"/>
                  <a:pt x="1562100" y="486003"/>
                </a:cubicBezTo>
                <a:cubicBezTo>
                  <a:pt x="1548085" y="518705"/>
                  <a:pt x="1573635" y="466107"/>
                  <a:pt x="1552575" y="508228"/>
                </a:cubicBezTo>
                <a:cubicBezTo>
                  <a:pt x="1550458" y="529395"/>
                  <a:pt x="1550397" y="550869"/>
                  <a:pt x="1546225" y="571728"/>
                </a:cubicBezTo>
                <a:cubicBezTo>
                  <a:pt x="1545167" y="577020"/>
                  <a:pt x="1543871" y="582269"/>
                  <a:pt x="1543050" y="587603"/>
                </a:cubicBezTo>
                <a:cubicBezTo>
                  <a:pt x="1541753" y="596036"/>
                  <a:pt x="1541548" y="604636"/>
                  <a:pt x="1539875" y="613003"/>
                </a:cubicBezTo>
                <a:cubicBezTo>
                  <a:pt x="1538364" y="620558"/>
                  <a:pt x="1535642" y="627820"/>
                  <a:pt x="1533525" y="635228"/>
                </a:cubicBezTo>
                <a:cubicBezTo>
                  <a:pt x="1522232" y="759448"/>
                  <a:pt x="1538962" y="565544"/>
                  <a:pt x="1527175" y="895578"/>
                </a:cubicBezTo>
                <a:cubicBezTo>
                  <a:pt x="1526678" y="909489"/>
                  <a:pt x="1522794" y="923073"/>
                  <a:pt x="1520825" y="936853"/>
                </a:cubicBezTo>
                <a:cubicBezTo>
                  <a:pt x="1519618" y="945300"/>
                  <a:pt x="1518708" y="953786"/>
                  <a:pt x="1517650" y="962253"/>
                </a:cubicBezTo>
                <a:cubicBezTo>
                  <a:pt x="1518708" y="1022578"/>
                  <a:pt x="1518815" y="1082927"/>
                  <a:pt x="1520825" y="1143228"/>
                </a:cubicBezTo>
                <a:cubicBezTo>
                  <a:pt x="1520936" y="1146573"/>
                  <a:pt x="1523188" y="1149506"/>
                  <a:pt x="1524000" y="1152753"/>
                </a:cubicBezTo>
                <a:cubicBezTo>
                  <a:pt x="1525309" y="1157988"/>
                  <a:pt x="1526117" y="1163336"/>
                  <a:pt x="1527175" y="1168628"/>
                </a:cubicBezTo>
                <a:cubicBezTo>
                  <a:pt x="1528233" y="1213078"/>
                  <a:pt x="1528608" y="1257550"/>
                  <a:pt x="1530350" y="1301978"/>
                </a:cubicBezTo>
                <a:cubicBezTo>
                  <a:pt x="1530726" y="1311554"/>
                  <a:pt x="1533367" y="1320971"/>
                  <a:pt x="1533525" y="1330553"/>
                </a:cubicBezTo>
                <a:cubicBezTo>
                  <a:pt x="1535484" y="1449075"/>
                  <a:pt x="1531765" y="1567718"/>
                  <a:pt x="1536700" y="1686153"/>
                </a:cubicBezTo>
                <a:cubicBezTo>
                  <a:pt x="1537094" y="1695611"/>
                  <a:pt x="1545167" y="1703086"/>
                  <a:pt x="1549400" y="1711553"/>
                </a:cubicBezTo>
                <a:lnTo>
                  <a:pt x="1555750" y="1724253"/>
                </a:lnTo>
                <a:cubicBezTo>
                  <a:pt x="1561524" y="1764672"/>
                  <a:pt x="1553724" y="1732901"/>
                  <a:pt x="1565275" y="1756003"/>
                </a:cubicBezTo>
                <a:cubicBezTo>
                  <a:pt x="1571454" y="1768360"/>
                  <a:pt x="1565521" y="1763986"/>
                  <a:pt x="1571625" y="1778228"/>
                </a:cubicBezTo>
                <a:cubicBezTo>
                  <a:pt x="1573128" y="1781735"/>
                  <a:pt x="1576268" y="1784340"/>
                  <a:pt x="1577975" y="1787753"/>
                </a:cubicBezTo>
                <a:cubicBezTo>
                  <a:pt x="1580524" y="1792851"/>
                  <a:pt x="1582523" y="1798221"/>
                  <a:pt x="1584325" y="1803628"/>
                </a:cubicBezTo>
                <a:cubicBezTo>
                  <a:pt x="1586761" y="1810937"/>
                  <a:pt x="1588461" y="1818473"/>
                  <a:pt x="1590675" y="1825853"/>
                </a:cubicBezTo>
                <a:cubicBezTo>
                  <a:pt x="1595428" y="1841696"/>
                  <a:pt x="1594180" y="1831671"/>
                  <a:pt x="1597025" y="1854428"/>
                </a:cubicBezTo>
                <a:cubicBezTo>
                  <a:pt x="1598344" y="1864982"/>
                  <a:pt x="1597028" y="1876026"/>
                  <a:pt x="1600200" y="1886178"/>
                </a:cubicBezTo>
                <a:cubicBezTo>
                  <a:pt x="1602476" y="1893462"/>
                  <a:pt x="1608321" y="1899123"/>
                  <a:pt x="1612900" y="1905228"/>
                </a:cubicBezTo>
                <a:cubicBezTo>
                  <a:pt x="1625119" y="1921520"/>
                  <a:pt x="1618683" y="1914186"/>
                  <a:pt x="1631950" y="1927453"/>
                </a:cubicBezTo>
                <a:cubicBezTo>
                  <a:pt x="1655250" y="1907482"/>
                  <a:pt x="1660137" y="1911221"/>
                  <a:pt x="1660525" y="1876653"/>
                </a:cubicBezTo>
                <a:cubicBezTo>
                  <a:pt x="1663196" y="1638926"/>
                  <a:pt x="1679773" y="1704309"/>
                  <a:pt x="1651000" y="1603603"/>
                </a:cubicBezTo>
                <a:cubicBezTo>
                  <a:pt x="1652058" y="1563386"/>
                  <a:pt x="1651309" y="1523081"/>
                  <a:pt x="1654175" y="1482953"/>
                </a:cubicBezTo>
                <a:cubicBezTo>
                  <a:pt x="1654512" y="1478232"/>
                  <a:pt x="1658863" y="1474685"/>
                  <a:pt x="1660525" y="1470253"/>
                </a:cubicBezTo>
                <a:cubicBezTo>
                  <a:pt x="1662057" y="1466167"/>
                  <a:pt x="1662501" y="1461749"/>
                  <a:pt x="1663700" y="1457553"/>
                </a:cubicBezTo>
                <a:cubicBezTo>
                  <a:pt x="1664619" y="1454335"/>
                  <a:pt x="1665817" y="1451203"/>
                  <a:pt x="1666875" y="1448028"/>
                </a:cubicBezTo>
                <a:cubicBezTo>
                  <a:pt x="1675814" y="1385457"/>
                  <a:pt x="1662952" y="1478202"/>
                  <a:pt x="1673225" y="1390878"/>
                </a:cubicBezTo>
                <a:cubicBezTo>
                  <a:pt x="1674386" y="1381013"/>
                  <a:pt x="1677570" y="1365979"/>
                  <a:pt x="1679575" y="1355953"/>
                </a:cubicBezTo>
                <a:cubicBezTo>
                  <a:pt x="1678517" y="1270228"/>
                  <a:pt x="1681618" y="1184351"/>
                  <a:pt x="1676400" y="1098778"/>
                </a:cubicBezTo>
                <a:cubicBezTo>
                  <a:pt x="1676134" y="1094422"/>
                  <a:pt x="1663218" y="1099940"/>
                  <a:pt x="1663700" y="1095603"/>
                </a:cubicBezTo>
                <a:cubicBezTo>
                  <a:pt x="1664803" y="1085680"/>
                  <a:pt x="1674283" y="1078670"/>
                  <a:pt x="1679575" y="1070203"/>
                </a:cubicBezTo>
                <a:cubicBezTo>
                  <a:pt x="1684435" y="1026466"/>
                  <a:pt x="1686127" y="1024399"/>
                  <a:pt x="1679575" y="965428"/>
                </a:cubicBezTo>
                <a:cubicBezTo>
                  <a:pt x="1679154" y="961635"/>
                  <a:pt x="1674775" y="959390"/>
                  <a:pt x="1673225" y="955903"/>
                </a:cubicBezTo>
                <a:cubicBezTo>
                  <a:pt x="1668808" y="945965"/>
                  <a:pt x="1666339" y="934708"/>
                  <a:pt x="1663700" y="924153"/>
                </a:cubicBezTo>
                <a:cubicBezTo>
                  <a:pt x="1658712" y="849329"/>
                  <a:pt x="1658742" y="872700"/>
                  <a:pt x="1663700" y="768578"/>
                </a:cubicBezTo>
                <a:cubicBezTo>
                  <a:pt x="1664106" y="760055"/>
                  <a:pt x="1664806" y="751456"/>
                  <a:pt x="1666875" y="743178"/>
                </a:cubicBezTo>
                <a:cubicBezTo>
                  <a:pt x="1669068" y="734406"/>
                  <a:pt x="1673225" y="726245"/>
                  <a:pt x="1676400" y="717778"/>
                </a:cubicBezTo>
                <a:cubicBezTo>
                  <a:pt x="1678651" y="699768"/>
                  <a:pt x="1678255" y="694662"/>
                  <a:pt x="1682750" y="679678"/>
                </a:cubicBezTo>
                <a:cubicBezTo>
                  <a:pt x="1684673" y="673267"/>
                  <a:pt x="1686983" y="666978"/>
                  <a:pt x="1689100" y="660628"/>
                </a:cubicBezTo>
                <a:lnTo>
                  <a:pt x="1692275" y="651103"/>
                </a:lnTo>
                <a:cubicBezTo>
                  <a:pt x="1694393" y="632042"/>
                  <a:pt x="1695062" y="621293"/>
                  <a:pt x="1698625" y="603478"/>
                </a:cubicBezTo>
                <a:cubicBezTo>
                  <a:pt x="1699481" y="599199"/>
                  <a:pt x="1700853" y="595038"/>
                  <a:pt x="1701800" y="590778"/>
                </a:cubicBezTo>
                <a:cubicBezTo>
                  <a:pt x="1702971" y="585510"/>
                  <a:pt x="1703917" y="580195"/>
                  <a:pt x="1704975" y="574903"/>
                </a:cubicBezTo>
                <a:cubicBezTo>
                  <a:pt x="1703917" y="563261"/>
                  <a:pt x="1707342" y="550270"/>
                  <a:pt x="1701800" y="539978"/>
                </a:cubicBezTo>
                <a:cubicBezTo>
                  <a:pt x="1698627" y="534085"/>
                  <a:pt x="1682750" y="533628"/>
                  <a:pt x="1682750" y="533628"/>
                </a:cubicBezTo>
                <a:cubicBezTo>
                  <a:pt x="1663408" y="504615"/>
                  <a:pt x="1673225" y="522904"/>
                  <a:pt x="1673225" y="451078"/>
                </a:cubicBezTo>
                <a:cubicBezTo>
                  <a:pt x="1673225" y="399209"/>
                  <a:pt x="1674480" y="347337"/>
                  <a:pt x="1676400" y="295503"/>
                </a:cubicBezTo>
                <a:cubicBezTo>
                  <a:pt x="1676736" y="286427"/>
                  <a:pt x="1681254" y="275906"/>
                  <a:pt x="1682750" y="266928"/>
                </a:cubicBezTo>
                <a:cubicBezTo>
                  <a:pt x="1684153" y="258512"/>
                  <a:pt x="1684867" y="249995"/>
                  <a:pt x="1685925" y="241528"/>
                </a:cubicBezTo>
                <a:cubicBezTo>
                  <a:pt x="1684867" y="210836"/>
                  <a:pt x="1684553" y="180110"/>
                  <a:pt x="1682750" y="149453"/>
                </a:cubicBezTo>
                <a:cubicBezTo>
                  <a:pt x="1682433" y="144066"/>
                  <a:pt x="1680540" y="138887"/>
                  <a:pt x="1679575" y="133578"/>
                </a:cubicBezTo>
                <a:cubicBezTo>
                  <a:pt x="1678423" y="127244"/>
                  <a:pt x="1677458" y="120878"/>
                  <a:pt x="1676400" y="114528"/>
                </a:cubicBezTo>
                <a:cubicBezTo>
                  <a:pt x="1675342" y="91245"/>
                  <a:pt x="1675708" y="67853"/>
                  <a:pt x="1673225" y="44678"/>
                </a:cubicBezTo>
                <a:cubicBezTo>
                  <a:pt x="1672512" y="38023"/>
                  <a:pt x="1666875" y="25628"/>
                  <a:pt x="1666875" y="25628"/>
                </a:cubicBezTo>
                <a:cubicBezTo>
                  <a:pt x="1662217" y="-11639"/>
                  <a:pt x="1665394" y="-4324"/>
                  <a:pt x="1660525" y="22453"/>
                </a:cubicBezTo>
                <a:cubicBezTo>
                  <a:pt x="1656566" y="44229"/>
                  <a:pt x="1658709" y="26543"/>
                  <a:pt x="1654175" y="44678"/>
                </a:cubicBezTo>
                <a:cubicBezTo>
                  <a:pt x="1652866" y="49913"/>
                  <a:pt x="1652058" y="55261"/>
                  <a:pt x="1651000" y="60553"/>
                </a:cubicBezTo>
                <a:cubicBezTo>
                  <a:pt x="1649942" y="73253"/>
                  <a:pt x="1648532" y="85929"/>
                  <a:pt x="1647825" y="98653"/>
                </a:cubicBezTo>
                <a:cubicBezTo>
                  <a:pt x="1642437" y="195642"/>
                  <a:pt x="1648805" y="145768"/>
                  <a:pt x="1641475" y="197078"/>
                </a:cubicBezTo>
                <a:cubicBezTo>
                  <a:pt x="1642533" y="221420"/>
                  <a:pt x="1642850" y="245805"/>
                  <a:pt x="1644650" y="270103"/>
                </a:cubicBezTo>
                <a:cubicBezTo>
                  <a:pt x="1644972" y="274455"/>
                  <a:pt x="1646878" y="278543"/>
                  <a:pt x="1647825" y="282803"/>
                </a:cubicBezTo>
                <a:cubicBezTo>
                  <a:pt x="1650783" y="296116"/>
                  <a:pt x="1651877" y="303942"/>
                  <a:pt x="1654175" y="317728"/>
                </a:cubicBezTo>
                <a:cubicBezTo>
                  <a:pt x="1655233" y="338895"/>
                  <a:pt x="1655660" y="360102"/>
                  <a:pt x="1657350" y="381228"/>
                </a:cubicBezTo>
                <a:cubicBezTo>
                  <a:pt x="1657780" y="386607"/>
                  <a:pt x="1660525" y="391707"/>
                  <a:pt x="1660525" y="397103"/>
                </a:cubicBezTo>
                <a:cubicBezTo>
                  <a:pt x="1660525" y="412089"/>
                  <a:pt x="1660174" y="504159"/>
                  <a:pt x="1654175" y="543153"/>
                </a:cubicBezTo>
                <a:cubicBezTo>
                  <a:pt x="1653666" y="546461"/>
                  <a:pt x="1651812" y="549431"/>
                  <a:pt x="1651000" y="552678"/>
                </a:cubicBezTo>
                <a:cubicBezTo>
                  <a:pt x="1649691" y="557913"/>
                  <a:pt x="1649134" y="563318"/>
                  <a:pt x="1647825" y="568553"/>
                </a:cubicBezTo>
                <a:cubicBezTo>
                  <a:pt x="1647013" y="571800"/>
                  <a:pt x="1645462" y="574831"/>
                  <a:pt x="1644650" y="578078"/>
                </a:cubicBezTo>
                <a:cubicBezTo>
                  <a:pt x="1643341" y="583313"/>
                  <a:pt x="1642784" y="588718"/>
                  <a:pt x="1641475" y="593953"/>
                </a:cubicBezTo>
                <a:cubicBezTo>
                  <a:pt x="1640663" y="597200"/>
                  <a:pt x="1639112" y="600231"/>
                  <a:pt x="1638300" y="603478"/>
                </a:cubicBezTo>
                <a:cubicBezTo>
                  <a:pt x="1633195" y="623896"/>
                  <a:pt x="1634887" y="634237"/>
                  <a:pt x="1625600" y="657453"/>
                </a:cubicBezTo>
                <a:lnTo>
                  <a:pt x="1619250" y="673328"/>
                </a:lnTo>
                <a:cubicBezTo>
                  <a:pt x="1612545" y="720266"/>
                  <a:pt x="1620929" y="674081"/>
                  <a:pt x="1609725" y="711428"/>
                </a:cubicBezTo>
                <a:cubicBezTo>
                  <a:pt x="1607429" y="719081"/>
                  <a:pt x="1604882" y="739319"/>
                  <a:pt x="1603375" y="746353"/>
                </a:cubicBezTo>
                <a:cubicBezTo>
                  <a:pt x="1601546" y="754887"/>
                  <a:pt x="1598460" y="763145"/>
                  <a:pt x="1597025" y="771753"/>
                </a:cubicBezTo>
                <a:cubicBezTo>
                  <a:pt x="1594220" y="788586"/>
                  <a:pt x="1593088" y="805659"/>
                  <a:pt x="1590675" y="822553"/>
                </a:cubicBezTo>
                <a:cubicBezTo>
                  <a:pt x="1589617" y="829961"/>
                  <a:pt x="1588638" y="837381"/>
                  <a:pt x="1587500" y="844778"/>
                </a:cubicBezTo>
                <a:cubicBezTo>
                  <a:pt x="1584307" y="865533"/>
                  <a:pt x="1586084" y="858551"/>
                  <a:pt x="1581150" y="873353"/>
                </a:cubicBezTo>
                <a:cubicBezTo>
                  <a:pt x="1578666" y="895705"/>
                  <a:pt x="1577709" y="905509"/>
                  <a:pt x="1574800" y="927328"/>
                </a:cubicBezTo>
                <a:cubicBezTo>
                  <a:pt x="1573811" y="934746"/>
                  <a:pt x="1572553" y="942127"/>
                  <a:pt x="1571625" y="949553"/>
                </a:cubicBezTo>
                <a:cubicBezTo>
                  <a:pt x="1565796" y="996184"/>
                  <a:pt x="1571331" y="960844"/>
                  <a:pt x="1565275" y="997178"/>
                </a:cubicBezTo>
                <a:cubicBezTo>
                  <a:pt x="1564217" y="1044803"/>
                  <a:pt x="1563072" y="1092426"/>
                  <a:pt x="1562100" y="1140053"/>
                </a:cubicBezTo>
                <a:cubicBezTo>
                  <a:pt x="1555917" y="1443015"/>
                  <a:pt x="1568479" y="1238273"/>
                  <a:pt x="1555750" y="1327378"/>
                </a:cubicBezTo>
                <a:cubicBezTo>
                  <a:pt x="1547611" y="1384351"/>
                  <a:pt x="1554842" y="1358676"/>
                  <a:pt x="1543050" y="1394053"/>
                </a:cubicBezTo>
                <a:cubicBezTo>
                  <a:pt x="1541992" y="1401461"/>
                  <a:pt x="1540733" y="1408844"/>
                  <a:pt x="1539875" y="1416278"/>
                </a:cubicBezTo>
                <a:cubicBezTo>
                  <a:pt x="1537557" y="1436364"/>
                  <a:pt x="1537490" y="1456776"/>
                  <a:pt x="1533525" y="1476603"/>
                </a:cubicBezTo>
                <a:cubicBezTo>
                  <a:pt x="1525277" y="1517842"/>
                  <a:pt x="1536531" y="1466582"/>
                  <a:pt x="1524000" y="1508353"/>
                </a:cubicBezTo>
                <a:cubicBezTo>
                  <a:pt x="1522449" y="1513522"/>
                  <a:pt x="1521554" y="1518881"/>
                  <a:pt x="1520825" y="1524228"/>
                </a:cubicBezTo>
                <a:cubicBezTo>
                  <a:pt x="1518377" y="1542178"/>
                  <a:pt x="1516592" y="1560211"/>
                  <a:pt x="1514475" y="1578203"/>
                </a:cubicBezTo>
                <a:cubicBezTo>
                  <a:pt x="1513417" y="1601486"/>
                  <a:pt x="1513972" y="1624899"/>
                  <a:pt x="1511300" y="1648053"/>
                </a:cubicBezTo>
                <a:cubicBezTo>
                  <a:pt x="1510757" y="1652755"/>
                  <a:pt x="1506872" y="1656428"/>
                  <a:pt x="1504950" y="1660753"/>
                </a:cubicBezTo>
                <a:cubicBezTo>
                  <a:pt x="1499888" y="1672142"/>
                  <a:pt x="1498916" y="1675680"/>
                  <a:pt x="1495425" y="1686153"/>
                </a:cubicBezTo>
                <a:cubicBezTo>
                  <a:pt x="1493633" y="1698698"/>
                  <a:pt x="1492170" y="1711873"/>
                  <a:pt x="1489075" y="1724253"/>
                </a:cubicBezTo>
                <a:cubicBezTo>
                  <a:pt x="1488263" y="1727500"/>
                  <a:pt x="1486958" y="1730603"/>
                  <a:pt x="1485900" y="1733778"/>
                </a:cubicBezTo>
                <a:cubicBezTo>
                  <a:pt x="1486958" y="1758120"/>
                  <a:pt x="1479309" y="1784481"/>
                  <a:pt x="1489075" y="1806803"/>
                </a:cubicBezTo>
                <a:cubicBezTo>
                  <a:pt x="1492986" y="1815742"/>
                  <a:pt x="1505676" y="1794023"/>
                  <a:pt x="1508125" y="1784578"/>
                </a:cubicBezTo>
                <a:cubicBezTo>
                  <a:pt x="1513444" y="1764063"/>
                  <a:pt x="1510242" y="1742245"/>
                  <a:pt x="1511300" y="1721078"/>
                </a:cubicBezTo>
                <a:cubicBezTo>
                  <a:pt x="1508125" y="1661811"/>
                  <a:pt x="1507942" y="1602308"/>
                  <a:pt x="1501775" y="1543278"/>
                </a:cubicBezTo>
                <a:cubicBezTo>
                  <a:pt x="1500488" y="1530958"/>
                  <a:pt x="1491414" y="1520518"/>
                  <a:pt x="1489075" y="1508353"/>
                </a:cubicBezTo>
                <a:cubicBezTo>
                  <a:pt x="1486070" y="1492729"/>
                  <a:pt x="1487483" y="1476559"/>
                  <a:pt x="1485900" y="1460728"/>
                </a:cubicBezTo>
                <a:cubicBezTo>
                  <a:pt x="1485228" y="1454010"/>
                  <a:pt x="1481318" y="1439224"/>
                  <a:pt x="1479550" y="1432153"/>
                </a:cubicBezTo>
                <a:cubicBezTo>
                  <a:pt x="1478492" y="1416278"/>
                  <a:pt x="1477883" y="1400367"/>
                  <a:pt x="1476375" y="1384528"/>
                </a:cubicBezTo>
                <a:cubicBezTo>
                  <a:pt x="1475765" y="1378119"/>
                  <a:pt x="1474179" y="1371841"/>
                  <a:pt x="1473200" y="1365478"/>
                </a:cubicBezTo>
                <a:cubicBezTo>
                  <a:pt x="1472062" y="1358081"/>
                  <a:pt x="1471083" y="1350661"/>
                  <a:pt x="1470025" y="1343253"/>
                </a:cubicBezTo>
                <a:cubicBezTo>
                  <a:pt x="1471083" y="1267053"/>
                  <a:pt x="1471342" y="1190838"/>
                  <a:pt x="1473200" y="1114653"/>
                </a:cubicBezTo>
                <a:cubicBezTo>
                  <a:pt x="1473716" y="1093515"/>
                  <a:pt x="1475911" y="1085224"/>
                  <a:pt x="1479550" y="1067028"/>
                </a:cubicBezTo>
                <a:cubicBezTo>
                  <a:pt x="1480295" y="1057337"/>
                  <a:pt x="1483853" y="1006965"/>
                  <a:pt x="1485900" y="994003"/>
                </a:cubicBezTo>
                <a:cubicBezTo>
                  <a:pt x="1487422" y="984365"/>
                  <a:pt x="1490206" y="974969"/>
                  <a:pt x="1492250" y="965428"/>
                </a:cubicBezTo>
                <a:cubicBezTo>
                  <a:pt x="1498296" y="937213"/>
                  <a:pt x="1492487" y="961307"/>
                  <a:pt x="1498600" y="936853"/>
                </a:cubicBezTo>
                <a:cubicBezTo>
                  <a:pt x="1505200" y="877450"/>
                  <a:pt x="1496868" y="934255"/>
                  <a:pt x="1508125" y="889228"/>
                </a:cubicBezTo>
                <a:cubicBezTo>
                  <a:pt x="1509686" y="882983"/>
                  <a:pt x="1509407" y="876331"/>
                  <a:pt x="1511300" y="870178"/>
                </a:cubicBezTo>
                <a:cubicBezTo>
                  <a:pt x="1513670" y="862474"/>
                  <a:pt x="1517650" y="855361"/>
                  <a:pt x="1520825" y="847953"/>
                </a:cubicBezTo>
                <a:cubicBezTo>
                  <a:pt x="1528886" y="799586"/>
                  <a:pt x="1518113" y="855858"/>
                  <a:pt x="1530350" y="813028"/>
                </a:cubicBezTo>
                <a:cubicBezTo>
                  <a:pt x="1533031" y="803646"/>
                  <a:pt x="1534583" y="793978"/>
                  <a:pt x="1536700" y="784453"/>
                </a:cubicBezTo>
                <a:cubicBezTo>
                  <a:pt x="1537758" y="768578"/>
                  <a:pt x="1537259" y="752522"/>
                  <a:pt x="1539875" y="736828"/>
                </a:cubicBezTo>
                <a:cubicBezTo>
                  <a:pt x="1541526" y="726924"/>
                  <a:pt x="1546965" y="717993"/>
                  <a:pt x="1549400" y="708253"/>
                </a:cubicBezTo>
                <a:cubicBezTo>
                  <a:pt x="1551215" y="700993"/>
                  <a:pt x="1551437" y="693425"/>
                  <a:pt x="1552575" y="686028"/>
                </a:cubicBezTo>
                <a:cubicBezTo>
                  <a:pt x="1553554" y="679665"/>
                  <a:pt x="1554840" y="673351"/>
                  <a:pt x="1555750" y="666978"/>
                </a:cubicBezTo>
                <a:cubicBezTo>
                  <a:pt x="1558015" y="651123"/>
                  <a:pt x="1560264" y="635263"/>
                  <a:pt x="1562100" y="619353"/>
                </a:cubicBezTo>
                <a:cubicBezTo>
                  <a:pt x="1568095" y="567397"/>
                  <a:pt x="1561906" y="601272"/>
                  <a:pt x="1568450" y="568553"/>
                </a:cubicBezTo>
                <a:cubicBezTo>
                  <a:pt x="1569508" y="545270"/>
                  <a:pt x="1569837" y="521942"/>
                  <a:pt x="1571625" y="498703"/>
                </a:cubicBezTo>
                <a:cubicBezTo>
                  <a:pt x="1571960" y="494352"/>
                  <a:pt x="1574083" y="490307"/>
                  <a:pt x="1574800" y="486003"/>
                </a:cubicBezTo>
                <a:cubicBezTo>
                  <a:pt x="1576203" y="477587"/>
                  <a:pt x="1576768" y="469050"/>
                  <a:pt x="1577975" y="460603"/>
                </a:cubicBezTo>
                <a:cubicBezTo>
                  <a:pt x="1578885" y="454230"/>
                  <a:pt x="1580171" y="447916"/>
                  <a:pt x="1581150" y="441553"/>
                </a:cubicBezTo>
                <a:cubicBezTo>
                  <a:pt x="1582288" y="434156"/>
                  <a:pt x="1582857" y="426666"/>
                  <a:pt x="1584325" y="419328"/>
                </a:cubicBezTo>
                <a:cubicBezTo>
                  <a:pt x="1584981" y="416046"/>
                  <a:pt x="1586638" y="413037"/>
                  <a:pt x="1587500" y="409803"/>
                </a:cubicBezTo>
                <a:cubicBezTo>
                  <a:pt x="1590873" y="397154"/>
                  <a:pt x="1594873" y="384616"/>
                  <a:pt x="1597025" y="371703"/>
                </a:cubicBezTo>
                <a:cubicBezTo>
                  <a:pt x="1598083" y="365353"/>
                  <a:pt x="1599221" y="359016"/>
                  <a:pt x="1600200" y="352653"/>
                </a:cubicBezTo>
                <a:cubicBezTo>
                  <a:pt x="1601338" y="345256"/>
                  <a:pt x="1602036" y="337791"/>
                  <a:pt x="1603375" y="330428"/>
                </a:cubicBezTo>
                <a:cubicBezTo>
                  <a:pt x="1604156" y="326135"/>
                  <a:pt x="1605492" y="321961"/>
                  <a:pt x="1606550" y="317728"/>
                </a:cubicBezTo>
                <a:cubicBezTo>
                  <a:pt x="1607608" y="307145"/>
                  <a:pt x="1608221" y="296507"/>
                  <a:pt x="1609725" y="285978"/>
                </a:cubicBezTo>
                <a:cubicBezTo>
                  <a:pt x="1610342" y="281658"/>
                  <a:pt x="1614851" y="269375"/>
                  <a:pt x="1612900" y="273278"/>
                </a:cubicBezTo>
                <a:cubicBezTo>
                  <a:pt x="1609907" y="279265"/>
                  <a:pt x="1606550" y="292328"/>
                  <a:pt x="1606550" y="292328"/>
                </a:cubicBezTo>
                <a:cubicBezTo>
                  <a:pt x="1605492" y="302911"/>
                  <a:pt x="1604879" y="313549"/>
                  <a:pt x="1603375" y="324078"/>
                </a:cubicBezTo>
                <a:cubicBezTo>
                  <a:pt x="1602758" y="328398"/>
                  <a:pt x="1600817" y="332458"/>
                  <a:pt x="1600200" y="336778"/>
                </a:cubicBezTo>
                <a:cubicBezTo>
                  <a:pt x="1598696" y="347307"/>
                  <a:pt x="1601782" y="359015"/>
                  <a:pt x="1597025" y="368528"/>
                </a:cubicBezTo>
                <a:cubicBezTo>
                  <a:pt x="1593612" y="375354"/>
                  <a:pt x="1577975" y="381228"/>
                  <a:pt x="1577975" y="381228"/>
                </a:cubicBezTo>
                <a:cubicBezTo>
                  <a:pt x="1575858" y="384403"/>
                  <a:pt x="1573332" y="387340"/>
                  <a:pt x="1571625" y="390753"/>
                </a:cubicBezTo>
                <a:cubicBezTo>
                  <a:pt x="1568371" y="397262"/>
                  <a:pt x="1566483" y="410115"/>
                  <a:pt x="1565275" y="416153"/>
                </a:cubicBezTo>
                <a:cubicBezTo>
                  <a:pt x="1566333" y="423561"/>
                  <a:pt x="1567705" y="430932"/>
                  <a:pt x="1568450" y="438378"/>
                </a:cubicBezTo>
                <a:cubicBezTo>
                  <a:pt x="1570881" y="462690"/>
                  <a:pt x="1572102" y="487119"/>
                  <a:pt x="1574800" y="511403"/>
                </a:cubicBezTo>
                <a:cubicBezTo>
                  <a:pt x="1575694" y="519452"/>
                  <a:pt x="1582584" y="537058"/>
                  <a:pt x="1584325" y="543153"/>
                </a:cubicBezTo>
                <a:lnTo>
                  <a:pt x="1590675" y="565378"/>
                </a:lnTo>
                <a:cubicBezTo>
                  <a:pt x="1591733" y="596070"/>
                  <a:pt x="1591934" y="626803"/>
                  <a:pt x="1593850" y="657453"/>
                </a:cubicBezTo>
                <a:cubicBezTo>
                  <a:pt x="1594059" y="660793"/>
                  <a:pt x="1596958" y="663632"/>
                  <a:pt x="1597025" y="666978"/>
                </a:cubicBezTo>
                <a:cubicBezTo>
                  <a:pt x="1598020" y="716710"/>
                  <a:pt x="1597025" y="766461"/>
                  <a:pt x="1597025" y="816203"/>
                </a:cubicBezTo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6746453" y="3177847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  <p:bldP spid="13" grpId="0"/>
      <p:bldP spid="8" grpId="0"/>
      <p:bldP spid="14" grpId="0"/>
      <p:bldP spid="9" grpId="0"/>
      <p:bldP spid="11" grpId="0"/>
      <p:bldP spid="16" grpId="0" animBg="1"/>
      <p:bldP spid="19" grpId="0" animBg="1"/>
      <p:bldP spid="23" grpId="0"/>
      <p:bldP spid="3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91400" cy="1143000"/>
          </a:xfrm>
        </p:spPr>
        <p:txBody>
          <a:bodyPr>
            <a:noAutofit/>
          </a:bodyPr>
          <a:lstStyle/>
          <a:p>
            <a:r>
              <a:rPr lang="en-US" sz="3600" smtClean="0"/>
              <a:t>Fundamental Theorem of Calculus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8125" y="1607881"/>
                <a:ext cx="3422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𝑐𝑜𝑛𝑡𝑖𝑛𝑢𝑜𝑢𝑠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125" y="1607881"/>
                <a:ext cx="342247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90140" y="2097347"/>
                <a:ext cx="1999393" cy="692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140" y="2097347"/>
                <a:ext cx="1999393" cy="6923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0402" y="3054499"/>
                <a:ext cx="3210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𝑇h𝑒𝑛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𝑐𝑜𝑛𝑡𝑖𝑛𝑢𝑜𝑢𝑠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1" smtClean="0">
                    <a:latin typeface="Cambria Math"/>
                  </a:rPr>
                  <a:t> </a:t>
                </a:r>
              </a:p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𝑑𝑖𝑓𝑓𝑒𝑟𝑒𝑛𝑡𝑖𝑎𝑏𝑙𝑒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02" y="3054499"/>
                <a:ext cx="3210623" cy="646331"/>
              </a:xfrm>
              <a:prstGeom prst="rect">
                <a:avLst/>
              </a:prstGeom>
              <a:blipFill rotWithShape="1"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3863" y="3849947"/>
                <a:ext cx="1530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63" y="3849947"/>
                <a:ext cx="153099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290402" y="1607881"/>
            <a:ext cx="3320198" cy="2775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6686"/>
            <a:ext cx="37623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13201" y="5119587"/>
                <a:ext cx="2773323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201" y="5119587"/>
                <a:ext cx="2773323" cy="72064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48400" y="10668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Part I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24475" y="5872579"/>
                <a:ext cx="377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is any </a:t>
                </a:r>
                <a:r>
                  <a:rPr lang="en-US" dirty="0" err="1" smtClean="0"/>
                  <a:t>antiderivative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475" y="5872579"/>
                <a:ext cx="3776626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2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334000" y="5119587"/>
            <a:ext cx="3320198" cy="123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6601" y="454342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Part II</a:t>
            </a:r>
            <a:endParaRPr lang="en-US" sz="4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5800" y="5100537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" y="56388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48973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g(x)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5421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g”(x)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85800" y="4724400"/>
            <a:ext cx="1752600" cy="3048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90787" y="4735772"/>
            <a:ext cx="709613" cy="29342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07543" y="4735772"/>
            <a:ext cx="564357" cy="29342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10000" y="4735772"/>
            <a:ext cx="180975" cy="7051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52667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          +          )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863197" y="52694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      -        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768072" y="5269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    +    )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396722" y="52694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   -    )</a:t>
            </a:r>
            <a:endParaRPr lang="en-US" b="1" dirty="0"/>
          </a:p>
        </p:txBody>
      </p:sp>
      <p:sp>
        <p:nvSpPr>
          <p:cNvPr id="38" name="Right Triangle 37"/>
          <p:cNvSpPr/>
          <p:nvPr/>
        </p:nvSpPr>
        <p:spPr>
          <a:xfrm flipH="1">
            <a:off x="771525" y="1977213"/>
            <a:ext cx="1163900" cy="1232712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/>
          <p:cNvSpPr/>
          <p:nvPr/>
        </p:nvSpPr>
        <p:spPr>
          <a:xfrm>
            <a:off x="1944950" y="1986738"/>
            <a:ext cx="486672" cy="122318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/>
          <p:cNvSpPr/>
          <p:nvPr/>
        </p:nvSpPr>
        <p:spPr>
          <a:xfrm rot="10800000">
            <a:off x="2428874" y="3209924"/>
            <a:ext cx="407191" cy="1219198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0800000" flipH="1">
            <a:off x="2836067" y="3209925"/>
            <a:ext cx="354649" cy="1228722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/>
          <p:cNvSpPr/>
          <p:nvPr/>
        </p:nvSpPr>
        <p:spPr>
          <a:xfrm rot="10800000" flipV="1">
            <a:off x="3190715" y="1967688"/>
            <a:ext cx="257599" cy="1213664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/>
          <p:cNvSpPr/>
          <p:nvPr/>
        </p:nvSpPr>
        <p:spPr>
          <a:xfrm rot="10800000" flipH="1" flipV="1">
            <a:off x="3455192" y="1958162"/>
            <a:ext cx="307183" cy="1223188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-Point Star 48"/>
          <p:cNvSpPr/>
          <p:nvPr/>
        </p:nvSpPr>
        <p:spPr>
          <a:xfrm>
            <a:off x="1819275" y="2519699"/>
            <a:ext cx="201875" cy="346153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4-Point Star 53"/>
          <p:cNvSpPr/>
          <p:nvPr/>
        </p:nvSpPr>
        <p:spPr>
          <a:xfrm>
            <a:off x="2320260" y="2209551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4-Point Star 54"/>
          <p:cNvSpPr/>
          <p:nvPr/>
        </p:nvSpPr>
        <p:spPr>
          <a:xfrm>
            <a:off x="3042419" y="2634578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4-Point Star 55"/>
          <p:cNvSpPr/>
          <p:nvPr/>
        </p:nvSpPr>
        <p:spPr>
          <a:xfrm>
            <a:off x="3606586" y="2296535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3" grpId="0"/>
      <p:bldP spid="4" grpId="0"/>
      <p:bldP spid="10" grpId="0"/>
      <p:bldP spid="12" grpId="0" animBg="1"/>
      <p:bldP spid="13" grpId="0"/>
      <p:bldP spid="17" grpId="0"/>
      <p:bldP spid="20" grpId="0"/>
      <p:bldP spid="37" grpId="0"/>
      <p:bldP spid="39" grpId="0"/>
      <p:bldP spid="40" grpId="0"/>
      <p:bldP spid="41" grpId="0"/>
      <p:bldP spid="38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5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8" y="1752600"/>
            <a:ext cx="760614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2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t="21453" r="52461" b="15493"/>
          <a:stretch/>
        </p:blipFill>
        <p:spPr bwMode="auto">
          <a:xfrm>
            <a:off x="1723697" y="1295400"/>
            <a:ext cx="5439103" cy="517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96150" y="1524000"/>
            <a:ext cx="161925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24950" y="1524000"/>
            <a:ext cx="533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4550" y="1524000"/>
            <a:ext cx="533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44150" y="1524000"/>
            <a:ext cx="533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24950" y="3276600"/>
            <a:ext cx="1143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4 Refresher</a:t>
            </a:r>
            <a:endParaRPr lang="en-US" i="1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209675"/>
          </a:xfrm>
        </p:spPr>
        <p:txBody>
          <a:bodyPr/>
          <a:lstStyle/>
          <a:p>
            <a:r>
              <a:rPr lang="en-US" sz="2000" dirty="0"/>
              <a:t>If </a:t>
            </a:r>
            <a:r>
              <a:rPr lang="en-US" sz="2000" i="1" dirty="0"/>
              <a:t>f </a:t>
            </a:r>
            <a:r>
              <a:rPr lang="en-US" sz="2000" dirty="0"/>
              <a:t>is the function whose graph is shown in Figure 2 and </a:t>
            </a:r>
            <a:br>
              <a:rPr lang="en-US" sz="2000" dirty="0"/>
            </a:br>
            <a:r>
              <a:rPr lang="en-US" sz="2000" dirty="0" smtClean="0"/>
              <a:t>find </a:t>
            </a:r>
            <a:r>
              <a:rPr lang="en-US" sz="2000" dirty="0"/>
              <a:t>the values of </a:t>
            </a:r>
            <a:r>
              <a:rPr lang="en-US" sz="2000" i="1" dirty="0"/>
              <a:t>g</a:t>
            </a:r>
            <a:r>
              <a:rPr lang="en-US" sz="2000" dirty="0"/>
              <a:t>(0), </a:t>
            </a:r>
            <a:r>
              <a:rPr lang="en-US" sz="2000" i="1" dirty="0"/>
              <a:t>g</a:t>
            </a:r>
            <a:r>
              <a:rPr lang="en-US" sz="2000" dirty="0"/>
              <a:t>(1), </a:t>
            </a:r>
            <a:r>
              <a:rPr lang="en-US" sz="2000" i="1" dirty="0"/>
              <a:t>g</a:t>
            </a:r>
            <a:r>
              <a:rPr lang="en-US" sz="2000" dirty="0"/>
              <a:t>(2), </a:t>
            </a:r>
            <a:r>
              <a:rPr lang="en-US" sz="2000" i="1" dirty="0"/>
              <a:t>g</a:t>
            </a:r>
            <a:r>
              <a:rPr lang="en-US" sz="2000" dirty="0"/>
              <a:t>(3), </a:t>
            </a:r>
            <a:r>
              <a:rPr lang="en-US" sz="2000" i="1" dirty="0"/>
              <a:t>g</a:t>
            </a:r>
            <a:r>
              <a:rPr lang="en-US" sz="2000" dirty="0"/>
              <a:t>(4</a:t>
            </a:r>
            <a:r>
              <a:rPr lang="en-US" sz="2000" dirty="0" smtClean="0"/>
              <a:t>), and </a:t>
            </a:r>
            <a:r>
              <a:rPr lang="en-US" sz="2000" i="1" dirty="0"/>
              <a:t>g</a:t>
            </a:r>
            <a:r>
              <a:rPr lang="en-US" sz="2000" dirty="0"/>
              <a:t>(5). Then sketch a rough graph of </a:t>
            </a:r>
            <a:r>
              <a:rPr lang="en-US" sz="2000" i="1" dirty="0"/>
              <a:t>g</a:t>
            </a:r>
            <a:r>
              <a:rPr lang="en-US" sz="2000" dirty="0"/>
              <a:t>.</a:t>
            </a:r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82976"/>
            <a:ext cx="3409950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3967163" y="6326188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57046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g(t)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76449" y="6074014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g”(t)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81624" y="3911839"/>
            <a:ext cx="89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g’(t)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124200" y="5514975"/>
            <a:ext cx="1428750" cy="374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21212" y="5514976"/>
            <a:ext cx="960438" cy="374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62275" y="602055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+   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48050" y="601103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 0  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59919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       -        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8803" y="598321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+   )</a:t>
            </a:r>
            <a:endParaRPr lang="en-US" dirty="0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6" y="2505075"/>
            <a:ext cx="3476624" cy="268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5-Point Star 7"/>
          <p:cNvSpPr/>
          <p:nvPr/>
        </p:nvSpPr>
        <p:spPr>
          <a:xfrm>
            <a:off x="3448842" y="4281171"/>
            <a:ext cx="219075" cy="1846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3982242" y="3290314"/>
            <a:ext cx="219075" cy="1846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500635" y="2795014"/>
            <a:ext cx="219075" cy="1846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000844" y="3299582"/>
            <a:ext cx="219075" cy="1846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5520205" y="3957045"/>
            <a:ext cx="219075" cy="1846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72225" y="5346147"/>
            <a:ext cx="2049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g(t) = position</a:t>
            </a:r>
          </a:p>
          <a:p>
            <a:r>
              <a:rPr lang="en-US" dirty="0" smtClean="0"/>
              <a:t>g‘(t) = velocity</a:t>
            </a:r>
          </a:p>
          <a:p>
            <a:r>
              <a:rPr lang="en-US" dirty="0" smtClean="0"/>
              <a:t>g‘’(t) =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3625 0.2138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6" grpId="0"/>
      <p:bldP spid="16" grpId="0"/>
      <p:bldP spid="17" grpId="0"/>
      <p:bldP spid="18" grpId="0"/>
      <p:bldP spid="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4061" y="2766129"/>
                <a:ext cx="2278509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61" y="2766129"/>
                <a:ext cx="2278509" cy="8188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66841" y="4132947"/>
                <a:ext cx="197913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41" y="4132947"/>
                <a:ext cx="1979132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91656" y="4816356"/>
                <a:ext cx="2747226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656" y="4816356"/>
                <a:ext cx="2747226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91656" y="5499767"/>
                <a:ext cx="2958823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656" y="5499767"/>
                <a:ext cx="2958823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82487" y="2080412"/>
                <a:ext cx="353725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487" y="2080412"/>
                <a:ext cx="3537250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07205" y="1397003"/>
                <a:ext cx="375109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𝑘𝑥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205" y="1397003"/>
                <a:ext cx="3751090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807205" y="3449538"/>
                <a:ext cx="254999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205" y="3449538"/>
                <a:ext cx="2549992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5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Anti-derivatives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/>
          <a:srcRect t="6913"/>
          <a:stretch/>
        </p:blipFill>
        <p:spPr bwMode="auto">
          <a:xfrm>
            <a:off x="304800" y="1307804"/>
            <a:ext cx="5486400" cy="324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3019" y="403287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4/3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16619" y="418527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4/3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45419" y="3877498"/>
            <a:ext cx="786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2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887819" y="3409950"/>
            <a:ext cx="168663" cy="622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16619" y="3877498"/>
            <a:ext cx="500045" cy="311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45419" y="3409950"/>
            <a:ext cx="479823" cy="497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59585"/>
                  </p:ext>
                </p:extLst>
              </p:nvPr>
            </p:nvGraphicFramePr>
            <p:xfrm>
              <a:off x="5943600" y="1474043"/>
              <a:ext cx="304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𝑪𝑷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𝑰𝑷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1" i="1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𝒆𝒕𝒄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59585"/>
                  </p:ext>
                </p:extLst>
              </p:nvPr>
            </p:nvGraphicFramePr>
            <p:xfrm>
              <a:off x="5943600" y="1474043"/>
              <a:ext cx="304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952" r="-199401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602" t="-952" r="-100602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401" t="-952" b="-36190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141979" y="1919629"/>
                <a:ext cx="10563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′(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979" y="1919629"/>
                <a:ext cx="105637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 rotWithShape="1">
          <a:blip r:embed="rId3" cstate="print"/>
          <a:srcRect l="3876" t="6913" r="5038" b="67264"/>
          <a:stretch/>
        </p:blipFill>
        <p:spPr bwMode="auto">
          <a:xfrm>
            <a:off x="533400" y="4475331"/>
            <a:ext cx="4997302" cy="9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84229" y="4776135"/>
                <a:ext cx="973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9" y="4776135"/>
                <a:ext cx="97334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/>
          <p:nvPr/>
        </p:nvPicPr>
        <p:blipFill rotWithShape="1">
          <a:blip r:embed="rId3" cstate="print"/>
          <a:srcRect l="3876" t="6913" r="5038" b="67264"/>
          <a:stretch/>
        </p:blipFill>
        <p:spPr bwMode="auto">
          <a:xfrm>
            <a:off x="541429" y="5500576"/>
            <a:ext cx="4997302" cy="9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76200" y="5801380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"(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801380"/>
                <a:ext cx="111440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838200" y="4663833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4580506"/>
            <a:ext cx="732032" cy="1862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21883" y="4800600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785330" y="4629986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0" y="5499284"/>
                <a:ext cx="2324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     +       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99284"/>
                <a:ext cx="2324674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1000" y="5506373"/>
                <a:ext cx="2324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      −      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06373"/>
                <a:ext cx="23246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30544" y="5506373"/>
                <a:ext cx="1382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−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44" y="5506373"/>
                <a:ext cx="138211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7-Point Star 31"/>
          <p:cNvSpPr/>
          <p:nvPr/>
        </p:nvSpPr>
        <p:spPr>
          <a:xfrm>
            <a:off x="408389" y="255779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7-Point Star 32"/>
          <p:cNvSpPr/>
          <p:nvPr/>
        </p:nvSpPr>
        <p:spPr>
          <a:xfrm>
            <a:off x="1371600" y="1932034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7-Point Star 33"/>
          <p:cNvSpPr/>
          <p:nvPr/>
        </p:nvSpPr>
        <p:spPr>
          <a:xfrm>
            <a:off x="3352800" y="2529559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-Point Star 34"/>
          <p:cNvSpPr/>
          <p:nvPr/>
        </p:nvSpPr>
        <p:spPr>
          <a:xfrm>
            <a:off x="5325921" y="1670424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514063" y="2084434"/>
            <a:ext cx="2202556" cy="1192166"/>
          </a:xfrm>
          <a:prstGeom prst="arc">
            <a:avLst>
              <a:gd name="adj1" fmla="val 10987056"/>
              <a:gd name="adj2" fmla="val 203559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0800000">
            <a:off x="2399101" y="1450930"/>
            <a:ext cx="2146317" cy="1192166"/>
          </a:xfrm>
          <a:prstGeom prst="arc">
            <a:avLst>
              <a:gd name="adj1" fmla="val 11584558"/>
              <a:gd name="adj2" fmla="val 206852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4474665" y="1801228"/>
            <a:ext cx="1926135" cy="972011"/>
          </a:xfrm>
          <a:prstGeom prst="arc">
            <a:avLst>
              <a:gd name="adj1" fmla="val 10820449"/>
              <a:gd name="adj2" fmla="val 1661094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20768" y="4766753"/>
            <a:ext cx="732032" cy="1862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616543"/>
                  </p:ext>
                </p:extLst>
              </p:nvPr>
            </p:nvGraphicFramePr>
            <p:xfrm>
              <a:off x="5943600" y="1478280"/>
              <a:ext cx="304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𝑪𝑷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𝑰𝑷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1" i="1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𝒆𝒕𝒄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 1/3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MAX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 2/3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MIN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MAX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616543"/>
                  </p:ext>
                </p:extLst>
              </p:nvPr>
            </p:nvGraphicFramePr>
            <p:xfrm>
              <a:off x="5943600" y="1478280"/>
              <a:ext cx="304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2"/>
                          <a:stretch>
                            <a:fillRect t="-952" r="-199401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2"/>
                          <a:stretch>
                            <a:fillRect l="-100602" t="-952" r="-100602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2"/>
                          <a:stretch>
                            <a:fillRect l="-199401" t="-952" b="-36190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 1/3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MAX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 2/3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MIN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MAX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04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  <p:bldP spid="15" grpId="0"/>
      <p:bldP spid="18" grpId="0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762" y="274638"/>
            <a:ext cx="7456478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Fundamental Theorem of Calculus, Pt2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374011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Total distance traveled between </a:t>
            </a:r>
            <a:r>
              <a:rPr lang="en-US" sz="2000" i="1" smtClean="0">
                <a:latin typeface="Cambria Math" pitchFamily="18" charset="0"/>
                <a:ea typeface="Cambria Math" pitchFamily="18" charset="0"/>
              </a:rPr>
              <a:t>t=a</a:t>
            </a:r>
            <a:r>
              <a:rPr lang="en-US" sz="2000" smtClean="0"/>
              <a:t> and </a:t>
            </a:r>
            <a:r>
              <a:rPr lang="en-US" sz="2000" i="1" smtClean="0">
                <a:latin typeface="Cambria Math" pitchFamily="18" charset="0"/>
                <a:ea typeface="Cambria Math" pitchFamily="18" charset="0"/>
              </a:rPr>
              <a:t>t=b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21762" y="3429000"/>
                <a:ext cx="1922000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762" y="3429000"/>
                <a:ext cx="1922000" cy="1268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429000"/>
                <a:ext cx="4826962" cy="12685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</m:e>
                      </m:func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29000"/>
                <a:ext cx="4826962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58521" y="3801666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21" y="3801666"/>
                <a:ext cx="53412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6" r="39069"/>
          <a:stretch/>
        </p:blipFill>
        <p:spPr>
          <a:xfrm>
            <a:off x="3505200" y="1238731"/>
            <a:ext cx="2133600" cy="18574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2" r="35900" b="16206"/>
          <a:stretch/>
        </p:blipFill>
        <p:spPr>
          <a:xfrm>
            <a:off x="5638800" y="1219200"/>
            <a:ext cx="2362840" cy="1552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27332" y="1828800"/>
                <a:ext cx="416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sz="28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32" y="1828800"/>
                <a:ext cx="416268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91000" y="1305580"/>
                <a:ext cx="9172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305580"/>
                <a:ext cx="91723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86200" y="2971800"/>
                <a:ext cx="1497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𝑽𝒆𝒍𝒐𝒄𝒊𝒕𝒚</m:t>
                      </m:r>
                    </m:oMath>
                  </m:oMathPara>
                </a14:m>
                <a:endParaRPr lang="en-US" sz="2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971800"/>
                <a:ext cx="1497526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816" r="-1224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39350" y="1824335"/>
                <a:ext cx="416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350" y="1824335"/>
                <a:ext cx="416268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25329" y="1229380"/>
                <a:ext cx="9444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329" y="1229380"/>
                <a:ext cx="94448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74509" y="2971800"/>
                <a:ext cx="15953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𝑫𝒊𝒔𝒕𝒂𝒏𝒄𝒆</m:t>
                      </m:r>
                    </m:oMath>
                  </m:oMathPara>
                </a14:m>
                <a:endParaRPr lang="en-US" sz="24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09" y="2971800"/>
                <a:ext cx="159530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09600" y="3429000"/>
            <a:ext cx="7315200" cy="1326773"/>
            <a:chOff x="431559" y="7391400"/>
            <a:chExt cx="7315200" cy="1326773"/>
          </a:xfrm>
        </p:grpSpPr>
        <p:sp>
          <p:nvSpPr>
            <p:cNvPr id="25" name="TextBox 24"/>
            <p:cNvSpPr txBox="1"/>
            <p:nvPr/>
          </p:nvSpPr>
          <p:spPr>
            <a:xfrm>
              <a:off x="5460759" y="7702510"/>
              <a:ext cx="2286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Total distance traveled between </a:t>
              </a:r>
              <a:r>
                <a:rPr lang="en-US" sz="2000" i="1" smtClean="0">
                  <a:latin typeface="Cambria Math" pitchFamily="18" charset="0"/>
                  <a:ea typeface="Cambria Math" pitchFamily="18" charset="0"/>
                </a:rPr>
                <a:t>t=a</a:t>
              </a:r>
              <a:r>
                <a:rPr lang="en-US" sz="2000" smtClean="0"/>
                <a:t> and </a:t>
              </a:r>
              <a:r>
                <a:rPr lang="en-US" sz="2000" i="1" smtClean="0">
                  <a:latin typeface="Cambria Math" pitchFamily="18" charset="0"/>
                  <a:ea typeface="Cambria Math" pitchFamily="18" charset="0"/>
                </a:rPr>
                <a:t>t=b</a:t>
              </a:r>
              <a:endParaRPr lang="en-US" sz="2000" i="1">
                <a:latin typeface="Cambria Math" pitchFamily="18" charset="0"/>
                <a:ea typeface="Cambria Math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43721" y="7391400"/>
                  <a:ext cx="1922000" cy="1268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721" y="7391400"/>
                  <a:ext cx="1922000" cy="12685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31559" y="7391400"/>
                  <a:ext cx="4826962" cy="126855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  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</m:e>
                            </m:nary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</m:e>
                        </m:func>
                        <m:nary>
                          <m:nary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59" y="7391400"/>
                  <a:ext cx="4826962" cy="1268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80480" y="7764066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480" y="7764066"/>
                  <a:ext cx="534121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98569" y="3801666"/>
                <a:ext cx="29493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=     </m:t>
                      </m:r>
                      <m:r>
                        <a:rPr lang="en-US" sz="28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𝑭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𝒂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69" y="3801666"/>
                <a:ext cx="294933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33092" y="1369815"/>
                <a:ext cx="11723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3200" b="1" i="1" smtClean="0">
                  <a:solidFill>
                    <a:schemeClr val="accent4">
                      <a:lumMod val="50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b="1" i="1" smtClean="0">
                  <a:solidFill>
                    <a:schemeClr val="accent4">
                      <a:lumMod val="50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3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92" y="1369815"/>
                <a:ext cx="1172308" cy="156966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9666" r="31856" b="7374"/>
          <a:stretch/>
        </p:blipFill>
        <p:spPr bwMode="auto">
          <a:xfrm>
            <a:off x="2244357" y="5334000"/>
            <a:ext cx="4579084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0" y="1238731"/>
            <a:ext cx="8762999" cy="3420721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5029200"/>
                <a:ext cx="5472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u="sng" smtClean="0">
                          <a:latin typeface="Cambria Math"/>
                        </a:rPr>
                        <m:t>𝑻𝒉𝒆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𝑭𝒖𝒏𝒅𝒂𝒎𝒆𝒏𝒕𝒂𝒍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𝑻𝒉𝒆𝒐𝒓𝒆𝒎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𝒐𝒇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𝑪𝒂𝒍𝒄𝒖𝒍𝒖𝒔</m:t>
                      </m:r>
                      <m:r>
                        <a:rPr lang="en-US" b="1" i="1" u="sng" smtClean="0">
                          <a:latin typeface="Cambria Math"/>
                        </a:rPr>
                        <m:t>, </m:t>
                      </m:r>
                      <m:r>
                        <a:rPr lang="en-US" b="1" i="1" u="sng" smtClean="0">
                          <a:latin typeface="Cambria Math"/>
                        </a:rPr>
                        <m:t>𝑷𝒂𝒓𝒕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u="sng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029200"/>
                <a:ext cx="5472973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81200" y="5029199"/>
            <a:ext cx="56388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4 -0.0032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2"/>
      <p:bldP spid="8" grpId="0"/>
      <p:bldP spid="8" grpId="2"/>
      <p:bldP spid="9" grpId="0" animBg="1"/>
      <p:bldP spid="9" grpId="2" animBg="1"/>
      <p:bldP spid="10" grpId="0"/>
      <p:bldP spid="10" grpId="2"/>
      <p:bldP spid="17" grpId="0"/>
      <p:bldP spid="17" grpId="1"/>
      <p:bldP spid="18" grpId="0"/>
      <p:bldP spid="18" grpId="1"/>
      <p:bldP spid="20" grpId="0"/>
      <p:bldP spid="20" grpId="1"/>
      <p:bldP spid="21" grpId="0"/>
      <p:bldP spid="22" grpId="0"/>
      <p:bldP spid="23" grpId="0"/>
      <p:bldP spid="30" grpId="0"/>
      <p:bldP spid="31" grpId="0"/>
      <p:bldP spid="33" grpId="0" animBg="1"/>
      <p:bldP spid="3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4613"/>
            <a:ext cx="7132320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(t) = 9/(1+t^2+t^4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t="24474" r="41080" b="3948"/>
          <a:stretch/>
        </p:blipFill>
        <p:spPr bwMode="auto">
          <a:xfrm>
            <a:off x="1000125" y="1130011"/>
            <a:ext cx="6858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77515" y="1743075"/>
            <a:ext cx="480060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57575" y="1743074"/>
            <a:ext cx="480060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30015" y="1743073"/>
            <a:ext cx="480060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4390" y="1743077"/>
            <a:ext cx="480060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73980" y="1743076"/>
            <a:ext cx="480060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1190" y="1743075"/>
            <a:ext cx="480060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87465" y="1743077"/>
            <a:ext cx="480060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96100" y="1743076"/>
            <a:ext cx="480060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78065" y="1743077"/>
            <a:ext cx="480060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96100" y="3276598"/>
            <a:ext cx="962025" cy="223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Fundamental </a:t>
            </a:r>
            <a:r>
              <a:rPr lang="en-US" sz="3600" b="1" dirty="0"/>
              <a:t>Theorem of </a:t>
            </a:r>
            <a:r>
              <a:rPr lang="en-US" sz="3600" b="1" dirty="0" smtClean="0"/>
              <a:t>Calculus (FTC)</a:t>
            </a:r>
            <a:endParaRPr lang="en-US" sz="3600" b="1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3811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FTC connects: </a:t>
            </a:r>
            <a:r>
              <a:rPr lang="en-US" sz="2800" dirty="0"/>
              <a:t>differential calculus </a:t>
            </a:r>
            <a:r>
              <a:rPr lang="en-US" sz="2800" dirty="0" smtClean="0"/>
              <a:t>&amp; integral calculus</a:t>
            </a:r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08" y="4303157"/>
            <a:ext cx="247491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39938"/>
            <a:ext cx="82486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37378" y="3859768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016564" y="4044434"/>
            <a:ext cx="220814" cy="291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5735" y="5400675"/>
            <a:ext cx="451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d/dx operator cancels integral operator</a:t>
            </a: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4" y="3843338"/>
            <a:ext cx="3436937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3925" y="5800725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is a variable, not fixed, and describes the area so far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95275" y="2632075"/>
            <a:ext cx="39052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Fundamental </a:t>
            </a:r>
            <a:r>
              <a:rPr lang="en-US" sz="3600" b="1" dirty="0"/>
              <a:t>Theorem of </a:t>
            </a:r>
            <a:r>
              <a:rPr lang="en-US" sz="3600" b="1" dirty="0" smtClean="0"/>
              <a:t>Calculus (FTC)</a:t>
            </a:r>
            <a:endParaRPr lang="en-US" sz="3600" b="1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3811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FTC connects: </a:t>
            </a:r>
            <a:r>
              <a:rPr lang="en-US" sz="2800" dirty="0"/>
              <a:t>differential calculus </a:t>
            </a:r>
            <a:r>
              <a:rPr lang="en-US" sz="2800" dirty="0" smtClean="0"/>
              <a:t>&amp; integral calculus</a:t>
            </a:r>
          </a:p>
          <a:p>
            <a:endParaRPr 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39938"/>
            <a:ext cx="82486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373321" y="3771900"/>
            <a:ext cx="4397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Derivative (</a:t>
            </a:r>
            <a:r>
              <a:rPr lang="en-US" dirty="0" err="1" smtClean="0"/>
              <a:t>Antiderivative</a:t>
            </a:r>
            <a:r>
              <a:rPr lang="en-US" dirty="0" smtClean="0"/>
              <a:t>) = original function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Derivative (Integral) = original function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Integral (derivative</a:t>
            </a:r>
            <a:r>
              <a:rPr lang="en-US" dirty="0" smtClean="0"/>
              <a:t>) = original function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95275" y="3124200"/>
            <a:ext cx="39052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19550" y="3390900"/>
            <a:ext cx="24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18" y="5497895"/>
            <a:ext cx="328136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 rot="19287258">
            <a:off x="6379033" y="4647053"/>
            <a:ext cx="25390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Reversible Process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6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Think About 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8982" y="1581150"/>
            <a:ext cx="134216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</a:p>
          <a:p>
            <a:pPr algn="ctr"/>
            <a:r>
              <a:rPr lang="en-US" dirty="0" smtClean="0"/>
              <a:t>f'(</a:t>
            </a:r>
            <a:r>
              <a:rPr lang="en-US" dirty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6807" y="1581150"/>
            <a:ext cx="134216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</a:p>
          <a:p>
            <a:pPr algn="ctr"/>
            <a:r>
              <a:rPr lang="en-US" dirty="0" smtClean="0"/>
              <a:t>f(t)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8782" y="1552575"/>
            <a:ext cx="134216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Acceleration</a:t>
            </a:r>
          </a:p>
          <a:p>
            <a:pPr algn="ctr"/>
            <a:r>
              <a:rPr lang="en-US" dirty="0" smtClean="0"/>
              <a:t>f‘'(</a:t>
            </a:r>
            <a:r>
              <a:rPr lang="en-US" dirty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441088" y="2371725"/>
            <a:ext cx="4395788" cy="43815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768171" y="5476875"/>
            <a:ext cx="4319587" cy="43815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2880879" y="1666875"/>
            <a:ext cx="695325" cy="3810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5062969" y="1638300"/>
            <a:ext cx="695325" cy="3810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1589" y="5476875"/>
            <a:ext cx="163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Integral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Antiderivative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6206" y="2440543"/>
            <a:ext cx="113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702002" y="4640230"/>
                <a:ext cx="4451924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Move Left:</a:t>
                </a:r>
              </a:p>
              <a:p>
                <a:r>
                  <a:rPr lang="en-US" dirty="0" err="1" smtClean="0"/>
                  <a:t>pos</a:t>
                </a:r>
                <a:r>
                  <a:rPr lang="en-US" dirty="0" smtClean="0"/>
                  <a:t> (m) =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vel (m/sec) * time (sec) 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02" y="4640230"/>
                <a:ext cx="4451924" cy="689163"/>
              </a:xfrm>
              <a:prstGeom prst="rect">
                <a:avLst/>
              </a:prstGeom>
              <a:blipFill rotWithShape="1">
                <a:blip r:embed="rId2"/>
                <a:stretch>
                  <a:fillRect l="-1094" t="-39823" r="-137" b="-115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438150" y="2837081"/>
                <a:ext cx="4276107" cy="768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Move Right:</a:t>
                </a:r>
              </a:p>
              <a:p>
                <a:r>
                  <a:rPr lang="en-US" dirty="0" err="1" smtClean="0"/>
                  <a:t>vel</a:t>
                </a:r>
                <a:r>
                  <a:rPr lang="en-US" dirty="0" smtClean="0"/>
                  <a:t> (m/sec)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pos</a:t>
                </a:r>
                <a:r>
                  <a:rPr lang="en-US" dirty="0" smtClean="0"/>
                  <a:t> (m) / time (sec)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50" y="2837081"/>
                <a:ext cx="4276107" cy="768287"/>
              </a:xfrm>
              <a:prstGeom prst="rect">
                <a:avLst/>
              </a:prstGeom>
              <a:blipFill rotWithShape="1">
                <a:blip r:embed="rId3"/>
                <a:stretch>
                  <a:fillRect l="-1284" t="-3968" r="-14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FTC shown another way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07761" y="2832040"/>
            <a:ext cx="3762375" cy="3095625"/>
            <a:chOff x="1026886" y="2577924"/>
            <a:chExt cx="3762375" cy="309562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86" y="2577924"/>
              <a:ext cx="3762375" cy="3095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3744686" y="3744667"/>
              <a:ext cx="0" cy="1596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21429" y="3033467"/>
              <a:ext cx="0" cy="1240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73792" y="4397818"/>
              <a:ext cx="295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38992" y="438005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727932" y="3114884"/>
              <a:ext cx="988375" cy="2238375"/>
            </a:xfrm>
            <a:custGeom>
              <a:avLst/>
              <a:gdLst>
                <a:gd name="connsiteX0" fmla="*/ 48606 w 988375"/>
                <a:gd name="connsiteY0" fmla="*/ 0 h 2238375"/>
                <a:gd name="connsiteX1" fmla="*/ 39081 w 988375"/>
                <a:gd name="connsiteY1" fmla="*/ 38100 h 2238375"/>
                <a:gd name="connsiteX2" fmla="*/ 148618 w 988375"/>
                <a:gd name="connsiteY2" fmla="*/ 80962 h 2238375"/>
                <a:gd name="connsiteX3" fmla="*/ 120043 w 988375"/>
                <a:gd name="connsiteY3" fmla="*/ 95250 h 2238375"/>
                <a:gd name="connsiteX4" fmla="*/ 105756 w 988375"/>
                <a:gd name="connsiteY4" fmla="*/ 104775 h 2238375"/>
                <a:gd name="connsiteX5" fmla="*/ 62893 w 988375"/>
                <a:gd name="connsiteY5" fmla="*/ 123825 h 2238375"/>
                <a:gd name="connsiteX6" fmla="*/ 72418 w 988375"/>
                <a:gd name="connsiteY6" fmla="*/ 157162 h 2238375"/>
                <a:gd name="connsiteX7" fmla="*/ 86706 w 988375"/>
                <a:gd name="connsiteY7" fmla="*/ 161925 h 2238375"/>
                <a:gd name="connsiteX8" fmla="*/ 120043 w 988375"/>
                <a:gd name="connsiteY8" fmla="*/ 157162 h 2238375"/>
                <a:gd name="connsiteX9" fmla="*/ 148618 w 988375"/>
                <a:gd name="connsiteY9" fmla="*/ 138112 h 2238375"/>
                <a:gd name="connsiteX10" fmla="*/ 177193 w 988375"/>
                <a:gd name="connsiteY10" fmla="*/ 142875 h 2238375"/>
                <a:gd name="connsiteX11" fmla="*/ 181956 w 988375"/>
                <a:gd name="connsiteY11" fmla="*/ 157162 h 2238375"/>
                <a:gd name="connsiteX12" fmla="*/ 153381 w 988375"/>
                <a:gd name="connsiteY12" fmla="*/ 166687 h 2238375"/>
                <a:gd name="connsiteX13" fmla="*/ 105756 w 988375"/>
                <a:gd name="connsiteY13" fmla="*/ 180975 h 2238375"/>
                <a:gd name="connsiteX14" fmla="*/ 77181 w 988375"/>
                <a:gd name="connsiteY14" fmla="*/ 185737 h 2238375"/>
                <a:gd name="connsiteX15" fmla="*/ 58131 w 988375"/>
                <a:gd name="connsiteY15" fmla="*/ 190500 h 2238375"/>
                <a:gd name="connsiteX16" fmla="*/ 29556 w 988375"/>
                <a:gd name="connsiteY16" fmla="*/ 200025 h 2238375"/>
                <a:gd name="connsiteX17" fmla="*/ 34318 w 988375"/>
                <a:gd name="connsiteY17" fmla="*/ 214312 h 2238375"/>
                <a:gd name="connsiteX18" fmla="*/ 48606 w 988375"/>
                <a:gd name="connsiteY18" fmla="*/ 223837 h 2238375"/>
                <a:gd name="connsiteX19" fmla="*/ 86706 w 988375"/>
                <a:gd name="connsiteY19" fmla="*/ 238125 h 2238375"/>
                <a:gd name="connsiteX20" fmla="*/ 148618 w 988375"/>
                <a:gd name="connsiteY20" fmla="*/ 233362 h 2238375"/>
                <a:gd name="connsiteX21" fmla="*/ 162906 w 988375"/>
                <a:gd name="connsiteY21" fmla="*/ 228600 h 2238375"/>
                <a:gd name="connsiteX22" fmla="*/ 186718 w 988375"/>
                <a:gd name="connsiteY22" fmla="*/ 223837 h 2238375"/>
                <a:gd name="connsiteX23" fmla="*/ 224818 w 988375"/>
                <a:gd name="connsiteY23" fmla="*/ 228600 h 2238375"/>
                <a:gd name="connsiteX24" fmla="*/ 201006 w 988375"/>
                <a:gd name="connsiteY24" fmla="*/ 238125 h 2238375"/>
                <a:gd name="connsiteX25" fmla="*/ 172431 w 988375"/>
                <a:gd name="connsiteY25" fmla="*/ 242887 h 2238375"/>
                <a:gd name="connsiteX26" fmla="*/ 67656 w 988375"/>
                <a:gd name="connsiteY26" fmla="*/ 247650 h 2238375"/>
                <a:gd name="connsiteX27" fmla="*/ 53368 w 988375"/>
                <a:gd name="connsiteY27" fmla="*/ 257175 h 2238375"/>
                <a:gd name="connsiteX28" fmla="*/ 53368 w 988375"/>
                <a:gd name="connsiteY28" fmla="*/ 319087 h 2238375"/>
                <a:gd name="connsiteX29" fmla="*/ 153381 w 988375"/>
                <a:gd name="connsiteY29" fmla="*/ 314325 h 2238375"/>
                <a:gd name="connsiteX30" fmla="*/ 167668 w 988375"/>
                <a:gd name="connsiteY30" fmla="*/ 309562 h 2238375"/>
                <a:gd name="connsiteX31" fmla="*/ 186718 w 988375"/>
                <a:gd name="connsiteY31" fmla="*/ 304800 h 2238375"/>
                <a:gd name="connsiteX32" fmla="*/ 229581 w 988375"/>
                <a:gd name="connsiteY32" fmla="*/ 285750 h 2238375"/>
                <a:gd name="connsiteX33" fmla="*/ 243868 w 988375"/>
                <a:gd name="connsiteY33" fmla="*/ 280987 h 2238375"/>
                <a:gd name="connsiteX34" fmla="*/ 215293 w 988375"/>
                <a:gd name="connsiteY34" fmla="*/ 285750 h 2238375"/>
                <a:gd name="connsiteX35" fmla="*/ 191481 w 988375"/>
                <a:gd name="connsiteY35" fmla="*/ 290512 h 2238375"/>
                <a:gd name="connsiteX36" fmla="*/ 153381 w 988375"/>
                <a:gd name="connsiteY36" fmla="*/ 295275 h 2238375"/>
                <a:gd name="connsiteX37" fmla="*/ 139093 w 988375"/>
                <a:gd name="connsiteY37" fmla="*/ 300037 h 2238375"/>
                <a:gd name="connsiteX38" fmla="*/ 105756 w 988375"/>
                <a:gd name="connsiteY38" fmla="*/ 314325 h 2238375"/>
                <a:gd name="connsiteX39" fmla="*/ 86706 w 988375"/>
                <a:gd name="connsiteY39" fmla="*/ 347662 h 2238375"/>
                <a:gd name="connsiteX40" fmla="*/ 91468 w 988375"/>
                <a:gd name="connsiteY40" fmla="*/ 381000 h 2238375"/>
                <a:gd name="connsiteX41" fmla="*/ 196243 w 988375"/>
                <a:gd name="connsiteY41" fmla="*/ 371475 h 2238375"/>
                <a:gd name="connsiteX42" fmla="*/ 215293 w 988375"/>
                <a:gd name="connsiteY42" fmla="*/ 366712 h 2238375"/>
                <a:gd name="connsiteX43" fmla="*/ 234343 w 988375"/>
                <a:gd name="connsiteY43" fmla="*/ 357187 h 2238375"/>
                <a:gd name="connsiteX44" fmla="*/ 243868 w 988375"/>
                <a:gd name="connsiteY44" fmla="*/ 342900 h 2238375"/>
                <a:gd name="connsiteX45" fmla="*/ 224818 w 988375"/>
                <a:gd name="connsiteY45" fmla="*/ 338137 h 2238375"/>
                <a:gd name="connsiteX46" fmla="*/ 110518 w 988375"/>
                <a:gd name="connsiteY46" fmla="*/ 342900 h 2238375"/>
                <a:gd name="connsiteX47" fmla="*/ 96231 w 988375"/>
                <a:gd name="connsiteY47" fmla="*/ 347662 h 2238375"/>
                <a:gd name="connsiteX48" fmla="*/ 72418 w 988375"/>
                <a:gd name="connsiteY48" fmla="*/ 376237 h 2238375"/>
                <a:gd name="connsiteX49" fmla="*/ 67656 w 988375"/>
                <a:gd name="connsiteY49" fmla="*/ 390525 h 2238375"/>
                <a:gd name="connsiteX50" fmla="*/ 62893 w 988375"/>
                <a:gd name="connsiteY50" fmla="*/ 423862 h 2238375"/>
                <a:gd name="connsiteX51" fmla="*/ 53368 w 988375"/>
                <a:gd name="connsiteY51" fmla="*/ 438150 h 2238375"/>
                <a:gd name="connsiteX52" fmla="*/ 72418 w 988375"/>
                <a:gd name="connsiteY52" fmla="*/ 447675 h 2238375"/>
                <a:gd name="connsiteX53" fmla="*/ 191481 w 988375"/>
                <a:gd name="connsiteY53" fmla="*/ 438150 h 2238375"/>
                <a:gd name="connsiteX54" fmla="*/ 239106 w 988375"/>
                <a:gd name="connsiteY54" fmla="*/ 423862 h 2238375"/>
                <a:gd name="connsiteX55" fmla="*/ 267681 w 988375"/>
                <a:gd name="connsiteY55" fmla="*/ 419100 h 2238375"/>
                <a:gd name="connsiteX56" fmla="*/ 248631 w 988375"/>
                <a:gd name="connsiteY56" fmla="*/ 423862 h 2238375"/>
                <a:gd name="connsiteX57" fmla="*/ 234343 w 988375"/>
                <a:gd name="connsiteY57" fmla="*/ 428625 h 2238375"/>
                <a:gd name="connsiteX58" fmla="*/ 205768 w 988375"/>
                <a:gd name="connsiteY58" fmla="*/ 433387 h 2238375"/>
                <a:gd name="connsiteX59" fmla="*/ 186718 w 988375"/>
                <a:gd name="connsiteY59" fmla="*/ 438150 h 2238375"/>
                <a:gd name="connsiteX60" fmla="*/ 158143 w 988375"/>
                <a:gd name="connsiteY60" fmla="*/ 442912 h 2238375"/>
                <a:gd name="connsiteX61" fmla="*/ 129568 w 988375"/>
                <a:gd name="connsiteY61" fmla="*/ 452437 h 2238375"/>
                <a:gd name="connsiteX62" fmla="*/ 115281 w 988375"/>
                <a:gd name="connsiteY62" fmla="*/ 457200 h 2238375"/>
                <a:gd name="connsiteX63" fmla="*/ 96231 w 988375"/>
                <a:gd name="connsiteY63" fmla="*/ 461962 h 2238375"/>
                <a:gd name="connsiteX64" fmla="*/ 58131 w 988375"/>
                <a:gd name="connsiteY64" fmla="*/ 476250 h 2238375"/>
                <a:gd name="connsiteX65" fmla="*/ 43843 w 988375"/>
                <a:gd name="connsiteY65" fmla="*/ 485775 h 2238375"/>
                <a:gd name="connsiteX66" fmla="*/ 53368 w 988375"/>
                <a:gd name="connsiteY66" fmla="*/ 514350 h 2238375"/>
                <a:gd name="connsiteX67" fmla="*/ 253393 w 988375"/>
                <a:gd name="connsiteY67" fmla="*/ 504825 h 2238375"/>
                <a:gd name="connsiteX68" fmla="*/ 281968 w 988375"/>
                <a:gd name="connsiteY68" fmla="*/ 495300 h 2238375"/>
                <a:gd name="connsiteX69" fmla="*/ 243868 w 988375"/>
                <a:gd name="connsiteY69" fmla="*/ 500062 h 2238375"/>
                <a:gd name="connsiteX70" fmla="*/ 215293 w 988375"/>
                <a:gd name="connsiteY70" fmla="*/ 504825 h 2238375"/>
                <a:gd name="connsiteX71" fmla="*/ 129568 w 988375"/>
                <a:gd name="connsiteY71" fmla="*/ 509587 h 2238375"/>
                <a:gd name="connsiteX72" fmla="*/ 110518 w 988375"/>
                <a:gd name="connsiteY72" fmla="*/ 514350 h 2238375"/>
                <a:gd name="connsiteX73" fmla="*/ 81943 w 988375"/>
                <a:gd name="connsiteY73" fmla="*/ 528637 h 2238375"/>
                <a:gd name="connsiteX74" fmla="*/ 43843 w 988375"/>
                <a:gd name="connsiteY74" fmla="*/ 538162 h 2238375"/>
                <a:gd name="connsiteX75" fmla="*/ 34318 w 988375"/>
                <a:gd name="connsiteY75" fmla="*/ 557212 h 2238375"/>
                <a:gd name="connsiteX76" fmla="*/ 24793 w 988375"/>
                <a:gd name="connsiteY76" fmla="*/ 581025 h 2238375"/>
                <a:gd name="connsiteX77" fmla="*/ 201006 w 988375"/>
                <a:gd name="connsiteY77" fmla="*/ 576262 h 2238375"/>
                <a:gd name="connsiteX78" fmla="*/ 215293 w 988375"/>
                <a:gd name="connsiteY78" fmla="*/ 571500 h 2238375"/>
                <a:gd name="connsiteX79" fmla="*/ 234343 w 988375"/>
                <a:gd name="connsiteY79" fmla="*/ 566737 h 2238375"/>
                <a:gd name="connsiteX80" fmla="*/ 277206 w 988375"/>
                <a:gd name="connsiteY80" fmla="*/ 557212 h 2238375"/>
                <a:gd name="connsiteX81" fmla="*/ 305781 w 988375"/>
                <a:gd name="connsiteY81" fmla="*/ 561975 h 2238375"/>
                <a:gd name="connsiteX82" fmla="*/ 196243 w 988375"/>
                <a:gd name="connsiteY82" fmla="*/ 571500 h 2238375"/>
                <a:gd name="connsiteX83" fmla="*/ 148618 w 988375"/>
                <a:gd name="connsiteY83" fmla="*/ 576262 h 2238375"/>
                <a:gd name="connsiteX84" fmla="*/ 134331 w 988375"/>
                <a:gd name="connsiteY84" fmla="*/ 581025 h 2238375"/>
                <a:gd name="connsiteX85" fmla="*/ 86706 w 988375"/>
                <a:gd name="connsiteY85" fmla="*/ 590550 h 2238375"/>
                <a:gd name="connsiteX86" fmla="*/ 58131 w 988375"/>
                <a:gd name="connsiteY86" fmla="*/ 600075 h 2238375"/>
                <a:gd name="connsiteX87" fmla="*/ 24793 w 988375"/>
                <a:gd name="connsiteY87" fmla="*/ 614362 h 2238375"/>
                <a:gd name="connsiteX88" fmla="*/ 34318 w 988375"/>
                <a:gd name="connsiteY88" fmla="*/ 633412 h 2238375"/>
                <a:gd name="connsiteX89" fmla="*/ 329593 w 988375"/>
                <a:gd name="connsiteY89" fmla="*/ 638175 h 2238375"/>
                <a:gd name="connsiteX90" fmla="*/ 315306 w 988375"/>
                <a:gd name="connsiteY90" fmla="*/ 647700 h 2238375"/>
                <a:gd name="connsiteX91" fmla="*/ 296256 w 988375"/>
                <a:gd name="connsiteY91" fmla="*/ 652462 h 2238375"/>
                <a:gd name="connsiteX92" fmla="*/ 248631 w 988375"/>
                <a:gd name="connsiteY92" fmla="*/ 661987 h 2238375"/>
                <a:gd name="connsiteX93" fmla="*/ 215293 w 988375"/>
                <a:gd name="connsiteY93" fmla="*/ 666750 h 2238375"/>
                <a:gd name="connsiteX94" fmla="*/ 172431 w 988375"/>
                <a:gd name="connsiteY94" fmla="*/ 671512 h 2238375"/>
                <a:gd name="connsiteX95" fmla="*/ 124806 w 988375"/>
                <a:gd name="connsiteY95" fmla="*/ 681037 h 2238375"/>
                <a:gd name="connsiteX96" fmla="*/ 110518 w 988375"/>
                <a:gd name="connsiteY96" fmla="*/ 685800 h 2238375"/>
                <a:gd name="connsiteX97" fmla="*/ 96231 w 988375"/>
                <a:gd name="connsiteY97" fmla="*/ 695325 h 2238375"/>
                <a:gd name="connsiteX98" fmla="*/ 86706 w 988375"/>
                <a:gd name="connsiteY98" fmla="*/ 709612 h 2238375"/>
                <a:gd name="connsiteX99" fmla="*/ 281968 w 988375"/>
                <a:gd name="connsiteY99" fmla="*/ 700087 h 2238375"/>
                <a:gd name="connsiteX100" fmla="*/ 324831 w 988375"/>
                <a:gd name="connsiteY100" fmla="*/ 709612 h 2238375"/>
                <a:gd name="connsiteX101" fmla="*/ 177193 w 988375"/>
                <a:gd name="connsiteY101" fmla="*/ 719137 h 2238375"/>
                <a:gd name="connsiteX102" fmla="*/ 139093 w 988375"/>
                <a:gd name="connsiteY102" fmla="*/ 728662 h 2238375"/>
                <a:gd name="connsiteX103" fmla="*/ 105756 w 988375"/>
                <a:gd name="connsiteY103" fmla="*/ 738187 h 2238375"/>
                <a:gd name="connsiteX104" fmla="*/ 86706 w 988375"/>
                <a:gd name="connsiteY104" fmla="*/ 742950 h 2238375"/>
                <a:gd name="connsiteX105" fmla="*/ 58131 w 988375"/>
                <a:gd name="connsiteY105" fmla="*/ 771525 h 2238375"/>
                <a:gd name="connsiteX106" fmla="*/ 72418 w 988375"/>
                <a:gd name="connsiteY106" fmla="*/ 781050 h 2238375"/>
                <a:gd name="connsiteX107" fmla="*/ 396268 w 988375"/>
                <a:gd name="connsiteY107" fmla="*/ 785812 h 2238375"/>
                <a:gd name="connsiteX108" fmla="*/ 291493 w 988375"/>
                <a:gd name="connsiteY108" fmla="*/ 795337 h 2238375"/>
                <a:gd name="connsiteX109" fmla="*/ 272443 w 988375"/>
                <a:gd name="connsiteY109" fmla="*/ 800100 h 2238375"/>
                <a:gd name="connsiteX110" fmla="*/ 239106 w 988375"/>
                <a:gd name="connsiteY110" fmla="*/ 804862 h 2238375"/>
                <a:gd name="connsiteX111" fmla="*/ 210531 w 988375"/>
                <a:gd name="connsiteY111" fmla="*/ 809625 h 2238375"/>
                <a:gd name="connsiteX112" fmla="*/ 186718 w 988375"/>
                <a:gd name="connsiteY112" fmla="*/ 814387 h 2238375"/>
                <a:gd name="connsiteX113" fmla="*/ 105756 w 988375"/>
                <a:gd name="connsiteY113" fmla="*/ 819150 h 2238375"/>
                <a:gd name="connsiteX114" fmla="*/ 81943 w 988375"/>
                <a:gd name="connsiteY114" fmla="*/ 823912 h 2238375"/>
                <a:gd name="connsiteX115" fmla="*/ 86706 w 988375"/>
                <a:gd name="connsiteY115" fmla="*/ 838200 h 2238375"/>
                <a:gd name="connsiteX116" fmla="*/ 381981 w 988375"/>
                <a:gd name="connsiteY116" fmla="*/ 842962 h 2238375"/>
                <a:gd name="connsiteX117" fmla="*/ 358168 w 988375"/>
                <a:gd name="connsiteY117" fmla="*/ 857250 h 2238375"/>
                <a:gd name="connsiteX118" fmla="*/ 315306 w 988375"/>
                <a:gd name="connsiteY118" fmla="*/ 862012 h 2238375"/>
                <a:gd name="connsiteX119" fmla="*/ 139093 w 988375"/>
                <a:gd name="connsiteY119" fmla="*/ 866775 h 2238375"/>
                <a:gd name="connsiteX120" fmla="*/ 34318 w 988375"/>
                <a:gd name="connsiteY120" fmla="*/ 871537 h 2238375"/>
                <a:gd name="connsiteX121" fmla="*/ 15268 w 988375"/>
                <a:gd name="connsiteY121" fmla="*/ 876300 h 2238375"/>
                <a:gd name="connsiteX122" fmla="*/ 981 w 988375"/>
                <a:gd name="connsiteY122" fmla="*/ 881062 h 2238375"/>
                <a:gd name="connsiteX123" fmla="*/ 48606 w 988375"/>
                <a:gd name="connsiteY123" fmla="*/ 885825 h 2238375"/>
                <a:gd name="connsiteX124" fmla="*/ 367693 w 988375"/>
                <a:gd name="connsiteY124" fmla="*/ 890587 h 2238375"/>
                <a:gd name="connsiteX125" fmla="*/ 401031 w 988375"/>
                <a:gd name="connsiteY125" fmla="*/ 895350 h 2238375"/>
                <a:gd name="connsiteX126" fmla="*/ 386743 w 988375"/>
                <a:gd name="connsiteY126" fmla="*/ 904875 h 2238375"/>
                <a:gd name="connsiteX127" fmla="*/ 353406 w 988375"/>
                <a:gd name="connsiteY127" fmla="*/ 909637 h 2238375"/>
                <a:gd name="connsiteX128" fmla="*/ 315306 w 988375"/>
                <a:gd name="connsiteY128" fmla="*/ 919162 h 2238375"/>
                <a:gd name="connsiteX129" fmla="*/ 272443 w 988375"/>
                <a:gd name="connsiteY129" fmla="*/ 923925 h 2238375"/>
                <a:gd name="connsiteX130" fmla="*/ 243868 w 988375"/>
                <a:gd name="connsiteY130" fmla="*/ 928687 h 2238375"/>
                <a:gd name="connsiteX131" fmla="*/ 205768 w 988375"/>
                <a:gd name="connsiteY131" fmla="*/ 938212 h 2238375"/>
                <a:gd name="connsiteX132" fmla="*/ 191481 w 988375"/>
                <a:gd name="connsiteY132" fmla="*/ 942975 h 2238375"/>
                <a:gd name="connsiteX133" fmla="*/ 158143 w 988375"/>
                <a:gd name="connsiteY133" fmla="*/ 947737 h 2238375"/>
                <a:gd name="connsiteX134" fmla="*/ 120043 w 988375"/>
                <a:gd name="connsiteY134" fmla="*/ 957262 h 2238375"/>
                <a:gd name="connsiteX135" fmla="*/ 377218 w 988375"/>
                <a:gd name="connsiteY135" fmla="*/ 962025 h 2238375"/>
                <a:gd name="connsiteX136" fmla="*/ 391506 w 988375"/>
                <a:gd name="connsiteY136" fmla="*/ 966787 h 2238375"/>
                <a:gd name="connsiteX137" fmla="*/ 424843 w 988375"/>
                <a:gd name="connsiteY137" fmla="*/ 971550 h 2238375"/>
                <a:gd name="connsiteX138" fmla="*/ 291493 w 988375"/>
                <a:gd name="connsiteY138" fmla="*/ 981075 h 2238375"/>
                <a:gd name="connsiteX139" fmla="*/ 224818 w 988375"/>
                <a:gd name="connsiteY139" fmla="*/ 985837 h 2238375"/>
                <a:gd name="connsiteX140" fmla="*/ 143856 w 988375"/>
                <a:gd name="connsiteY140" fmla="*/ 995362 h 2238375"/>
                <a:gd name="connsiteX141" fmla="*/ 129568 w 988375"/>
                <a:gd name="connsiteY141" fmla="*/ 1004887 h 2238375"/>
                <a:gd name="connsiteX142" fmla="*/ 115281 w 988375"/>
                <a:gd name="connsiteY142" fmla="*/ 1009650 h 2238375"/>
                <a:gd name="connsiteX143" fmla="*/ 86706 w 988375"/>
                <a:gd name="connsiteY143" fmla="*/ 1023937 h 2238375"/>
                <a:gd name="connsiteX144" fmla="*/ 91468 w 988375"/>
                <a:gd name="connsiteY144" fmla="*/ 1038225 h 2238375"/>
                <a:gd name="connsiteX145" fmla="*/ 353406 w 988375"/>
                <a:gd name="connsiteY145" fmla="*/ 1042987 h 2238375"/>
                <a:gd name="connsiteX146" fmla="*/ 167668 w 988375"/>
                <a:gd name="connsiteY146" fmla="*/ 1052512 h 2238375"/>
                <a:gd name="connsiteX147" fmla="*/ 124806 w 988375"/>
                <a:gd name="connsiteY147" fmla="*/ 1057275 h 2238375"/>
                <a:gd name="connsiteX148" fmla="*/ 67656 w 988375"/>
                <a:gd name="connsiteY148" fmla="*/ 1062037 h 2238375"/>
                <a:gd name="connsiteX149" fmla="*/ 77181 w 988375"/>
                <a:gd name="connsiteY149" fmla="*/ 1076325 h 2238375"/>
                <a:gd name="connsiteX150" fmla="*/ 120043 w 988375"/>
                <a:gd name="connsiteY150" fmla="*/ 1085850 h 2238375"/>
                <a:gd name="connsiteX151" fmla="*/ 277206 w 988375"/>
                <a:gd name="connsiteY151" fmla="*/ 1090612 h 2238375"/>
                <a:gd name="connsiteX152" fmla="*/ 410556 w 988375"/>
                <a:gd name="connsiteY152" fmla="*/ 1095375 h 2238375"/>
                <a:gd name="connsiteX153" fmla="*/ 205768 w 988375"/>
                <a:gd name="connsiteY153" fmla="*/ 1100137 h 2238375"/>
                <a:gd name="connsiteX154" fmla="*/ 158143 w 988375"/>
                <a:gd name="connsiteY154" fmla="*/ 1104900 h 2238375"/>
                <a:gd name="connsiteX155" fmla="*/ 96231 w 988375"/>
                <a:gd name="connsiteY155" fmla="*/ 1109662 h 2238375"/>
                <a:gd name="connsiteX156" fmla="*/ 110518 w 988375"/>
                <a:gd name="connsiteY156" fmla="*/ 1119187 h 2238375"/>
                <a:gd name="connsiteX157" fmla="*/ 310543 w 988375"/>
                <a:gd name="connsiteY157" fmla="*/ 1123950 h 2238375"/>
                <a:gd name="connsiteX158" fmla="*/ 339118 w 988375"/>
                <a:gd name="connsiteY158" fmla="*/ 1128712 h 2238375"/>
                <a:gd name="connsiteX159" fmla="*/ 372456 w 988375"/>
                <a:gd name="connsiteY159" fmla="*/ 1133475 h 2238375"/>
                <a:gd name="connsiteX160" fmla="*/ 458181 w 988375"/>
                <a:gd name="connsiteY160" fmla="*/ 1152525 h 2238375"/>
                <a:gd name="connsiteX161" fmla="*/ 496281 w 988375"/>
                <a:gd name="connsiteY161" fmla="*/ 1162050 h 2238375"/>
                <a:gd name="connsiteX162" fmla="*/ 510568 w 988375"/>
                <a:gd name="connsiteY162" fmla="*/ 1166812 h 2238375"/>
                <a:gd name="connsiteX163" fmla="*/ 553431 w 988375"/>
                <a:gd name="connsiteY163" fmla="*/ 1185862 h 2238375"/>
                <a:gd name="connsiteX164" fmla="*/ 582006 w 988375"/>
                <a:gd name="connsiteY164" fmla="*/ 1195387 h 2238375"/>
                <a:gd name="connsiteX165" fmla="*/ 605818 w 988375"/>
                <a:gd name="connsiteY165" fmla="*/ 1200150 h 2238375"/>
                <a:gd name="connsiteX166" fmla="*/ 705831 w 988375"/>
                <a:gd name="connsiteY166" fmla="*/ 1209675 h 2238375"/>
                <a:gd name="connsiteX167" fmla="*/ 920143 w 988375"/>
                <a:gd name="connsiteY167" fmla="*/ 1214437 h 2238375"/>
                <a:gd name="connsiteX168" fmla="*/ 934431 w 988375"/>
                <a:gd name="connsiteY168" fmla="*/ 1209675 h 2238375"/>
                <a:gd name="connsiteX169" fmla="*/ 696306 w 988375"/>
                <a:gd name="connsiteY169" fmla="*/ 1219200 h 2238375"/>
                <a:gd name="connsiteX170" fmla="*/ 658206 w 988375"/>
                <a:gd name="connsiteY170" fmla="*/ 1228725 h 2238375"/>
                <a:gd name="connsiteX171" fmla="*/ 639156 w 988375"/>
                <a:gd name="connsiteY171" fmla="*/ 1233487 h 2238375"/>
                <a:gd name="connsiteX172" fmla="*/ 610581 w 988375"/>
                <a:gd name="connsiteY172" fmla="*/ 1243012 h 2238375"/>
                <a:gd name="connsiteX173" fmla="*/ 586768 w 988375"/>
                <a:gd name="connsiteY173" fmla="*/ 1252537 h 2238375"/>
                <a:gd name="connsiteX174" fmla="*/ 562956 w 988375"/>
                <a:gd name="connsiteY174" fmla="*/ 1257300 h 2238375"/>
                <a:gd name="connsiteX175" fmla="*/ 596293 w 988375"/>
                <a:gd name="connsiteY175" fmla="*/ 1266825 h 2238375"/>
                <a:gd name="connsiteX176" fmla="*/ 786793 w 988375"/>
                <a:gd name="connsiteY176" fmla="*/ 1276350 h 2238375"/>
                <a:gd name="connsiteX177" fmla="*/ 834418 w 988375"/>
                <a:gd name="connsiteY177" fmla="*/ 1271587 h 2238375"/>
                <a:gd name="connsiteX178" fmla="*/ 867756 w 988375"/>
                <a:gd name="connsiteY178" fmla="*/ 1262062 h 2238375"/>
                <a:gd name="connsiteX179" fmla="*/ 872518 w 988375"/>
                <a:gd name="connsiteY179" fmla="*/ 1247775 h 2238375"/>
                <a:gd name="connsiteX180" fmla="*/ 963006 w 988375"/>
                <a:gd name="connsiteY180" fmla="*/ 1228725 h 2238375"/>
                <a:gd name="connsiteX181" fmla="*/ 977293 w 988375"/>
                <a:gd name="connsiteY181" fmla="*/ 1223962 h 2238375"/>
                <a:gd name="connsiteX182" fmla="*/ 943956 w 988375"/>
                <a:gd name="connsiteY182" fmla="*/ 1233487 h 2238375"/>
                <a:gd name="connsiteX183" fmla="*/ 924906 w 988375"/>
                <a:gd name="connsiteY183" fmla="*/ 1243012 h 2238375"/>
                <a:gd name="connsiteX184" fmla="*/ 910618 w 988375"/>
                <a:gd name="connsiteY184" fmla="*/ 1247775 h 2238375"/>
                <a:gd name="connsiteX185" fmla="*/ 896331 w 988375"/>
                <a:gd name="connsiteY185" fmla="*/ 1257300 h 2238375"/>
                <a:gd name="connsiteX186" fmla="*/ 867756 w 988375"/>
                <a:gd name="connsiteY186" fmla="*/ 1266825 h 2238375"/>
                <a:gd name="connsiteX187" fmla="*/ 853468 w 988375"/>
                <a:gd name="connsiteY187" fmla="*/ 1271587 h 2238375"/>
                <a:gd name="connsiteX188" fmla="*/ 801081 w 988375"/>
                <a:gd name="connsiteY188" fmla="*/ 1276350 h 2238375"/>
                <a:gd name="connsiteX189" fmla="*/ 786793 w 988375"/>
                <a:gd name="connsiteY189" fmla="*/ 1281112 h 2238375"/>
                <a:gd name="connsiteX190" fmla="*/ 748693 w 988375"/>
                <a:gd name="connsiteY190" fmla="*/ 1290637 h 2238375"/>
                <a:gd name="connsiteX191" fmla="*/ 720118 w 988375"/>
                <a:gd name="connsiteY191" fmla="*/ 1300162 h 2238375"/>
                <a:gd name="connsiteX192" fmla="*/ 682018 w 988375"/>
                <a:gd name="connsiteY192" fmla="*/ 1304925 h 2238375"/>
                <a:gd name="connsiteX193" fmla="*/ 667731 w 988375"/>
                <a:gd name="connsiteY193" fmla="*/ 1319212 h 2238375"/>
                <a:gd name="connsiteX194" fmla="*/ 653443 w 988375"/>
                <a:gd name="connsiteY194" fmla="*/ 1328737 h 2238375"/>
                <a:gd name="connsiteX195" fmla="*/ 672493 w 988375"/>
                <a:gd name="connsiteY195" fmla="*/ 1347787 h 2238375"/>
                <a:gd name="connsiteX196" fmla="*/ 801081 w 988375"/>
                <a:gd name="connsiteY196" fmla="*/ 1362075 h 2238375"/>
                <a:gd name="connsiteX197" fmla="*/ 762981 w 988375"/>
                <a:gd name="connsiteY197" fmla="*/ 1366837 h 2238375"/>
                <a:gd name="connsiteX198" fmla="*/ 720118 w 988375"/>
                <a:gd name="connsiteY198" fmla="*/ 1376362 h 2238375"/>
                <a:gd name="connsiteX199" fmla="*/ 686781 w 988375"/>
                <a:gd name="connsiteY199" fmla="*/ 1395412 h 2238375"/>
                <a:gd name="connsiteX200" fmla="*/ 691543 w 988375"/>
                <a:gd name="connsiteY200" fmla="*/ 1409700 h 2238375"/>
                <a:gd name="connsiteX201" fmla="*/ 867756 w 988375"/>
                <a:gd name="connsiteY201" fmla="*/ 1414462 h 2238375"/>
                <a:gd name="connsiteX202" fmla="*/ 843943 w 988375"/>
                <a:gd name="connsiteY202" fmla="*/ 1419225 h 2238375"/>
                <a:gd name="connsiteX203" fmla="*/ 791556 w 988375"/>
                <a:gd name="connsiteY203" fmla="*/ 1423987 h 2238375"/>
                <a:gd name="connsiteX204" fmla="*/ 748693 w 988375"/>
                <a:gd name="connsiteY204" fmla="*/ 1433512 h 2238375"/>
                <a:gd name="connsiteX205" fmla="*/ 705831 w 988375"/>
                <a:gd name="connsiteY205" fmla="*/ 1447800 h 2238375"/>
                <a:gd name="connsiteX206" fmla="*/ 720118 w 988375"/>
                <a:gd name="connsiteY206" fmla="*/ 1471612 h 2238375"/>
                <a:gd name="connsiteX207" fmla="*/ 872518 w 988375"/>
                <a:gd name="connsiteY207" fmla="*/ 1462087 h 2238375"/>
                <a:gd name="connsiteX208" fmla="*/ 901093 w 988375"/>
                <a:gd name="connsiteY208" fmla="*/ 1462087 h 2238375"/>
                <a:gd name="connsiteX209" fmla="*/ 939193 w 988375"/>
                <a:gd name="connsiteY209" fmla="*/ 1466850 h 2238375"/>
                <a:gd name="connsiteX210" fmla="*/ 920143 w 988375"/>
                <a:gd name="connsiteY210" fmla="*/ 1471612 h 2238375"/>
                <a:gd name="connsiteX211" fmla="*/ 882043 w 988375"/>
                <a:gd name="connsiteY211" fmla="*/ 1485900 h 2238375"/>
                <a:gd name="connsiteX212" fmla="*/ 839181 w 988375"/>
                <a:gd name="connsiteY212" fmla="*/ 1509712 h 2238375"/>
                <a:gd name="connsiteX213" fmla="*/ 777268 w 988375"/>
                <a:gd name="connsiteY213" fmla="*/ 1538287 h 2238375"/>
                <a:gd name="connsiteX214" fmla="*/ 748693 w 988375"/>
                <a:gd name="connsiteY214" fmla="*/ 1557337 h 2238375"/>
                <a:gd name="connsiteX215" fmla="*/ 734406 w 988375"/>
                <a:gd name="connsiteY215" fmla="*/ 1571625 h 2238375"/>
                <a:gd name="connsiteX216" fmla="*/ 724881 w 988375"/>
                <a:gd name="connsiteY216" fmla="*/ 1585912 h 2238375"/>
                <a:gd name="connsiteX217" fmla="*/ 691543 w 988375"/>
                <a:gd name="connsiteY217" fmla="*/ 1609725 h 2238375"/>
                <a:gd name="connsiteX218" fmla="*/ 677256 w 988375"/>
                <a:gd name="connsiteY218" fmla="*/ 1614487 h 2238375"/>
                <a:gd name="connsiteX219" fmla="*/ 820131 w 988375"/>
                <a:gd name="connsiteY219" fmla="*/ 1614487 h 2238375"/>
                <a:gd name="connsiteX220" fmla="*/ 848706 w 988375"/>
                <a:gd name="connsiteY220" fmla="*/ 1604962 h 2238375"/>
                <a:gd name="connsiteX221" fmla="*/ 862993 w 988375"/>
                <a:gd name="connsiteY221" fmla="*/ 1600200 h 2238375"/>
                <a:gd name="connsiteX222" fmla="*/ 915381 w 988375"/>
                <a:gd name="connsiteY222" fmla="*/ 1595437 h 2238375"/>
                <a:gd name="connsiteX223" fmla="*/ 901093 w 988375"/>
                <a:gd name="connsiteY223" fmla="*/ 1609725 h 2238375"/>
                <a:gd name="connsiteX224" fmla="*/ 877281 w 988375"/>
                <a:gd name="connsiteY224" fmla="*/ 1624012 h 2238375"/>
                <a:gd name="connsiteX225" fmla="*/ 839181 w 988375"/>
                <a:gd name="connsiteY225" fmla="*/ 1643062 h 2238375"/>
                <a:gd name="connsiteX226" fmla="*/ 810606 w 988375"/>
                <a:gd name="connsiteY226" fmla="*/ 1662112 h 2238375"/>
                <a:gd name="connsiteX227" fmla="*/ 796318 w 988375"/>
                <a:gd name="connsiteY227" fmla="*/ 1671637 h 2238375"/>
                <a:gd name="connsiteX228" fmla="*/ 777268 w 988375"/>
                <a:gd name="connsiteY228" fmla="*/ 1681162 h 2238375"/>
                <a:gd name="connsiteX229" fmla="*/ 791556 w 988375"/>
                <a:gd name="connsiteY229" fmla="*/ 1690687 h 2238375"/>
                <a:gd name="connsiteX230" fmla="*/ 829656 w 988375"/>
                <a:gd name="connsiteY230" fmla="*/ 1676400 h 2238375"/>
                <a:gd name="connsiteX231" fmla="*/ 862993 w 988375"/>
                <a:gd name="connsiteY231" fmla="*/ 1676400 h 2238375"/>
                <a:gd name="connsiteX232" fmla="*/ 891568 w 988375"/>
                <a:gd name="connsiteY232" fmla="*/ 1657350 h 2238375"/>
                <a:gd name="connsiteX233" fmla="*/ 858231 w 988375"/>
                <a:gd name="connsiteY233" fmla="*/ 1647825 h 2238375"/>
                <a:gd name="connsiteX234" fmla="*/ 801081 w 988375"/>
                <a:gd name="connsiteY234" fmla="*/ 1652587 h 2238375"/>
                <a:gd name="connsiteX235" fmla="*/ 748693 w 988375"/>
                <a:gd name="connsiteY235" fmla="*/ 1666875 h 2238375"/>
                <a:gd name="connsiteX236" fmla="*/ 729643 w 988375"/>
                <a:gd name="connsiteY236" fmla="*/ 1676400 h 2238375"/>
                <a:gd name="connsiteX237" fmla="*/ 705831 w 988375"/>
                <a:gd name="connsiteY237" fmla="*/ 1704975 h 2238375"/>
                <a:gd name="connsiteX238" fmla="*/ 872518 w 988375"/>
                <a:gd name="connsiteY238" fmla="*/ 1724025 h 2238375"/>
                <a:gd name="connsiteX239" fmla="*/ 920143 w 988375"/>
                <a:gd name="connsiteY239" fmla="*/ 1704975 h 2238375"/>
                <a:gd name="connsiteX240" fmla="*/ 934431 w 988375"/>
                <a:gd name="connsiteY240" fmla="*/ 1695450 h 2238375"/>
                <a:gd name="connsiteX241" fmla="*/ 920143 w 988375"/>
                <a:gd name="connsiteY241" fmla="*/ 1700212 h 2238375"/>
                <a:gd name="connsiteX242" fmla="*/ 886806 w 988375"/>
                <a:gd name="connsiteY242" fmla="*/ 1719262 h 2238375"/>
                <a:gd name="connsiteX243" fmla="*/ 848706 w 988375"/>
                <a:gd name="connsiteY243" fmla="*/ 1738312 h 2238375"/>
                <a:gd name="connsiteX244" fmla="*/ 810606 w 988375"/>
                <a:gd name="connsiteY244" fmla="*/ 1762125 h 2238375"/>
                <a:gd name="connsiteX245" fmla="*/ 791556 w 988375"/>
                <a:gd name="connsiteY245" fmla="*/ 1776412 h 2238375"/>
                <a:gd name="connsiteX246" fmla="*/ 762981 w 988375"/>
                <a:gd name="connsiteY246" fmla="*/ 1795462 h 2238375"/>
                <a:gd name="connsiteX247" fmla="*/ 777268 w 988375"/>
                <a:gd name="connsiteY247" fmla="*/ 1800225 h 2238375"/>
                <a:gd name="connsiteX248" fmla="*/ 834418 w 988375"/>
                <a:gd name="connsiteY248" fmla="*/ 1781175 h 2238375"/>
                <a:gd name="connsiteX249" fmla="*/ 862993 w 988375"/>
                <a:gd name="connsiteY249" fmla="*/ 1776412 h 2238375"/>
                <a:gd name="connsiteX250" fmla="*/ 896331 w 988375"/>
                <a:gd name="connsiteY250" fmla="*/ 1766887 h 2238375"/>
                <a:gd name="connsiteX251" fmla="*/ 915381 w 988375"/>
                <a:gd name="connsiteY251" fmla="*/ 1762125 h 2238375"/>
                <a:gd name="connsiteX252" fmla="*/ 943956 w 988375"/>
                <a:gd name="connsiteY252" fmla="*/ 1757362 h 2238375"/>
                <a:gd name="connsiteX253" fmla="*/ 977293 w 988375"/>
                <a:gd name="connsiteY253" fmla="*/ 1747837 h 2238375"/>
                <a:gd name="connsiteX254" fmla="*/ 953481 w 988375"/>
                <a:gd name="connsiteY254" fmla="*/ 1776412 h 2238375"/>
                <a:gd name="connsiteX255" fmla="*/ 924906 w 988375"/>
                <a:gd name="connsiteY255" fmla="*/ 1785937 h 2238375"/>
                <a:gd name="connsiteX256" fmla="*/ 910618 w 988375"/>
                <a:gd name="connsiteY256" fmla="*/ 1800225 h 2238375"/>
                <a:gd name="connsiteX257" fmla="*/ 886806 w 988375"/>
                <a:gd name="connsiteY257" fmla="*/ 1819275 h 2238375"/>
                <a:gd name="connsiteX258" fmla="*/ 877281 w 988375"/>
                <a:gd name="connsiteY258" fmla="*/ 1833562 h 2238375"/>
                <a:gd name="connsiteX259" fmla="*/ 858231 w 988375"/>
                <a:gd name="connsiteY259" fmla="*/ 1843087 h 2238375"/>
                <a:gd name="connsiteX260" fmla="*/ 839181 w 988375"/>
                <a:gd name="connsiteY260" fmla="*/ 1862137 h 2238375"/>
                <a:gd name="connsiteX261" fmla="*/ 824893 w 988375"/>
                <a:gd name="connsiteY261" fmla="*/ 1871662 h 2238375"/>
                <a:gd name="connsiteX262" fmla="*/ 796318 w 988375"/>
                <a:gd name="connsiteY262" fmla="*/ 1895475 h 2238375"/>
                <a:gd name="connsiteX263" fmla="*/ 791556 w 988375"/>
                <a:gd name="connsiteY263" fmla="*/ 1881187 h 2238375"/>
                <a:gd name="connsiteX264" fmla="*/ 796318 w 988375"/>
                <a:gd name="connsiteY264" fmla="*/ 1866900 h 2238375"/>
                <a:gd name="connsiteX265" fmla="*/ 834418 w 988375"/>
                <a:gd name="connsiteY265" fmla="*/ 1828800 h 2238375"/>
                <a:gd name="connsiteX266" fmla="*/ 853468 w 988375"/>
                <a:gd name="connsiteY266" fmla="*/ 1824037 h 2238375"/>
                <a:gd name="connsiteX267" fmla="*/ 867756 w 988375"/>
                <a:gd name="connsiteY267" fmla="*/ 1819275 h 2238375"/>
                <a:gd name="connsiteX268" fmla="*/ 886806 w 988375"/>
                <a:gd name="connsiteY268" fmla="*/ 1814512 h 2238375"/>
                <a:gd name="connsiteX269" fmla="*/ 901093 w 988375"/>
                <a:gd name="connsiteY269" fmla="*/ 1809750 h 2238375"/>
                <a:gd name="connsiteX270" fmla="*/ 858231 w 988375"/>
                <a:gd name="connsiteY270" fmla="*/ 1819275 h 2238375"/>
                <a:gd name="connsiteX271" fmla="*/ 829656 w 988375"/>
                <a:gd name="connsiteY271" fmla="*/ 1833562 h 2238375"/>
                <a:gd name="connsiteX272" fmla="*/ 801081 w 988375"/>
                <a:gd name="connsiteY272" fmla="*/ 1843087 h 2238375"/>
                <a:gd name="connsiteX273" fmla="*/ 796318 w 988375"/>
                <a:gd name="connsiteY273" fmla="*/ 1857375 h 2238375"/>
                <a:gd name="connsiteX274" fmla="*/ 786793 w 988375"/>
                <a:gd name="connsiteY274" fmla="*/ 1871662 h 2238375"/>
                <a:gd name="connsiteX275" fmla="*/ 782031 w 988375"/>
                <a:gd name="connsiteY275" fmla="*/ 1890712 h 2238375"/>
                <a:gd name="connsiteX276" fmla="*/ 777268 w 988375"/>
                <a:gd name="connsiteY276" fmla="*/ 1905000 h 2238375"/>
                <a:gd name="connsiteX277" fmla="*/ 782031 w 988375"/>
                <a:gd name="connsiteY277" fmla="*/ 1919287 h 2238375"/>
                <a:gd name="connsiteX278" fmla="*/ 862993 w 988375"/>
                <a:gd name="connsiteY278" fmla="*/ 1909762 h 2238375"/>
                <a:gd name="connsiteX279" fmla="*/ 891568 w 988375"/>
                <a:gd name="connsiteY279" fmla="*/ 1885950 h 2238375"/>
                <a:gd name="connsiteX280" fmla="*/ 910618 w 988375"/>
                <a:gd name="connsiteY280" fmla="*/ 1881187 h 2238375"/>
                <a:gd name="connsiteX281" fmla="*/ 929668 w 988375"/>
                <a:gd name="connsiteY281" fmla="*/ 1866900 h 2238375"/>
                <a:gd name="connsiteX282" fmla="*/ 915381 w 988375"/>
                <a:gd name="connsiteY282" fmla="*/ 1881187 h 2238375"/>
                <a:gd name="connsiteX283" fmla="*/ 910618 w 988375"/>
                <a:gd name="connsiteY283" fmla="*/ 1900237 h 2238375"/>
                <a:gd name="connsiteX284" fmla="*/ 891568 w 988375"/>
                <a:gd name="connsiteY284" fmla="*/ 1914525 h 2238375"/>
                <a:gd name="connsiteX285" fmla="*/ 877281 w 988375"/>
                <a:gd name="connsiteY285" fmla="*/ 1928812 h 2238375"/>
                <a:gd name="connsiteX286" fmla="*/ 867756 w 988375"/>
                <a:gd name="connsiteY286" fmla="*/ 1947862 h 2238375"/>
                <a:gd name="connsiteX287" fmla="*/ 853468 w 988375"/>
                <a:gd name="connsiteY287" fmla="*/ 1962150 h 2238375"/>
                <a:gd name="connsiteX288" fmla="*/ 843943 w 988375"/>
                <a:gd name="connsiteY288" fmla="*/ 1976437 h 2238375"/>
                <a:gd name="connsiteX289" fmla="*/ 853468 w 988375"/>
                <a:gd name="connsiteY289" fmla="*/ 1976437 h 2238375"/>
                <a:gd name="connsiteX290" fmla="*/ 843943 w 988375"/>
                <a:gd name="connsiteY290" fmla="*/ 1990725 h 2238375"/>
                <a:gd name="connsiteX291" fmla="*/ 829656 w 988375"/>
                <a:gd name="connsiteY291" fmla="*/ 2000250 h 2238375"/>
                <a:gd name="connsiteX292" fmla="*/ 824893 w 988375"/>
                <a:gd name="connsiteY292" fmla="*/ 2024062 h 2238375"/>
                <a:gd name="connsiteX293" fmla="*/ 820131 w 988375"/>
                <a:gd name="connsiteY293" fmla="*/ 2038350 h 2238375"/>
                <a:gd name="connsiteX294" fmla="*/ 882043 w 988375"/>
                <a:gd name="connsiteY294" fmla="*/ 2014537 h 2238375"/>
                <a:gd name="connsiteX295" fmla="*/ 896331 w 988375"/>
                <a:gd name="connsiteY295" fmla="*/ 2009775 h 2238375"/>
                <a:gd name="connsiteX296" fmla="*/ 910618 w 988375"/>
                <a:gd name="connsiteY296" fmla="*/ 2000250 h 2238375"/>
                <a:gd name="connsiteX297" fmla="*/ 934431 w 988375"/>
                <a:gd name="connsiteY297" fmla="*/ 1995487 h 2238375"/>
                <a:gd name="connsiteX298" fmla="*/ 943956 w 988375"/>
                <a:gd name="connsiteY298" fmla="*/ 1981200 h 2238375"/>
                <a:gd name="connsiteX299" fmla="*/ 939193 w 988375"/>
                <a:gd name="connsiteY299" fmla="*/ 2019300 h 2238375"/>
                <a:gd name="connsiteX300" fmla="*/ 910618 w 988375"/>
                <a:gd name="connsiteY300" fmla="*/ 2047875 h 2238375"/>
                <a:gd name="connsiteX301" fmla="*/ 891568 w 988375"/>
                <a:gd name="connsiteY301" fmla="*/ 2066925 h 2238375"/>
                <a:gd name="connsiteX302" fmla="*/ 867756 w 988375"/>
                <a:gd name="connsiteY302" fmla="*/ 2085975 h 2238375"/>
                <a:gd name="connsiteX303" fmla="*/ 834418 w 988375"/>
                <a:gd name="connsiteY303" fmla="*/ 2124075 h 2238375"/>
                <a:gd name="connsiteX304" fmla="*/ 920143 w 988375"/>
                <a:gd name="connsiteY304" fmla="*/ 2143125 h 2238375"/>
                <a:gd name="connsiteX305" fmla="*/ 910618 w 988375"/>
                <a:gd name="connsiteY305" fmla="*/ 2157412 h 2238375"/>
                <a:gd name="connsiteX306" fmla="*/ 877281 w 988375"/>
                <a:gd name="connsiteY306" fmla="*/ 2190750 h 2238375"/>
                <a:gd name="connsiteX307" fmla="*/ 986818 w 988375"/>
                <a:gd name="connsiteY307" fmla="*/ 2195512 h 2238375"/>
                <a:gd name="connsiteX308" fmla="*/ 977293 w 988375"/>
                <a:gd name="connsiteY308" fmla="*/ 2209800 h 2238375"/>
                <a:gd name="connsiteX309" fmla="*/ 939193 w 988375"/>
                <a:gd name="connsiteY309" fmla="*/ 2224087 h 2238375"/>
                <a:gd name="connsiteX310" fmla="*/ 901093 w 988375"/>
                <a:gd name="connsiteY310" fmla="*/ 2238375 h 2238375"/>
                <a:gd name="connsiteX311" fmla="*/ 891568 w 988375"/>
                <a:gd name="connsiteY311" fmla="*/ 2233612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988375" h="2238375">
                  <a:moveTo>
                    <a:pt x="48606" y="0"/>
                  </a:moveTo>
                  <a:cubicBezTo>
                    <a:pt x="45431" y="12700"/>
                    <a:pt x="39952" y="25038"/>
                    <a:pt x="39081" y="38100"/>
                  </a:cubicBezTo>
                  <a:cubicBezTo>
                    <a:pt x="34629" y="104865"/>
                    <a:pt x="76941" y="74446"/>
                    <a:pt x="148618" y="80962"/>
                  </a:cubicBezTo>
                  <a:cubicBezTo>
                    <a:pt x="107675" y="108258"/>
                    <a:pt x="159477" y="75532"/>
                    <a:pt x="120043" y="95250"/>
                  </a:cubicBezTo>
                  <a:cubicBezTo>
                    <a:pt x="114924" y="97810"/>
                    <a:pt x="110986" y="102450"/>
                    <a:pt x="105756" y="104775"/>
                  </a:cubicBezTo>
                  <a:cubicBezTo>
                    <a:pt x="54745" y="127447"/>
                    <a:pt x="95230" y="102268"/>
                    <a:pt x="62893" y="123825"/>
                  </a:cubicBezTo>
                  <a:cubicBezTo>
                    <a:pt x="62934" y="123987"/>
                    <a:pt x="70142" y="154886"/>
                    <a:pt x="72418" y="157162"/>
                  </a:cubicBezTo>
                  <a:cubicBezTo>
                    <a:pt x="75968" y="160712"/>
                    <a:pt x="81943" y="160337"/>
                    <a:pt x="86706" y="161925"/>
                  </a:cubicBezTo>
                  <a:cubicBezTo>
                    <a:pt x="97818" y="160337"/>
                    <a:pt x="109566" y="161192"/>
                    <a:pt x="120043" y="157162"/>
                  </a:cubicBezTo>
                  <a:cubicBezTo>
                    <a:pt x="130728" y="153052"/>
                    <a:pt x="148618" y="138112"/>
                    <a:pt x="148618" y="138112"/>
                  </a:cubicBezTo>
                  <a:cubicBezTo>
                    <a:pt x="158143" y="139700"/>
                    <a:pt x="168809" y="138084"/>
                    <a:pt x="177193" y="142875"/>
                  </a:cubicBezTo>
                  <a:cubicBezTo>
                    <a:pt x="181552" y="145366"/>
                    <a:pt x="185506" y="153612"/>
                    <a:pt x="181956" y="157162"/>
                  </a:cubicBezTo>
                  <a:cubicBezTo>
                    <a:pt x="174856" y="164262"/>
                    <a:pt x="162906" y="163512"/>
                    <a:pt x="153381" y="166687"/>
                  </a:cubicBezTo>
                  <a:cubicBezTo>
                    <a:pt x="137592" y="171950"/>
                    <a:pt x="122126" y="177701"/>
                    <a:pt x="105756" y="180975"/>
                  </a:cubicBezTo>
                  <a:cubicBezTo>
                    <a:pt x="96287" y="182869"/>
                    <a:pt x="86650" y="183843"/>
                    <a:pt x="77181" y="185737"/>
                  </a:cubicBezTo>
                  <a:cubicBezTo>
                    <a:pt x="70763" y="187021"/>
                    <a:pt x="64400" y="188619"/>
                    <a:pt x="58131" y="190500"/>
                  </a:cubicBezTo>
                  <a:cubicBezTo>
                    <a:pt x="48514" y="193385"/>
                    <a:pt x="29556" y="200025"/>
                    <a:pt x="29556" y="200025"/>
                  </a:cubicBezTo>
                  <a:cubicBezTo>
                    <a:pt x="31143" y="204787"/>
                    <a:pt x="31182" y="210392"/>
                    <a:pt x="34318" y="214312"/>
                  </a:cubicBezTo>
                  <a:cubicBezTo>
                    <a:pt x="37894" y="218782"/>
                    <a:pt x="43636" y="220997"/>
                    <a:pt x="48606" y="223837"/>
                  </a:cubicBezTo>
                  <a:cubicBezTo>
                    <a:pt x="67976" y="234906"/>
                    <a:pt x="65871" y="232916"/>
                    <a:pt x="86706" y="238125"/>
                  </a:cubicBezTo>
                  <a:cubicBezTo>
                    <a:pt x="107343" y="236537"/>
                    <a:pt x="128080" y="235929"/>
                    <a:pt x="148618" y="233362"/>
                  </a:cubicBezTo>
                  <a:cubicBezTo>
                    <a:pt x="153599" y="232739"/>
                    <a:pt x="158036" y="229818"/>
                    <a:pt x="162906" y="228600"/>
                  </a:cubicBezTo>
                  <a:cubicBezTo>
                    <a:pt x="170759" y="226637"/>
                    <a:pt x="178781" y="225425"/>
                    <a:pt x="186718" y="223837"/>
                  </a:cubicBezTo>
                  <a:cubicBezTo>
                    <a:pt x="199418" y="225425"/>
                    <a:pt x="215768" y="219550"/>
                    <a:pt x="224818" y="228600"/>
                  </a:cubicBezTo>
                  <a:cubicBezTo>
                    <a:pt x="230863" y="234645"/>
                    <a:pt x="209254" y="235876"/>
                    <a:pt x="201006" y="238125"/>
                  </a:cubicBezTo>
                  <a:cubicBezTo>
                    <a:pt x="191690" y="240666"/>
                    <a:pt x="182063" y="242199"/>
                    <a:pt x="172431" y="242887"/>
                  </a:cubicBezTo>
                  <a:cubicBezTo>
                    <a:pt x="137559" y="245378"/>
                    <a:pt x="102581" y="246062"/>
                    <a:pt x="67656" y="247650"/>
                  </a:cubicBezTo>
                  <a:cubicBezTo>
                    <a:pt x="62893" y="250825"/>
                    <a:pt x="56944" y="252705"/>
                    <a:pt x="53368" y="257175"/>
                  </a:cubicBezTo>
                  <a:cubicBezTo>
                    <a:pt x="42036" y="271340"/>
                    <a:pt x="52955" y="314958"/>
                    <a:pt x="53368" y="319087"/>
                  </a:cubicBezTo>
                  <a:cubicBezTo>
                    <a:pt x="86706" y="317500"/>
                    <a:pt x="120121" y="317097"/>
                    <a:pt x="153381" y="314325"/>
                  </a:cubicBezTo>
                  <a:cubicBezTo>
                    <a:pt x="158384" y="313908"/>
                    <a:pt x="162841" y="310941"/>
                    <a:pt x="167668" y="309562"/>
                  </a:cubicBezTo>
                  <a:cubicBezTo>
                    <a:pt x="173962" y="307764"/>
                    <a:pt x="180368" y="306387"/>
                    <a:pt x="186718" y="304800"/>
                  </a:cubicBezTo>
                  <a:cubicBezTo>
                    <a:pt x="209361" y="289705"/>
                    <a:pt x="195574" y="297086"/>
                    <a:pt x="229581" y="285750"/>
                  </a:cubicBezTo>
                  <a:cubicBezTo>
                    <a:pt x="234343" y="284162"/>
                    <a:pt x="248820" y="280162"/>
                    <a:pt x="243868" y="280987"/>
                  </a:cubicBezTo>
                  <a:lnTo>
                    <a:pt x="215293" y="285750"/>
                  </a:lnTo>
                  <a:cubicBezTo>
                    <a:pt x="207329" y="287198"/>
                    <a:pt x="199481" y="289281"/>
                    <a:pt x="191481" y="290512"/>
                  </a:cubicBezTo>
                  <a:cubicBezTo>
                    <a:pt x="178831" y="292458"/>
                    <a:pt x="166081" y="293687"/>
                    <a:pt x="153381" y="295275"/>
                  </a:cubicBezTo>
                  <a:cubicBezTo>
                    <a:pt x="148618" y="296862"/>
                    <a:pt x="143707" y="298060"/>
                    <a:pt x="139093" y="300037"/>
                  </a:cubicBezTo>
                  <a:cubicBezTo>
                    <a:pt x="97880" y="317699"/>
                    <a:pt x="139275" y="303151"/>
                    <a:pt x="105756" y="314325"/>
                  </a:cubicBezTo>
                  <a:cubicBezTo>
                    <a:pt x="101523" y="320675"/>
                    <a:pt x="87342" y="340665"/>
                    <a:pt x="86706" y="347662"/>
                  </a:cubicBezTo>
                  <a:cubicBezTo>
                    <a:pt x="85690" y="358841"/>
                    <a:pt x="89881" y="369887"/>
                    <a:pt x="91468" y="381000"/>
                  </a:cubicBezTo>
                  <a:cubicBezTo>
                    <a:pt x="157634" y="377107"/>
                    <a:pt x="152771" y="381135"/>
                    <a:pt x="196243" y="371475"/>
                  </a:cubicBezTo>
                  <a:cubicBezTo>
                    <a:pt x="202633" y="370055"/>
                    <a:pt x="209164" y="369010"/>
                    <a:pt x="215293" y="366712"/>
                  </a:cubicBezTo>
                  <a:cubicBezTo>
                    <a:pt x="221940" y="364219"/>
                    <a:pt x="227993" y="360362"/>
                    <a:pt x="234343" y="357187"/>
                  </a:cubicBezTo>
                  <a:cubicBezTo>
                    <a:pt x="237518" y="352425"/>
                    <a:pt x="246428" y="348019"/>
                    <a:pt x="243868" y="342900"/>
                  </a:cubicBezTo>
                  <a:cubicBezTo>
                    <a:pt x="240941" y="337046"/>
                    <a:pt x="231363" y="338137"/>
                    <a:pt x="224818" y="338137"/>
                  </a:cubicBezTo>
                  <a:cubicBezTo>
                    <a:pt x="186685" y="338137"/>
                    <a:pt x="148618" y="341312"/>
                    <a:pt x="110518" y="342900"/>
                  </a:cubicBezTo>
                  <a:cubicBezTo>
                    <a:pt x="105756" y="344487"/>
                    <a:pt x="100408" y="344877"/>
                    <a:pt x="96231" y="347662"/>
                  </a:cubicBezTo>
                  <a:cubicBezTo>
                    <a:pt x="85230" y="354996"/>
                    <a:pt x="79446" y="365695"/>
                    <a:pt x="72418" y="376237"/>
                  </a:cubicBezTo>
                  <a:cubicBezTo>
                    <a:pt x="70831" y="381000"/>
                    <a:pt x="68641" y="385602"/>
                    <a:pt x="67656" y="390525"/>
                  </a:cubicBezTo>
                  <a:cubicBezTo>
                    <a:pt x="65455" y="401532"/>
                    <a:pt x="66119" y="413110"/>
                    <a:pt x="62893" y="423862"/>
                  </a:cubicBezTo>
                  <a:cubicBezTo>
                    <a:pt x="61248" y="429345"/>
                    <a:pt x="56543" y="433387"/>
                    <a:pt x="53368" y="438150"/>
                  </a:cubicBezTo>
                  <a:cubicBezTo>
                    <a:pt x="59718" y="441325"/>
                    <a:pt x="65324" y="447391"/>
                    <a:pt x="72418" y="447675"/>
                  </a:cubicBezTo>
                  <a:cubicBezTo>
                    <a:pt x="146773" y="450649"/>
                    <a:pt x="146366" y="449428"/>
                    <a:pt x="191481" y="438150"/>
                  </a:cubicBezTo>
                  <a:cubicBezTo>
                    <a:pt x="215534" y="422114"/>
                    <a:pt x="199267" y="429991"/>
                    <a:pt x="239106" y="423862"/>
                  </a:cubicBezTo>
                  <a:cubicBezTo>
                    <a:pt x="248650" y="422394"/>
                    <a:pt x="258025" y="419100"/>
                    <a:pt x="267681" y="419100"/>
                  </a:cubicBezTo>
                  <a:cubicBezTo>
                    <a:pt x="274226" y="419100"/>
                    <a:pt x="254925" y="422064"/>
                    <a:pt x="248631" y="423862"/>
                  </a:cubicBezTo>
                  <a:cubicBezTo>
                    <a:pt x="243804" y="425241"/>
                    <a:pt x="239244" y="427536"/>
                    <a:pt x="234343" y="428625"/>
                  </a:cubicBezTo>
                  <a:cubicBezTo>
                    <a:pt x="224917" y="430720"/>
                    <a:pt x="215237" y="431493"/>
                    <a:pt x="205768" y="433387"/>
                  </a:cubicBezTo>
                  <a:cubicBezTo>
                    <a:pt x="199350" y="434671"/>
                    <a:pt x="193136" y="436866"/>
                    <a:pt x="186718" y="438150"/>
                  </a:cubicBezTo>
                  <a:cubicBezTo>
                    <a:pt x="177249" y="440044"/>
                    <a:pt x="167668" y="441325"/>
                    <a:pt x="158143" y="442912"/>
                  </a:cubicBezTo>
                  <a:lnTo>
                    <a:pt x="129568" y="452437"/>
                  </a:lnTo>
                  <a:cubicBezTo>
                    <a:pt x="124806" y="454025"/>
                    <a:pt x="120151" y="455983"/>
                    <a:pt x="115281" y="457200"/>
                  </a:cubicBezTo>
                  <a:cubicBezTo>
                    <a:pt x="108931" y="458787"/>
                    <a:pt x="102525" y="460164"/>
                    <a:pt x="96231" y="461962"/>
                  </a:cubicBezTo>
                  <a:cubicBezTo>
                    <a:pt x="86615" y="464709"/>
                    <a:pt x="64838" y="472897"/>
                    <a:pt x="58131" y="476250"/>
                  </a:cubicBezTo>
                  <a:cubicBezTo>
                    <a:pt x="53011" y="478810"/>
                    <a:pt x="48606" y="482600"/>
                    <a:pt x="43843" y="485775"/>
                  </a:cubicBezTo>
                  <a:cubicBezTo>
                    <a:pt x="47018" y="495300"/>
                    <a:pt x="43456" y="512751"/>
                    <a:pt x="53368" y="514350"/>
                  </a:cubicBezTo>
                  <a:cubicBezTo>
                    <a:pt x="81654" y="518912"/>
                    <a:pt x="204195" y="508609"/>
                    <a:pt x="253393" y="504825"/>
                  </a:cubicBezTo>
                  <a:cubicBezTo>
                    <a:pt x="262918" y="501650"/>
                    <a:pt x="291931" y="494055"/>
                    <a:pt x="281968" y="495300"/>
                  </a:cubicBezTo>
                  <a:lnTo>
                    <a:pt x="243868" y="500062"/>
                  </a:lnTo>
                  <a:cubicBezTo>
                    <a:pt x="234309" y="501428"/>
                    <a:pt x="224916" y="504023"/>
                    <a:pt x="215293" y="504825"/>
                  </a:cubicBezTo>
                  <a:cubicBezTo>
                    <a:pt x="186773" y="507202"/>
                    <a:pt x="158143" y="508000"/>
                    <a:pt x="129568" y="509587"/>
                  </a:cubicBezTo>
                  <a:cubicBezTo>
                    <a:pt x="123218" y="511175"/>
                    <a:pt x="116534" y="511772"/>
                    <a:pt x="110518" y="514350"/>
                  </a:cubicBezTo>
                  <a:cubicBezTo>
                    <a:pt x="72587" y="530607"/>
                    <a:pt x="118736" y="518603"/>
                    <a:pt x="81943" y="528637"/>
                  </a:cubicBezTo>
                  <a:cubicBezTo>
                    <a:pt x="69313" y="532081"/>
                    <a:pt x="43843" y="538162"/>
                    <a:pt x="43843" y="538162"/>
                  </a:cubicBezTo>
                  <a:cubicBezTo>
                    <a:pt x="40668" y="544512"/>
                    <a:pt x="38863" y="551758"/>
                    <a:pt x="34318" y="557212"/>
                  </a:cubicBezTo>
                  <a:cubicBezTo>
                    <a:pt x="18198" y="576556"/>
                    <a:pt x="16165" y="555137"/>
                    <a:pt x="24793" y="581025"/>
                  </a:cubicBezTo>
                  <a:cubicBezTo>
                    <a:pt x="83531" y="579437"/>
                    <a:pt x="142320" y="579196"/>
                    <a:pt x="201006" y="576262"/>
                  </a:cubicBezTo>
                  <a:cubicBezTo>
                    <a:pt x="206020" y="576011"/>
                    <a:pt x="210466" y="572879"/>
                    <a:pt x="215293" y="571500"/>
                  </a:cubicBezTo>
                  <a:cubicBezTo>
                    <a:pt x="221587" y="569702"/>
                    <a:pt x="227953" y="568157"/>
                    <a:pt x="234343" y="566737"/>
                  </a:cubicBezTo>
                  <a:cubicBezTo>
                    <a:pt x="288759" y="554645"/>
                    <a:pt x="230747" y="568828"/>
                    <a:pt x="277206" y="557212"/>
                  </a:cubicBezTo>
                  <a:cubicBezTo>
                    <a:pt x="286731" y="558800"/>
                    <a:pt x="315290" y="560297"/>
                    <a:pt x="305781" y="561975"/>
                  </a:cubicBezTo>
                  <a:cubicBezTo>
                    <a:pt x="269688" y="568344"/>
                    <a:pt x="232743" y="568182"/>
                    <a:pt x="196243" y="571500"/>
                  </a:cubicBezTo>
                  <a:lnTo>
                    <a:pt x="148618" y="576262"/>
                  </a:lnTo>
                  <a:cubicBezTo>
                    <a:pt x="143856" y="577850"/>
                    <a:pt x="139231" y="579936"/>
                    <a:pt x="134331" y="581025"/>
                  </a:cubicBezTo>
                  <a:cubicBezTo>
                    <a:pt x="101211" y="588385"/>
                    <a:pt x="113829" y="582413"/>
                    <a:pt x="86706" y="590550"/>
                  </a:cubicBezTo>
                  <a:cubicBezTo>
                    <a:pt x="77089" y="593435"/>
                    <a:pt x="66485" y="594506"/>
                    <a:pt x="58131" y="600075"/>
                  </a:cubicBezTo>
                  <a:cubicBezTo>
                    <a:pt x="38397" y="613231"/>
                    <a:pt x="49396" y="608212"/>
                    <a:pt x="24793" y="614362"/>
                  </a:cubicBezTo>
                  <a:cubicBezTo>
                    <a:pt x="13130" y="622138"/>
                    <a:pt x="-9351" y="631457"/>
                    <a:pt x="34318" y="633412"/>
                  </a:cubicBezTo>
                  <a:cubicBezTo>
                    <a:pt x="132657" y="637815"/>
                    <a:pt x="231168" y="636587"/>
                    <a:pt x="329593" y="638175"/>
                  </a:cubicBezTo>
                  <a:cubicBezTo>
                    <a:pt x="324831" y="641350"/>
                    <a:pt x="320567" y="645445"/>
                    <a:pt x="315306" y="647700"/>
                  </a:cubicBezTo>
                  <a:cubicBezTo>
                    <a:pt x="309290" y="650278"/>
                    <a:pt x="302656" y="651091"/>
                    <a:pt x="296256" y="652462"/>
                  </a:cubicBezTo>
                  <a:cubicBezTo>
                    <a:pt x="280426" y="655854"/>
                    <a:pt x="264658" y="659697"/>
                    <a:pt x="248631" y="661987"/>
                  </a:cubicBezTo>
                  <a:lnTo>
                    <a:pt x="215293" y="666750"/>
                  </a:lnTo>
                  <a:cubicBezTo>
                    <a:pt x="201029" y="668533"/>
                    <a:pt x="186680" y="669612"/>
                    <a:pt x="172431" y="671512"/>
                  </a:cubicBezTo>
                  <a:cubicBezTo>
                    <a:pt x="154899" y="673850"/>
                    <a:pt x="141362" y="676307"/>
                    <a:pt x="124806" y="681037"/>
                  </a:cubicBezTo>
                  <a:cubicBezTo>
                    <a:pt x="119979" y="682416"/>
                    <a:pt x="115008" y="683555"/>
                    <a:pt x="110518" y="685800"/>
                  </a:cubicBezTo>
                  <a:cubicBezTo>
                    <a:pt x="105399" y="688360"/>
                    <a:pt x="100993" y="692150"/>
                    <a:pt x="96231" y="695325"/>
                  </a:cubicBezTo>
                  <a:cubicBezTo>
                    <a:pt x="93056" y="700087"/>
                    <a:pt x="80993" y="709255"/>
                    <a:pt x="86706" y="709612"/>
                  </a:cubicBezTo>
                  <a:cubicBezTo>
                    <a:pt x="182366" y="715591"/>
                    <a:pt x="211283" y="710186"/>
                    <a:pt x="281968" y="700087"/>
                  </a:cubicBezTo>
                  <a:cubicBezTo>
                    <a:pt x="374657" y="704966"/>
                    <a:pt x="409763" y="702227"/>
                    <a:pt x="324831" y="709612"/>
                  </a:cubicBezTo>
                  <a:cubicBezTo>
                    <a:pt x="263256" y="714966"/>
                    <a:pt x="243664" y="715445"/>
                    <a:pt x="177193" y="719137"/>
                  </a:cubicBezTo>
                  <a:cubicBezTo>
                    <a:pt x="151661" y="727649"/>
                    <a:pt x="173579" y="720999"/>
                    <a:pt x="139093" y="728662"/>
                  </a:cubicBezTo>
                  <a:cubicBezTo>
                    <a:pt x="105617" y="736101"/>
                    <a:pt x="133581" y="730237"/>
                    <a:pt x="105756" y="738187"/>
                  </a:cubicBezTo>
                  <a:cubicBezTo>
                    <a:pt x="99462" y="739985"/>
                    <a:pt x="93056" y="741362"/>
                    <a:pt x="86706" y="742950"/>
                  </a:cubicBezTo>
                  <a:cubicBezTo>
                    <a:pt x="84910" y="744297"/>
                    <a:pt x="56314" y="762441"/>
                    <a:pt x="58131" y="771525"/>
                  </a:cubicBezTo>
                  <a:cubicBezTo>
                    <a:pt x="59253" y="777138"/>
                    <a:pt x="66699" y="780808"/>
                    <a:pt x="72418" y="781050"/>
                  </a:cubicBezTo>
                  <a:cubicBezTo>
                    <a:pt x="180283" y="785608"/>
                    <a:pt x="288318" y="784225"/>
                    <a:pt x="396268" y="785812"/>
                  </a:cubicBezTo>
                  <a:cubicBezTo>
                    <a:pt x="370785" y="787772"/>
                    <a:pt x="319672" y="791002"/>
                    <a:pt x="291493" y="795337"/>
                  </a:cubicBezTo>
                  <a:cubicBezTo>
                    <a:pt x="285024" y="796332"/>
                    <a:pt x="278883" y="798929"/>
                    <a:pt x="272443" y="800100"/>
                  </a:cubicBezTo>
                  <a:cubicBezTo>
                    <a:pt x="261399" y="802108"/>
                    <a:pt x="250201" y="803155"/>
                    <a:pt x="239106" y="804862"/>
                  </a:cubicBezTo>
                  <a:cubicBezTo>
                    <a:pt x="229562" y="806330"/>
                    <a:pt x="220032" y="807898"/>
                    <a:pt x="210531" y="809625"/>
                  </a:cubicBezTo>
                  <a:cubicBezTo>
                    <a:pt x="202567" y="811073"/>
                    <a:pt x="194780" y="813654"/>
                    <a:pt x="186718" y="814387"/>
                  </a:cubicBezTo>
                  <a:cubicBezTo>
                    <a:pt x="159795" y="816835"/>
                    <a:pt x="132743" y="817562"/>
                    <a:pt x="105756" y="819150"/>
                  </a:cubicBezTo>
                  <a:cubicBezTo>
                    <a:pt x="97818" y="820737"/>
                    <a:pt x="87667" y="818188"/>
                    <a:pt x="81943" y="823912"/>
                  </a:cubicBezTo>
                  <a:cubicBezTo>
                    <a:pt x="78393" y="827462"/>
                    <a:pt x="81696" y="837882"/>
                    <a:pt x="86706" y="838200"/>
                  </a:cubicBezTo>
                  <a:cubicBezTo>
                    <a:pt x="184946" y="844437"/>
                    <a:pt x="283556" y="841375"/>
                    <a:pt x="381981" y="842962"/>
                  </a:cubicBezTo>
                  <a:cubicBezTo>
                    <a:pt x="374043" y="847725"/>
                    <a:pt x="367069" y="854707"/>
                    <a:pt x="358168" y="857250"/>
                  </a:cubicBezTo>
                  <a:cubicBezTo>
                    <a:pt x="344346" y="861199"/>
                    <a:pt x="329668" y="861388"/>
                    <a:pt x="315306" y="862012"/>
                  </a:cubicBezTo>
                  <a:cubicBezTo>
                    <a:pt x="256602" y="864564"/>
                    <a:pt x="197818" y="864784"/>
                    <a:pt x="139093" y="866775"/>
                  </a:cubicBezTo>
                  <a:cubicBezTo>
                    <a:pt x="104152" y="867959"/>
                    <a:pt x="69243" y="869950"/>
                    <a:pt x="34318" y="871537"/>
                  </a:cubicBezTo>
                  <a:cubicBezTo>
                    <a:pt x="27968" y="873125"/>
                    <a:pt x="21562" y="874502"/>
                    <a:pt x="15268" y="876300"/>
                  </a:cubicBezTo>
                  <a:cubicBezTo>
                    <a:pt x="10441" y="877679"/>
                    <a:pt x="-3846" y="879683"/>
                    <a:pt x="981" y="881062"/>
                  </a:cubicBezTo>
                  <a:cubicBezTo>
                    <a:pt x="16321" y="885445"/>
                    <a:pt x="32657" y="885411"/>
                    <a:pt x="48606" y="885825"/>
                  </a:cubicBezTo>
                  <a:cubicBezTo>
                    <a:pt x="154944" y="888587"/>
                    <a:pt x="261331" y="889000"/>
                    <a:pt x="367693" y="890587"/>
                  </a:cubicBezTo>
                  <a:cubicBezTo>
                    <a:pt x="378806" y="892175"/>
                    <a:pt x="392051" y="888615"/>
                    <a:pt x="401031" y="895350"/>
                  </a:cubicBezTo>
                  <a:cubicBezTo>
                    <a:pt x="405610" y="898784"/>
                    <a:pt x="392226" y="903230"/>
                    <a:pt x="386743" y="904875"/>
                  </a:cubicBezTo>
                  <a:cubicBezTo>
                    <a:pt x="375991" y="908100"/>
                    <a:pt x="364518" y="908050"/>
                    <a:pt x="353406" y="909637"/>
                  </a:cubicBezTo>
                  <a:cubicBezTo>
                    <a:pt x="336783" y="915178"/>
                    <a:pt x="335424" y="916288"/>
                    <a:pt x="315306" y="919162"/>
                  </a:cubicBezTo>
                  <a:cubicBezTo>
                    <a:pt x="301075" y="921195"/>
                    <a:pt x="286693" y="922025"/>
                    <a:pt x="272443" y="923925"/>
                  </a:cubicBezTo>
                  <a:cubicBezTo>
                    <a:pt x="262871" y="925201"/>
                    <a:pt x="253393" y="927100"/>
                    <a:pt x="243868" y="928687"/>
                  </a:cubicBezTo>
                  <a:cubicBezTo>
                    <a:pt x="211210" y="939575"/>
                    <a:pt x="251744" y="926718"/>
                    <a:pt x="205768" y="938212"/>
                  </a:cubicBezTo>
                  <a:cubicBezTo>
                    <a:pt x="200898" y="939430"/>
                    <a:pt x="196404" y="941990"/>
                    <a:pt x="191481" y="942975"/>
                  </a:cubicBezTo>
                  <a:cubicBezTo>
                    <a:pt x="180474" y="945176"/>
                    <a:pt x="169216" y="945892"/>
                    <a:pt x="158143" y="947737"/>
                  </a:cubicBezTo>
                  <a:cubicBezTo>
                    <a:pt x="135161" y="951567"/>
                    <a:pt x="138442" y="951130"/>
                    <a:pt x="120043" y="957262"/>
                  </a:cubicBezTo>
                  <a:lnTo>
                    <a:pt x="377218" y="962025"/>
                  </a:lnTo>
                  <a:cubicBezTo>
                    <a:pt x="382235" y="962201"/>
                    <a:pt x="386583" y="965802"/>
                    <a:pt x="391506" y="966787"/>
                  </a:cubicBezTo>
                  <a:cubicBezTo>
                    <a:pt x="402513" y="968988"/>
                    <a:pt x="413731" y="969962"/>
                    <a:pt x="424843" y="971550"/>
                  </a:cubicBezTo>
                  <a:cubicBezTo>
                    <a:pt x="372248" y="989081"/>
                    <a:pt x="420534" y="974458"/>
                    <a:pt x="291493" y="981075"/>
                  </a:cubicBezTo>
                  <a:cubicBezTo>
                    <a:pt x="269241" y="982216"/>
                    <a:pt x="247043" y="984250"/>
                    <a:pt x="224818" y="985837"/>
                  </a:cubicBezTo>
                  <a:cubicBezTo>
                    <a:pt x="178582" y="1001251"/>
                    <a:pt x="263523" y="974245"/>
                    <a:pt x="143856" y="995362"/>
                  </a:cubicBezTo>
                  <a:cubicBezTo>
                    <a:pt x="138219" y="996357"/>
                    <a:pt x="134688" y="1002327"/>
                    <a:pt x="129568" y="1004887"/>
                  </a:cubicBezTo>
                  <a:cubicBezTo>
                    <a:pt x="125078" y="1007132"/>
                    <a:pt x="119771" y="1007405"/>
                    <a:pt x="115281" y="1009650"/>
                  </a:cubicBezTo>
                  <a:cubicBezTo>
                    <a:pt x="78360" y="1028111"/>
                    <a:pt x="122609" y="1011970"/>
                    <a:pt x="86706" y="1023937"/>
                  </a:cubicBezTo>
                  <a:cubicBezTo>
                    <a:pt x="73610" y="1032668"/>
                    <a:pt x="59275" y="1037134"/>
                    <a:pt x="91468" y="1038225"/>
                  </a:cubicBezTo>
                  <a:cubicBezTo>
                    <a:pt x="178745" y="1041184"/>
                    <a:pt x="266093" y="1041400"/>
                    <a:pt x="353406" y="1042987"/>
                  </a:cubicBezTo>
                  <a:cubicBezTo>
                    <a:pt x="543596" y="1053554"/>
                    <a:pt x="423149" y="1044770"/>
                    <a:pt x="167668" y="1052512"/>
                  </a:cubicBezTo>
                  <a:cubicBezTo>
                    <a:pt x="153299" y="1052947"/>
                    <a:pt x="139117" y="1055912"/>
                    <a:pt x="124806" y="1057275"/>
                  </a:cubicBezTo>
                  <a:cubicBezTo>
                    <a:pt x="105776" y="1059087"/>
                    <a:pt x="86706" y="1060450"/>
                    <a:pt x="67656" y="1062037"/>
                  </a:cubicBezTo>
                  <a:cubicBezTo>
                    <a:pt x="70831" y="1066800"/>
                    <a:pt x="72711" y="1072749"/>
                    <a:pt x="77181" y="1076325"/>
                  </a:cubicBezTo>
                  <a:cubicBezTo>
                    <a:pt x="83327" y="1081242"/>
                    <a:pt x="119799" y="1085837"/>
                    <a:pt x="120043" y="1085850"/>
                  </a:cubicBezTo>
                  <a:cubicBezTo>
                    <a:pt x="172386" y="1088534"/>
                    <a:pt x="224822" y="1088895"/>
                    <a:pt x="277206" y="1090612"/>
                  </a:cubicBezTo>
                  <a:lnTo>
                    <a:pt x="410556" y="1095375"/>
                  </a:lnTo>
                  <a:lnTo>
                    <a:pt x="205768" y="1100137"/>
                  </a:lnTo>
                  <a:cubicBezTo>
                    <a:pt x="189825" y="1100739"/>
                    <a:pt x="174037" y="1103518"/>
                    <a:pt x="158143" y="1104900"/>
                  </a:cubicBezTo>
                  <a:cubicBezTo>
                    <a:pt x="137523" y="1106693"/>
                    <a:pt x="116868" y="1108075"/>
                    <a:pt x="96231" y="1109662"/>
                  </a:cubicBezTo>
                  <a:cubicBezTo>
                    <a:pt x="78591" y="1115542"/>
                    <a:pt x="65818" y="1117324"/>
                    <a:pt x="110518" y="1119187"/>
                  </a:cubicBezTo>
                  <a:cubicBezTo>
                    <a:pt x="177154" y="1121964"/>
                    <a:pt x="243868" y="1122362"/>
                    <a:pt x="310543" y="1123950"/>
                  </a:cubicBezTo>
                  <a:lnTo>
                    <a:pt x="339118" y="1128712"/>
                  </a:lnTo>
                  <a:cubicBezTo>
                    <a:pt x="350213" y="1130419"/>
                    <a:pt x="361401" y="1131524"/>
                    <a:pt x="372456" y="1133475"/>
                  </a:cubicBezTo>
                  <a:cubicBezTo>
                    <a:pt x="413578" y="1140732"/>
                    <a:pt x="420013" y="1142983"/>
                    <a:pt x="458181" y="1152525"/>
                  </a:cubicBezTo>
                  <a:lnTo>
                    <a:pt x="496281" y="1162050"/>
                  </a:lnTo>
                  <a:lnTo>
                    <a:pt x="510568" y="1166812"/>
                  </a:lnTo>
                  <a:cubicBezTo>
                    <a:pt x="533211" y="1181907"/>
                    <a:pt x="519424" y="1174526"/>
                    <a:pt x="553431" y="1185862"/>
                  </a:cubicBezTo>
                  <a:cubicBezTo>
                    <a:pt x="553444" y="1185866"/>
                    <a:pt x="581993" y="1195384"/>
                    <a:pt x="582006" y="1195387"/>
                  </a:cubicBezTo>
                  <a:cubicBezTo>
                    <a:pt x="589943" y="1196975"/>
                    <a:pt x="597818" y="1198919"/>
                    <a:pt x="605818" y="1200150"/>
                  </a:cubicBezTo>
                  <a:cubicBezTo>
                    <a:pt x="642455" y="1205786"/>
                    <a:pt x="666740" y="1206668"/>
                    <a:pt x="705831" y="1209675"/>
                  </a:cubicBezTo>
                  <a:cubicBezTo>
                    <a:pt x="814679" y="1227816"/>
                    <a:pt x="743677" y="1219785"/>
                    <a:pt x="920143" y="1214437"/>
                  </a:cubicBezTo>
                  <a:cubicBezTo>
                    <a:pt x="924906" y="1212850"/>
                    <a:pt x="939451" y="1209675"/>
                    <a:pt x="934431" y="1209675"/>
                  </a:cubicBezTo>
                  <a:cubicBezTo>
                    <a:pt x="779583" y="1209675"/>
                    <a:pt x="794175" y="1209412"/>
                    <a:pt x="696306" y="1219200"/>
                  </a:cubicBezTo>
                  <a:lnTo>
                    <a:pt x="658206" y="1228725"/>
                  </a:lnTo>
                  <a:cubicBezTo>
                    <a:pt x="651856" y="1230312"/>
                    <a:pt x="645366" y="1231417"/>
                    <a:pt x="639156" y="1233487"/>
                  </a:cubicBezTo>
                  <a:cubicBezTo>
                    <a:pt x="629631" y="1236662"/>
                    <a:pt x="619903" y="1239283"/>
                    <a:pt x="610581" y="1243012"/>
                  </a:cubicBezTo>
                  <a:cubicBezTo>
                    <a:pt x="602643" y="1246187"/>
                    <a:pt x="594957" y="1250080"/>
                    <a:pt x="586768" y="1252537"/>
                  </a:cubicBezTo>
                  <a:cubicBezTo>
                    <a:pt x="579015" y="1254863"/>
                    <a:pt x="570893" y="1255712"/>
                    <a:pt x="562956" y="1257300"/>
                  </a:cubicBezTo>
                  <a:cubicBezTo>
                    <a:pt x="574068" y="1260475"/>
                    <a:pt x="584934" y="1264695"/>
                    <a:pt x="596293" y="1266825"/>
                  </a:cubicBezTo>
                  <a:cubicBezTo>
                    <a:pt x="642915" y="1275566"/>
                    <a:pt x="779528" y="1276116"/>
                    <a:pt x="786793" y="1276350"/>
                  </a:cubicBezTo>
                  <a:cubicBezTo>
                    <a:pt x="802668" y="1274762"/>
                    <a:pt x="818624" y="1273843"/>
                    <a:pt x="834418" y="1271587"/>
                  </a:cubicBezTo>
                  <a:cubicBezTo>
                    <a:pt x="844888" y="1270091"/>
                    <a:pt x="857575" y="1265456"/>
                    <a:pt x="867756" y="1262062"/>
                  </a:cubicBezTo>
                  <a:cubicBezTo>
                    <a:pt x="869343" y="1257300"/>
                    <a:pt x="870273" y="1252265"/>
                    <a:pt x="872518" y="1247775"/>
                  </a:cubicBezTo>
                  <a:cubicBezTo>
                    <a:pt x="890723" y="1211364"/>
                    <a:pt x="906159" y="1232069"/>
                    <a:pt x="963006" y="1228725"/>
                  </a:cubicBezTo>
                  <a:cubicBezTo>
                    <a:pt x="967768" y="1227137"/>
                    <a:pt x="982163" y="1222745"/>
                    <a:pt x="977293" y="1223962"/>
                  </a:cubicBezTo>
                  <a:cubicBezTo>
                    <a:pt x="966081" y="1226765"/>
                    <a:pt x="954817" y="1229537"/>
                    <a:pt x="943956" y="1233487"/>
                  </a:cubicBezTo>
                  <a:cubicBezTo>
                    <a:pt x="937284" y="1235913"/>
                    <a:pt x="931431" y="1240215"/>
                    <a:pt x="924906" y="1243012"/>
                  </a:cubicBezTo>
                  <a:cubicBezTo>
                    <a:pt x="920292" y="1244990"/>
                    <a:pt x="915108" y="1245530"/>
                    <a:pt x="910618" y="1247775"/>
                  </a:cubicBezTo>
                  <a:cubicBezTo>
                    <a:pt x="905499" y="1250335"/>
                    <a:pt x="901561" y="1254975"/>
                    <a:pt x="896331" y="1257300"/>
                  </a:cubicBezTo>
                  <a:cubicBezTo>
                    <a:pt x="887156" y="1261378"/>
                    <a:pt x="877281" y="1263650"/>
                    <a:pt x="867756" y="1266825"/>
                  </a:cubicBezTo>
                  <a:cubicBezTo>
                    <a:pt x="862993" y="1268412"/>
                    <a:pt x="858468" y="1271132"/>
                    <a:pt x="853468" y="1271587"/>
                  </a:cubicBezTo>
                  <a:lnTo>
                    <a:pt x="801081" y="1276350"/>
                  </a:lnTo>
                  <a:cubicBezTo>
                    <a:pt x="796318" y="1277937"/>
                    <a:pt x="791636" y="1279791"/>
                    <a:pt x="786793" y="1281112"/>
                  </a:cubicBezTo>
                  <a:cubicBezTo>
                    <a:pt x="774163" y="1284556"/>
                    <a:pt x="761112" y="1286497"/>
                    <a:pt x="748693" y="1290637"/>
                  </a:cubicBezTo>
                  <a:cubicBezTo>
                    <a:pt x="739168" y="1293812"/>
                    <a:pt x="730081" y="1298917"/>
                    <a:pt x="720118" y="1300162"/>
                  </a:cubicBezTo>
                  <a:lnTo>
                    <a:pt x="682018" y="1304925"/>
                  </a:lnTo>
                  <a:cubicBezTo>
                    <a:pt x="677256" y="1309687"/>
                    <a:pt x="672905" y="1314900"/>
                    <a:pt x="667731" y="1319212"/>
                  </a:cubicBezTo>
                  <a:cubicBezTo>
                    <a:pt x="663334" y="1322876"/>
                    <a:pt x="655569" y="1323422"/>
                    <a:pt x="653443" y="1328737"/>
                  </a:cubicBezTo>
                  <a:cubicBezTo>
                    <a:pt x="647977" y="1342402"/>
                    <a:pt x="665259" y="1346822"/>
                    <a:pt x="672493" y="1347787"/>
                  </a:cubicBezTo>
                  <a:cubicBezTo>
                    <a:pt x="715241" y="1353487"/>
                    <a:pt x="758218" y="1357312"/>
                    <a:pt x="801081" y="1362075"/>
                  </a:cubicBezTo>
                  <a:lnTo>
                    <a:pt x="762981" y="1366837"/>
                  </a:lnTo>
                  <a:cubicBezTo>
                    <a:pt x="747290" y="1369079"/>
                    <a:pt x="734294" y="1370287"/>
                    <a:pt x="720118" y="1376362"/>
                  </a:cubicBezTo>
                  <a:cubicBezTo>
                    <a:pt x="703200" y="1383612"/>
                    <a:pt x="701129" y="1385846"/>
                    <a:pt x="686781" y="1395412"/>
                  </a:cubicBezTo>
                  <a:cubicBezTo>
                    <a:pt x="688368" y="1400175"/>
                    <a:pt x="686550" y="1409174"/>
                    <a:pt x="691543" y="1409700"/>
                  </a:cubicBezTo>
                  <a:cubicBezTo>
                    <a:pt x="749979" y="1415851"/>
                    <a:pt x="809111" y="1410797"/>
                    <a:pt x="867756" y="1414462"/>
                  </a:cubicBezTo>
                  <a:cubicBezTo>
                    <a:pt x="875835" y="1414967"/>
                    <a:pt x="851975" y="1418221"/>
                    <a:pt x="843943" y="1419225"/>
                  </a:cubicBezTo>
                  <a:cubicBezTo>
                    <a:pt x="826544" y="1421400"/>
                    <a:pt x="809018" y="1422400"/>
                    <a:pt x="791556" y="1423987"/>
                  </a:cubicBezTo>
                  <a:cubicBezTo>
                    <a:pt x="779160" y="1426466"/>
                    <a:pt x="761175" y="1429671"/>
                    <a:pt x="748693" y="1433512"/>
                  </a:cubicBezTo>
                  <a:cubicBezTo>
                    <a:pt x="734299" y="1437941"/>
                    <a:pt x="705831" y="1447800"/>
                    <a:pt x="705831" y="1447800"/>
                  </a:cubicBezTo>
                  <a:cubicBezTo>
                    <a:pt x="710593" y="1455737"/>
                    <a:pt x="710933" y="1470464"/>
                    <a:pt x="720118" y="1471612"/>
                  </a:cubicBezTo>
                  <a:cubicBezTo>
                    <a:pt x="813450" y="1483279"/>
                    <a:pt x="819957" y="1479610"/>
                    <a:pt x="872518" y="1462087"/>
                  </a:cubicBezTo>
                  <a:cubicBezTo>
                    <a:pt x="910621" y="1474789"/>
                    <a:pt x="862992" y="1462087"/>
                    <a:pt x="901093" y="1462087"/>
                  </a:cubicBezTo>
                  <a:cubicBezTo>
                    <a:pt x="913892" y="1462087"/>
                    <a:pt x="926493" y="1465262"/>
                    <a:pt x="939193" y="1466850"/>
                  </a:cubicBezTo>
                  <a:cubicBezTo>
                    <a:pt x="932843" y="1468437"/>
                    <a:pt x="926272" y="1469314"/>
                    <a:pt x="920143" y="1471612"/>
                  </a:cubicBezTo>
                  <a:cubicBezTo>
                    <a:pt x="870324" y="1490294"/>
                    <a:pt x="930951" y="1473672"/>
                    <a:pt x="882043" y="1485900"/>
                  </a:cubicBezTo>
                  <a:cubicBezTo>
                    <a:pt x="849341" y="1510426"/>
                    <a:pt x="877701" y="1491736"/>
                    <a:pt x="839181" y="1509712"/>
                  </a:cubicBezTo>
                  <a:cubicBezTo>
                    <a:pt x="774042" y="1540111"/>
                    <a:pt x="812078" y="1526685"/>
                    <a:pt x="777268" y="1538287"/>
                  </a:cubicBezTo>
                  <a:cubicBezTo>
                    <a:pt x="767743" y="1544637"/>
                    <a:pt x="756787" y="1549242"/>
                    <a:pt x="748693" y="1557337"/>
                  </a:cubicBezTo>
                  <a:cubicBezTo>
                    <a:pt x="743931" y="1562100"/>
                    <a:pt x="738718" y="1566451"/>
                    <a:pt x="734406" y="1571625"/>
                  </a:cubicBezTo>
                  <a:cubicBezTo>
                    <a:pt x="730742" y="1576022"/>
                    <a:pt x="728928" y="1581865"/>
                    <a:pt x="724881" y="1585912"/>
                  </a:cubicBezTo>
                  <a:cubicBezTo>
                    <a:pt x="722722" y="1588071"/>
                    <a:pt x="696953" y="1607020"/>
                    <a:pt x="691543" y="1609725"/>
                  </a:cubicBezTo>
                  <a:cubicBezTo>
                    <a:pt x="687053" y="1611970"/>
                    <a:pt x="682018" y="1612900"/>
                    <a:pt x="677256" y="1614487"/>
                  </a:cubicBezTo>
                  <a:cubicBezTo>
                    <a:pt x="738611" y="1622157"/>
                    <a:pt x="733807" y="1623736"/>
                    <a:pt x="820131" y="1614487"/>
                  </a:cubicBezTo>
                  <a:cubicBezTo>
                    <a:pt x="830114" y="1613417"/>
                    <a:pt x="839181" y="1608137"/>
                    <a:pt x="848706" y="1604962"/>
                  </a:cubicBezTo>
                  <a:lnTo>
                    <a:pt x="862993" y="1600200"/>
                  </a:lnTo>
                  <a:cubicBezTo>
                    <a:pt x="878919" y="1589583"/>
                    <a:pt x="891751" y="1576532"/>
                    <a:pt x="915381" y="1595437"/>
                  </a:cubicBezTo>
                  <a:cubicBezTo>
                    <a:pt x="920640" y="1599645"/>
                    <a:pt x="906481" y="1605684"/>
                    <a:pt x="901093" y="1609725"/>
                  </a:cubicBezTo>
                  <a:cubicBezTo>
                    <a:pt x="893688" y="1615279"/>
                    <a:pt x="885431" y="1619624"/>
                    <a:pt x="877281" y="1624012"/>
                  </a:cubicBezTo>
                  <a:cubicBezTo>
                    <a:pt x="864779" y="1630744"/>
                    <a:pt x="850995" y="1635186"/>
                    <a:pt x="839181" y="1643062"/>
                  </a:cubicBezTo>
                  <a:lnTo>
                    <a:pt x="810606" y="1662112"/>
                  </a:lnTo>
                  <a:cubicBezTo>
                    <a:pt x="805843" y="1665287"/>
                    <a:pt x="801438" y="1669077"/>
                    <a:pt x="796318" y="1671637"/>
                  </a:cubicBezTo>
                  <a:lnTo>
                    <a:pt x="777268" y="1681162"/>
                  </a:lnTo>
                  <a:cubicBezTo>
                    <a:pt x="782031" y="1684337"/>
                    <a:pt x="785876" y="1689977"/>
                    <a:pt x="791556" y="1690687"/>
                  </a:cubicBezTo>
                  <a:cubicBezTo>
                    <a:pt x="808901" y="1692855"/>
                    <a:pt x="817175" y="1684720"/>
                    <a:pt x="829656" y="1676400"/>
                  </a:cubicBezTo>
                  <a:cubicBezTo>
                    <a:pt x="846203" y="1680536"/>
                    <a:pt x="848151" y="1684645"/>
                    <a:pt x="862993" y="1676400"/>
                  </a:cubicBezTo>
                  <a:cubicBezTo>
                    <a:pt x="873000" y="1670841"/>
                    <a:pt x="891568" y="1657350"/>
                    <a:pt x="891568" y="1657350"/>
                  </a:cubicBezTo>
                  <a:cubicBezTo>
                    <a:pt x="880456" y="1654175"/>
                    <a:pt x="869772" y="1648432"/>
                    <a:pt x="858231" y="1647825"/>
                  </a:cubicBezTo>
                  <a:cubicBezTo>
                    <a:pt x="839141" y="1646820"/>
                    <a:pt x="820066" y="1650353"/>
                    <a:pt x="801081" y="1652587"/>
                  </a:cubicBezTo>
                  <a:cubicBezTo>
                    <a:pt x="787415" y="1654195"/>
                    <a:pt x="760151" y="1661146"/>
                    <a:pt x="748693" y="1666875"/>
                  </a:cubicBezTo>
                  <a:cubicBezTo>
                    <a:pt x="742343" y="1670050"/>
                    <a:pt x="735420" y="1672274"/>
                    <a:pt x="729643" y="1676400"/>
                  </a:cubicBezTo>
                  <a:cubicBezTo>
                    <a:pt x="717975" y="1684734"/>
                    <a:pt x="713426" y="1693582"/>
                    <a:pt x="705831" y="1704975"/>
                  </a:cubicBezTo>
                  <a:cubicBezTo>
                    <a:pt x="734570" y="1776821"/>
                    <a:pt x="708352" y="1732899"/>
                    <a:pt x="872518" y="1724025"/>
                  </a:cubicBezTo>
                  <a:cubicBezTo>
                    <a:pt x="888073" y="1723184"/>
                    <a:pt x="908208" y="1711605"/>
                    <a:pt x="920143" y="1704975"/>
                  </a:cubicBezTo>
                  <a:cubicBezTo>
                    <a:pt x="925147" y="1702195"/>
                    <a:pt x="934431" y="1701174"/>
                    <a:pt x="934431" y="1695450"/>
                  </a:cubicBezTo>
                  <a:cubicBezTo>
                    <a:pt x="934431" y="1690430"/>
                    <a:pt x="924757" y="1698235"/>
                    <a:pt x="920143" y="1700212"/>
                  </a:cubicBezTo>
                  <a:cubicBezTo>
                    <a:pt x="884771" y="1715371"/>
                    <a:pt x="916032" y="1703321"/>
                    <a:pt x="886806" y="1719262"/>
                  </a:cubicBezTo>
                  <a:cubicBezTo>
                    <a:pt x="874341" y="1726061"/>
                    <a:pt x="860882" y="1731007"/>
                    <a:pt x="848706" y="1738312"/>
                  </a:cubicBezTo>
                  <a:cubicBezTo>
                    <a:pt x="834796" y="1746658"/>
                    <a:pt x="823437" y="1752960"/>
                    <a:pt x="810606" y="1762125"/>
                  </a:cubicBezTo>
                  <a:cubicBezTo>
                    <a:pt x="804147" y="1766739"/>
                    <a:pt x="798059" y="1771860"/>
                    <a:pt x="791556" y="1776412"/>
                  </a:cubicBezTo>
                  <a:cubicBezTo>
                    <a:pt x="782178" y="1782977"/>
                    <a:pt x="762981" y="1795462"/>
                    <a:pt x="762981" y="1795462"/>
                  </a:cubicBezTo>
                  <a:cubicBezTo>
                    <a:pt x="767743" y="1797050"/>
                    <a:pt x="772269" y="1800679"/>
                    <a:pt x="777268" y="1800225"/>
                  </a:cubicBezTo>
                  <a:cubicBezTo>
                    <a:pt x="842270" y="1794316"/>
                    <a:pt x="792805" y="1793659"/>
                    <a:pt x="834418" y="1781175"/>
                  </a:cubicBezTo>
                  <a:cubicBezTo>
                    <a:pt x="843667" y="1778400"/>
                    <a:pt x="853524" y="1778306"/>
                    <a:pt x="862993" y="1776412"/>
                  </a:cubicBezTo>
                  <a:cubicBezTo>
                    <a:pt x="887823" y="1771446"/>
                    <a:pt x="875136" y="1772943"/>
                    <a:pt x="896331" y="1766887"/>
                  </a:cubicBezTo>
                  <a:cubicBezTo>
                    <a:pt x="902625" y="1765089"/>
                    <a:pt x="908963" y="1763409"/>
                    <a:pt x="915381" y="1762125"/>
                  </a:cubicBezTo>
                  <a:cubicBezTo>
                    <a:pt x="924850" y="1760231"/>
                    <a:pt x="934487" y="1759256"/>
                    <a:pt x="943956" y="1757362"/>
                  </a:cubicBezTo>
                  <a:cubicBezTo>
                    <a:pt x="958914" y="1754370"/>
                    <a:pt x="963670" y="1752379"/>
                    <a:pt x="977293" y="1747837"/>
                  </a:cubicBezTo>
                  <a:cubicBezTo>
                    <a:pt x="971365" y="1756730"/>
                    <a:pt x="963188" y="1771019"/>
                    <a:pt x="953481" y="1776412"/>
                  </a:cubicBezTo>
                  <a:cubicBezTo>
                    <a:pt x="944704" y="1781288"/>
                    <a:pt x="924906" y="1785937"/>
                    <a:pt x="924906" y="1785937"/>
                  </a:cubicBezTo>
                  <a:cubicBezTo>
                    <a:pt x="920143" y="1790700"/>
                    <a:pt x="915687" y="1795790"/>
                    <a:pt x="910618" y="1800225"/>
                  </a:cubicBezTo>
                  <a:cubicBezTo>
                    <a:pt x="902968" y="1806919"/>
                    <a:pt x="893994" y="1812087"/>
                    <a:pt x="886806" y="1819275"/>
                  </a:cubicBezTo>
                  <a:cubicBezTo>
                    <a:pt x="882759" y="1823322"/>
                    <a:pt x="881678" y="1829898"/>
                    <a:pt x="877281" y="1833562"/>
                  </a:cubicBezTo>
                  <a:cubicBezTo>
                    <a:pt x="871827" y="1838107"/>
                    <a:pt x="863911" y="1838827"/>
                    <a:pt x="858231" y="1843087"/>
                  </a:cubicBezTo>
                  <a:cubicBezTo>
                    <a:pt x="851047" y="1848475"/>
                    <a:pt x="845999" y="1856293"/>
                    <a:pt x="839181" y="1862137"/>
                  </a:cubicBezTo>
                  <a:cubicBezTo>
                    <a:pt x="834835" y="1865862"/>
                    <a:pt x="829290" y="1867998"/>
                    <a:pt x="824893" y="1871662"/>
                  </a:cubicBezTo>
                  <a:cubicBezTo>
                    <a:pt x="788223" y="1902221"/>
                    <a:pt x="831793" y="1871826"/>
                    <a:pt x="796318" y="1895475"/>
                  </a:cubicBezTo>
                  <a:cubicBezTo>
                    <a:pt x="794731" y="1890712"/>
                    <a:pt x="791556" y="1886207"/>
                    <a:pt x="791556" y="1881187"/>
                  </a:cubicBezTo>
                  <a:cubicBezTo>
                    <a:pt x="791556" y="1876167"/>
                    <a:pt x="793880" y="1871288"/>
                    <a:pt x="796318" y="1866900"/>
                  </a:cubicBezTo>
                  <a:cubicBezTo>
                    <a:pt x="810324" y="1841689"/>
                    <a:pt x="810699" y="1837695"/>
                    <a:pt x="834418" y="1828800"/>
                  </a:cubicBezTo>
                  <a:cubicBezTo>
                    <a:pt x="840547" y="1826502"/>
                    <a:pt x="847174" y="1825835"/>
                    <a:pt x="853468" y="1824037"/>
                  </a:cubicBezTo>
                  <a:cubicBezTo>
                    <a:pt x="858295" y="1822658"/>
                    <a:pt x="862929" y="1820654"/>
                    <a:pt x="867756" y="1819275"/>
                  </a:cubicBezTo>
                  <a:cubicBezTo>
                    <a:pt x="874050" y="1817477"/>
                    <a:pt x="880512" y="1816310"/>
                    <a:pt x="886806" y="1814512"/>
                  </a:cubicBezTo>
                  <a:cubicBezTo>
                    <a:pt x="891633" y="1813133"/>
                    <a:pt x="906113" y="1809750"/>
                    <a:pt x="901093" y="1809750"/>
                  </a:cubicBezTo>
                  <a:cubicBezTo>
                    <a:pt x="898450" y="1809750"/>
                    <a:pt x="862825" y="1817437"/>
                    <a:pt x="858231" y="1819275"/>
                  </a:cubicBezTo>
                  <a:cubicBezTo>
                    <a:pt x="848343" y="1823230"/>
                    <a:pt x="839486" y="1829466"/>
                    <a:pt x="829656" y="1833562"/>
                  </a:cubicBezTo>
                  <a:cubicBezTo>
                    <a:pt x="820388" y="1837424"/>
                    <a:pt x="801081" y="1843087"/>
                    <a:pt x="801081" y="1843087"/>
                  </a:cubicBezTo>
                  <a:cubicBezTo>
                    <a:pt x="799493" y="1847850"/>
                    <a:pt x="798563" y="1852885"/>
                    <a:pt x="796318" y="1857375"/>
                  </a:cubicBezTo>
                  <a:cubicBezTo>
                    <a:pt x="793758" y="1862494"/>
                    <a:pt x="789048" y="1866401"/>
                    <a:pt x="786793" y="1871662"/>
                  </a:cubicBezTo>
                  <a:cubicBezTo>
                    <a:pt x="784215" y="1877678"/>
                    <a:pt x="783829" y="1884418"/>
                    <a:pt x="782031" y="1890712"/>
                  </a:cubicBezTo>
                  <a:cubicBezTo>
                    <a:pt x="780652" y="1895539"/>
                    <a:pt x="778856" y="1900237"/>
                    <a:pt x="777268" y="1905000"/>
                  </a:cubicBezTo>
                  <a:cubicBezTo>
                    <a:pt x="778856" y="1909762"/>
                    <a:pt x="777061" y="1918577"/>
                    <a:pt x="782031" y="1919287"/>
                  </a:cubicBezTo>
                  <a:cubicBezTo>
                    <a:pt x="812186" y="1923595"/>
                    <a:pt x="835969" y="1916519"/>
                    <a:pt x="862993" y="1909762"/>
                  </a:cubicBezTo>
                  <a:cubicBezTo>
                    <a:pt x="871574" y="1901181"/>
                    <a:pt x="879966" y="1890922"/>
                    <a:pt x="891568" y="1885950"/>
                  </a:cubicBezTo>
                  <a:cubicBezTo>
                    <a:pt x="897584" y="1883372"/>
                    <a:pt x="904268" y="1882775"/>
                    <a:pt x="910618" y="1881187"/>
                  </a:cubicBezTo>
                  <a:cubicBezTo>
                    <a:pt x="916968" y="1876425"/>
                    <a:pt x="921731" y="1866900"/>
                    <a:pt x="929668" y="1866900"/>
                  </a:cubicBezTo>
                  <a:cubicBezTo>
                    <a:pt x="936403" y="1866900"/>
                    <a:pt x="918723" y="1875339"/>
                    <a:pt x="915381" y="1881187"/>
                  </a:cubicBezTo>
                  <a:cubicBezTo>
                    <a:pt x="912134" y="1886870"/>
                    <a:pt x="914422" y="1894911"/>
                    <a:pt x="910618" y="1900237"/>
                  </a:cubicBezTo>
                  <a:cubicBezTo>
                    <a:pt x="906004" y="1906696"/>
                    <a:pt x="897595" y="1909359"/>
                    <a:pt x="891568" y="1914525"/>
                  </a:cubicBezTo>
                  <a:cubicBezTo>
                    <a:pt x="886454" y="1918908"/>
                    <a:pt x="881196" y="1923332"/>
                    <a:pt x="877281" y="1928812"/>
                  </a:cubicBezTo>
                  <a:cubicBezTo>
                    <a:pt x="873155" y="1934589"/>
                    <a:pt x="871883" y="1942085"/>
                    <a:pt x="867756" y="1947862"/>
                  </a:cubicBezTo>
                  <a:cubicBezTo>
                    <a:pt x="863841" y="1953343"/>
                    <a:pt x="857780" y="1956976"/>
                    <a:pt x="853468" y="1962150"/>
                  </a:cubicBezTo>
                  <a:cubicBezTo>
                    <a:pt x="849804" y="1966547"/>
                    <a:pt x="847118" y="1971675"/>
                    <a:pt x="843943" y="1976437"/>
                  </a:cubicBezTo>
                  <a:cubicBezTo>
                    <a:pt x="832620" y="2010411"/>
                    <a:pt x="841576" y="1976437"/>
                    <a:pt x="853468" y="1976437"/>
                  </a:cubicBezTo>
                  <a:cubicBezTo>
                    <a:pt x="859192" y="1976437"/>
                    <a:pt x="847990" y="1986677"/>
                    <a:pt x="843943" y="1990725"/>
                  </a:cubicBezTo>
                  <a:cubicBezTo>
                    <a:pt x="839896" y="1994772"/>
                    <a:pt x="834418" y="1997075"/>
                    <a:pt x="829656" y="2000250"/>
                  </a:cubicBezTo>
                  <a:cubicBezTo>
                    <a:pt x="828068" y="2008187"/>
                    <a:pt x="826856" y="2016209"/>
                    <a:pt x="824893" y="2024062"/>
                  </a:cubicBezTo>
                  <a:cubicBezTo>
                    <a:pt x="823675" y="2028932"/>
                    <a:pt x="815179" y="2039175"/>
                    <a:pt x="820131" y="2038350"/>
                  </a:cubicBezTo>
                  <a:cubicBezTo>
                    <a:pt x="841941" y="2034715"/>
                    <a:pt x="861066" y="2021528"/>
                    <a:pt x="882043" y="2014537"/>
                  </a:cubicBezTo>
                  <a:lnTo>
                    <a:pt x="896331" y="2009775"/>
                  </a:lnTo>
                  <a:cubicBezTo>
                    <a:pt x="901093" y="2006600"/>
                    <a:pt x="905259" y="2002260"/>
                    <a:pt x="910618" y="2000250"/>
                  </a:cubicBezTo>
                  <a:cubicBezTo>
                    <a:pt x="918197" y="1997408"/>
                    <a:pt x="927403" y="1999503"/>
                    <a:pt x="934431" y="1995487"/>
                  </a:cubicBezTo>
                  <a:cubicBezTo>
                    <a:pt x="939401" y="1992647"/>
                    <a:pt x="940781" y="1985962"/>
                    <a:pt x="943956" y="1981200"/>
                  </a:cubicBezTo>
                  <a:cubicBezTo>
                    <a:pt x="942368" y="1993900"/>
                    <a:pt x="943240" y="2007158"/>
                    <a:pt x="939193" y="2019300"/>
                  </a:cubicBezTo>
                  <a:cubicBezTo>
                    <a:pt x="932679" y="2038842"/>
                    <a:pt x="923428" y="2036895"/>
                    <a:pt x="910618" y="2047875"/>
                  </a:cubicBezTo>
                  <a:cubicBezTo>
                    <a:pt x="903800" y="2053719"/>
                    <a:pt x="898280" y="2060959"/>
                    <a:pt x="891568" y="2066925"/>
                  </a:cubicBezTo>
                  <a:cubicBezTo>
                    <a:pt x="883971" y="2073678"/>
                    <a:pt x="874556" y="2078420"/>
                    <a:pt x="867756" y="2085975"/>
                  </a:cubicBezTo>
                  <a:cubicBezTo>
                    <a:pt x="826086" y="2132275"/>
                    <a:pt x="867954" y="2101719"/>
                    <a:pt x="834418" y="2124075"/>
                  </a:cubicBezTo>
                  <a:cubicBezTo>
                    <a:pt x="805441" y="2167539"/>
                    <a:pt x="829273" y="2122932"/>
                    <a:pt x="920143" y="2143125"/>
                  </a:cubicBezTo>
                  <a:cubicBezTo>
                    <a:pt x="925730" y="2144367"/>
                    <a:pt x="914665" y="2153365"/>
                    <a:pt x="910618" y="2157412"/>
                  </a:cubicBezTo>
                  <a:cubicBezTo>
                    <a:pt x="871026" y="2197004"/>
                    <a:pt x="898813" y="2158450"/>
                    <a:pt x="877281" y="2190750"/>
                  </a:cubicBezTo>
                  <a:cubicBezTo>
                    <a:pt x="913793" y="2192337"/>
                    <a:pt x="950917" y="2188674"/>
                    <a:pt x="986818" y="2195512"/>
                  </a:cubicBezTo>
                  <a:cubicBezTo>
                    <a:pt x="992441" y="2196583"/>
                    <a:pt x="981340" y="2205752"/>
                    <a:pt x="977293" y="2209800"/>
                  </a:cubicBezTo>
                  <a:cubicBezTo>
                    <a:pt x="965030" y="2222064"/>
                    <a:pt x="956231" y="2220680"/>
                    <a:pt x="939193" y="2224087"/>
                  </a:cubicBezTo>
                  <a:cubicBezTo>
                    <a:pt x="928357" y="2229505"/>
                    <a:pt x="914060" y="2238375"/>
                    <a:pt x="901093" y="2238375"/>
                  </a:cubicBezTo>
                  <a:cubicBezTo>
                    <a:pt x="897543" y="2238375"/>
                    <a:pt x="894743" y="2235200"/>
                    <a:pt x="891568" y="2233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4-Point Star 17"/>
            <p:cNvSpPr/>
            <p:nvPr/>
          </p:nvSpPr>
          <p:spPr>
            <a:xfrm>
              <a:off x="2612816" y="3589593"/>
              <a:ext cx="217225" cy="310148"/>
            </a:xfrm>
            <a:prstGeom prst="star4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-Point Star 18"/>
            <p:cNvSpPr/>
            <p:nvPr/>
          </p:nvSpPr>
          <p:spPr>
            <a:xfrm>
              <a:off x="3628261" y="3589593"/>
              <a:ext cx="217225" cy="310148"/>
            </a:xfrm>
            <a:prstGeom prst="star4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91348" y="3369000"/>
                <a:ext cx="2373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 err="1" smtClean="0"/>
                  <a:t>Vel</a:t>
                </a:r>
                <a:r>
                  <a:rPr lang="en-US" b="0" dirty="0" smtClean="0"/>
                  <a:t> = </a:t>
                </a:r>
                <a:r>
                  <a:rPr lang="en-US" b="0" dirty="0" err="1" smtClean="0"/>
                  <a:t>vel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48" y="3369000"/>
                <a:ext cx="237327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14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068998" y="5635449"/>
                <a:ext cx="2763192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98" y="5635449"/>
                <a:ext cx="2763192" cy="7206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153336" y="2032146"/>
                <a:ext cx="5411290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 smtClean="0"/>
                  <a:t>2. Velocity is the derivative of 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36" y="2032146"/>
                <a:ext cx="5411290" cy="491288"/>
              </a:xfrm>
              <a:prstGeom prst="rect">
                <a:avLst/>
              </a:prstGeom>
              <a:blipFill rotWithShape="1">
                <a:blip r:embed="rId6"/>
                <a:stretch>
                  <a:fillRect l="-90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24510" y="1349957"/>
                <a:ext cx="5340116" cy="412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 smtClean="0"/>
                  <a:t>1. Position is the integral of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10" y="1349957"/>
                <a:ext cx="5340116" cy="412164"/>
              </a:xfrm>
              <a:prstGeom prst="rect">
                <a:avLst/>
              </a:prstGeom>
              <a:blipFill rotWithShape="1">
                <a:blip r:embed="rId7"/>
                <a:stretch>
                  <a:fillRect l="-1027" t="-132353" b="-19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483829" y="2694864"/>
                <a:ext cx="408079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 smtClean="0"/>
                  <a:t>Substitute 1 into 2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829" y="2694864"/>
                <a:ext cx="4080797" cy="491288"/>
              </a:xfrm>
              <a:prstGeom prst="rect">
                <a:avLst/>
              </a:prstGeom>
              <a:blipFill rotWithShape="1">
                <a:blip r:embed="rId8"/>
                <a:stretch>
                  <a:fillRect l="-1345" t="-98765" b="-156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818357" y="4335404"/>
            <a:ext cx="3826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(t) = velocity</a:t>
            </a:r>
          </a:p>
          <a:p>
            <a:r>
              <a:rPr lang="en-US" dirty="0" smtClean="0"/>
              <a:t>g(t) = position and </a:t>
            </a:r>
            <a:r>
              <a:rPr lang="en-US" dirty="0" err="1" smtClean="0"/>
              <a:t>antiderivative</a:t>
            </a:r>
            <a:r>
              <a:rPr lang="en-US" dirty="0" smtClean="0"/>
              <a:t> of f(t)</a:t>
            </a:r>
          </a:p>
          <a:p>
            <a:r>
              <a:rPr lang="en-US" dirty="0" smtClean="0"/>
              <a:t>g‘(t) = velocity</a:t>
            </a:r>
          </a:p>
        </p:txBody>
      </p:sp>
    </p:spTree>
    <p:extLst>
      <p:ext uri="{BB962C8B-B14F-4D97-AF65-F5344CB8AC3E}">
        <p14:creationId xmlns:p14="http://schemas.microsoft.com/office/powerpoint/2010/main" val="5497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15" grpId="0"/>
      <p:bldP spid="1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3941" y="2864220"/>
                <a:ext cx="1705082" cy="412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F(x) =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1" y="2864220"/>
                <a:ext cx="1705082" cy="412357"/>
              </a:xfrm>
              <a:prstGeom prst="rect">
                <a:avLst/>
              </a:prstGeom>
              <a:blipFill rotWithShape="1">
                <a:blip r:embed="rId3"/>
                <a:stretch>
                  <a:fillRect l="-3226" t="-132836" b="-197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t="19273" r="45910" b="9272"/>
          <a:stretch/>
        </p:blipFill>
        <p:spPr bwMode="auto">
          <a:xfrm>
            <a:off x="4019550" y="1819275"/>
            <a:ext cx="3724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t="19273" r="45910" b="9272"/>
          <a:stretch/>
        </p:blipFill>
        <p:spPr bwMode="auto">
          <a:xfrm>
            <a:off x="4019550" y="1819275"/>
            <a:ext cx="3724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4390" y="2815689"/>
                <a:ext cx="1062855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+ C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90" y="2815689"/>
                <a:ext cx="1062855" cy="484876"/>
              </a:xfrm>
              <a:prstGeom prst="rect">
                <a:avLst/>
              </a:prstGeom>
              <a:blipFill rotWithShape="1">
                <a:blip r:embed="rId6"/>
                <a:stretch>
                  <a:fillRect l="-1143" r="-400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25" y="1524000"/>
                <a:ext cx="2999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find area from 1 to 2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1524000"/>
                <a:ext cx="299992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829" t="-8197" r="-8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7214" y="5236949"/>
                <a:ext cx="1802866" cy="466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F(x)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" y="5236949"/>
                <a:ext cx="1802866" cy="466794"/>
              </a:xfrm>
              <a:prstGeom prst="rect">
                <a:avLst/>
              </a:prstGeom>
              <a:blipFill rotWithShape="1">
                <a:blip r:embed="rId8"/>
                <a:stretch>
                  <a:fillRect l="-3041" t="-105195" b="-168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7728" y="3861618"/>
                <a:ext cx="2773323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8" y="3861618"/>
                <a:ext cx="2773323" cy="72064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92812" y="360723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Knowing: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4671" y="5733356"/>
                <a:ext cx="2326984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/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=2.33…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671" y="5733356"/>
                <a:ext cx="2326984" cy="529184"/>
              </a:xfrm>
              <a:prstGeom prst="rect">
                <a:avLst/>
              </a:prstGeom>
              <a:blipFill rotWithShape="1">
                <a:blip r:embed="rId10"/>
                <a:stretch>
                  <a:fillRect l="-261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1952" y="5208112"/>
                <a:ext cx="1278170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+ C]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52" y="5208112"/>
                <a:ext cx="1278170" cy="506870"/>
              </a:xfrm>
              <a:prstGeom prst="rect">
                <a:avLst/>
              </a:prstGeom>
              <a:blipFill rotWithShape="1">
                <a:blip r:embed="rId11"/>
                <a:stretch>
                  <a:fillRect l="-1914" r="-3349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20122" y="5210157"/>
                <a:ext cx="140160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+ C]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22" y="5210157"/>
                <a:ext cx="1401602" cy="506870"/>
              </a:xfrm>
              <a:prstGeom prst="rect">
                <a:avLst/>
              </a:prstGeom>
              <a:blipFill rotWithShape="1">
                <a:blip r:embed="rId12"/>
                <a:stretch>
                  <a:fillRect l="-3478" r="-3043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6304263" y="2871788"/>
            <a:ext cx="550803" cy="1971675"/>
          </a:xfrm>
          <a:custGeom>
            <a:avLst/>
            <a:gdLst>
              <a:gd name="connsiteX0" fmla="*/ 510875 w 550803"/>
              <a:gd name="connsiteY0" fmla="*/ 0 h 1971675"/>
              <a:gd name="connsiteX1" fmla="*/ 496587 w 550803"/>
              <a:gd name="connsiteY1" fmla="*/ 23812 h 1971675"/>
              <a:gd name="connsiteX2" fmla="*/ 515637 w 550803"/>
              <a:gd name="connsiteY2" fmla="*/ 52387 h 1971675"/>
              <a:gd name="connsiteX3" fmla="*/ 520400 w 550803"/>
              <a:gd name="connsiteY3" fmla="*/ 71437 h 1971675"/>
              <a:gd name="connsiteX4" fmla="*/ 525162 w 550803"/>
              <a:gd name="connsiteY4" fmla="*/ 85725 h 1971675"/>
              <a:gd name="connsiteX5" fmla="*/ 506112 w 550803"/>
              <a:gd name="connsiteY5" fmla="*/ 95250 h 1971675"/>
              <a:gd name="connsiteX6" fmla="*/ 496587 w 550803"/>
              <a:gd name="connsiteY6" fmla="*/ 109537 h 1971675"/>
              <a:gd name="connsiteX7" fmla="*/ 510875 w 550803"/>
              <a:gd name="connsiteY7" fmla="*/ 138112 h 1971675"/>
              <a:gd name="connsiteX8" fmla="*/ 487062 w 550803"/>
              <a:gd name="connsiteY8" fmla="*/ 161925 h 1971675"/>
              <a:gd name="connsiteX9" fmla="*/ 501350 w 550803"/>
              <a:gd name="connsiteY9" fmla="*/ 166687 h 1971675"/>
              <a:gd name="connsiteX10" fmla="*/ 482300 w 550803"/>
              <a:gd name="connsiteY10" fmla="*/ 185737 h 1971675"/>
              <a:gd name="connsiteX11" fmla="*/ 477537 w 550803"/>
              <a:gd name="connsiteY11" fmla="*/ 204787 h 1971675"/>
              <a:gd name="connsiteX12" fmla="*/ 472775 w 550803"/>
              <a:gd name="connsiteY12" fmla="*/ 238125 h 1971675"/>
              <a:gd name="connsiteX13" fmla="*/ 448962 w 550803"/>
              <a:gd name="connsiteY13" fmla="*/ 261937 h 1971675"/>
              <a:gd name="connsiteX14" fmla="*/ 444200 w 550803"/>
              <a:gd name="connsiteY14" fmla="*/ 276225 h 1971675"/>
              <a:gd name="connsiteX15" fmla="*/ 458487 w 550803"/>
              <a:gd name="connsiteY15" fmla="*/ 280987 h 1971675"/>
              <a:gd name="connsiteX16" fmla="*/ 548975 w 550803"/>
              <a:gd name="connsiteY16" fmla="*/ 285750 h 1971675"/>
              <a:gd name="connsiteX17" fmla="*/ 544212 w 550803"/>
              <a:gd name="connsiteY17" fmla="*/ 300037 h 1971675"/>
              <a:gd name="connsiteX18" fmla="*/ 529925 w 550803"/>
              <a:gd name="connsiteY18" fmla="*/ 304800 h 1971675"/>
              <a:gd name="connsiteX19" fmla="*/ 477537 w 550803"/>
              <a:gd name="connsiteY19" fmla="*/ 314325 h 1971675"/>
              <a:gd name="connsiteX20" fmla="*/ 463250 w 550803"/>
              <a:gd name="connsiteY20" fmla="*/ 319087 h 1971675"/>
              <a:gd name="connsiteX21" fmla="*/ 448962 w 550803"/>
              <a:gd name="connsiteY21" fmla="*/ 333375 h 1971675"/>
              <a:gd name="connsiteX22" fmla="*/ 425150 w 550803"/>
              <a:gd name="connsiteY22" fmla="*/ 338137 h 1971675"/>
              <a:gd name="connsiteX23" fmla="*/ 420387 w 550803"/>
              <a:gd name="connsiteY23" fmla="*/ 352425 h 1971675"/>
              <a:gd name="connsiteX24" fmla="*/ 434675 w 550803"/>
              <a:gd name="connsiteY24" fmla="*/ 357187 h 1971675"/>
              <a:gd name="connsiteX25" fmla="*/ 510875 w 550803"/>
              <a:gd name="connsiteY25" fmla="*/ 361950 h 1971675"/>
              <a:gd name="connsiteX26" fmla="*/ 496587 w 550803"/>
              <a:gd name="connsiteY26" fmla="*/ 376237 h 1971675"/>
              <a:gd name="connsiteX27" fmla="*/ 458487 w 550803"/>
              <a:gd name="connsiteY27" fmla="*/ 381000 h 1971675"/>
              <a:gd name="connsiteX28" fmla="*/ 439437 w 550803"/>
              <a:gd name="connsiteY28" fmla="*/ 385762 h 1971675"/>
              <a:gd name="connsiteX29" fmla="*/ 410862 w 550803"/>
              <a:gd name="connsiteY29" fmla="*/ 390525 h 1971675"/>
              <a:gd name="connsiteX30" fmla="*/ 382287 w 550803"/>
              <a:gd name="connsiteY30" fmla="*/ 400050 h 1971675"/>
              <a:gd name="connsiteX31" fmla="*/ 501350 w 550803"/>
              <a:gd name="connsiteY31" fmla="*/ 414337 h 1971675"/>
              <a:gd name="connsiteX32" fmla="*/ 529925 w 550803"/>
              <a:gd name="connsiteY32" fmla="*/ 423862 h 1971675"/>
              <a:gd name="connsiteX33" fmla="*/ 515637 w 550803"/>
              <a:gd name="connsiteY33" fmla="*/ 433387 h 1971675"/>
              <a:gd name="connsiteX34" fmla="*/ 415625 w 550803"/>
              <a:gd name="connsiteY34" fmla="*/ 447675 h 1971675"/>
              <a:gd name="connsiteX35" fmla="*/ 387050 w 550803"/>
              <a:gd name="connsiteY35" fmla="*/ 461962 h 1971675"/>
              <a:gd name="connsiteX36" fmla="*/ 406100 w 550803"/>
              <a:gd name="connsiteY36" fmla="*/ 471487 h 1971675"/>
              <a:gd name="connsiteX37" fmla="*/ 439437 w 550803"/>
              <a:gd name="connsiteY37" fmla="*/ 476250 h 1971675"/>
              <a:gd name="connsiteX38" fmla="*/ 501350 w 550803"/>
              <a:gd name="connsiteY38" fmla="*/ 485775 h 1971675"/>
              <a:gd name="connsiteX39" fmla="*/ 482300 w 550803"/>
              <a:gd name="connsiteY39" fmla="*/ 500062 h 1971675"/>
              <a:gd name="connsiteX40" fmla="*/ 439437 w 550803"/>
              <a:gd name="connsiteY40" fmla="*/ 504825 h 1971675"/>
              <a:gd name="connsiteX41" fmla="*/ 415625 w 550803"/>
              <a:gd name="connsiteY41" fmla="*/ 509587 h 1971675"/>
              <a:gd name="connsiteX42" fmla="*/ 396575 w 550803"/>
              <a:gd name="connsiteY42" fmla="*/ 519112 h 1971675"/>
              <a:gd name="connsiteX43" fmla="*/ 368000 w 550803"/>
              <a:gd name="connsiteY43" fmla="*/ 528637 h 1971675"/>
              <a:gd name="connsiteX44" fmla="*/ 358475 w 550803"/>
              <a:gd name="connsiteY44" fmla="*/ 542925 h 1971675"/>
              <a:gd name="connsiteX45" fmla="*/ 382287 w 550803"/>
              <a:gd name="connsiteY45" fmla="*/ 547687 h 1971675"/>
              <a:gd name="connsiteX46" fmla="*/ 477537 w 550803"/>
              <a:gd name="connsiteY46" fmla="*/ 552450 h 1971675"/>
              <a:gd name="connsiteX47" fmla="*/ 506112 w 550803"/>
              <a:gd name="connsiteY47" fmla="*/ 557212 h 1971675"/>
              <a:gd name="connsiteX48" fmla="*/ 520400 w 550803"/>
              <a:gd name="connsiteY48" fmla="*/ 561975 h 1971675"/>
              <a:gd name="connsiteX49" fmla="*/ 506112 w 550803"/>
              <a:gd name="connsiteY49" fmla="*/ 566737 h 1971675"/>
              <a:gd name="connsiteX50" fmla="*/ 453725 w 550803"/>
              <a:gd name="connsiteY50" fmla="*/ 576262 h 1971675"/>
              <a:gd name="connsiteX51" fmla="*/ 425150 w 550803"/>
              <a:gd name="connsiteY51" fmla="*/ 585787 h 1971675"/>
              <a:gd name="connsiteX52" fmla="*/ 406100 w 550803"/>
              <a:gd name="connsiteY52" fmla="*/ 590550 h 1971675"/>
              <a:gd name="connsiteX53" fmla="*/ 382287 w 550803"/>
              <a:gd name="connsiteY53" fmla="*/ 595312 h 1971675"/>
              <a:gd name="connsiteX54" fmla="*/ 368000 w 550803"/>
              <a:gd name="connsiteY54" fmla="*/ 600075 h 1971675"/>
              <a:gd name="connsiteX55" fmla="*/ 348950 w 550803"/>
              <a:gd name="connsiteY55" fmla="*/ 604837 h 1971675"/>
              <a:gd name="connsiteX56" fmla="*/ 320375 w 550803"/>
              <a:gd name="connsiteY56" fmla="*/ 614362 h 1971675"/>
              <a:gd name="connsiteX57" fmla="*/ 429912 w 550803"/>
              <a:gd name="connsiteY57" fmla="*/ 628650 h 1971675"/>
              <a:gd name="connsiteX58" fmla="*/ 458487 w 550803"/>
              <a:gd name="connsiteY58" fmla="*/ 638175 h 1971675"/>
              <a:gd name="connsiteX59" fmla="*/ 496587 w 550803"/>
              <a:gd name="connsiteY59" fmla="*/ 647700 h 1971675"/>
              <a:gd name="connsiteX60" fmla="*/ 510875 w 550803"/>
              <a:gd name="connsiteY60" fmla="*/ 657225 h 1971675"/>
              <a:gd name="connsiteX61" fmla="*/ 496587 w 550803"/>
              <a:gd name="connsiteY61" fmla="*/ 666750 h 1971675"/>
              <a:gd name="connsiteX62" fmla="*/ 434675 w 550803"/>
              <a:gd name="connsiteY62" fmla="*/ 676275 h 1971675"/>
              <a:gd name="connsiteX63" fmla="*/ 382287 w 550803"/>
              <a:gd name="connsiteY63" fmla="*/ 685800 h 1971675"/>
              <a:gd name="connsiteX64" fmla="*/ 368000 w 550803"/>
              <a:gd name="connsiteY64" fmla="*/ 690562 h 1971675"/>
              <a:gd name="connsiteX65" fmla="*/ 325137 w 550803"/>
              <a:gd name="connsiteY65" fmla="*/ 700087 h 1971675"/>
              <a:gd name="connsiteX66" fmla="*/ 358475 w 550803"/>
              <a:gd name="connsiteY66" fmla="*/ 709612 h 1971675"/>
              <a:gd name="connsiteX67" fmla="*/ 463250 w 550803"/>
              <a:gd name="connsiteY67" fmla="*/ 719137 h 1971675"/>
              <a:gd name="connsiteX68" fmla="*/ 482300 w 550803"/>
              <a:gd name="connsiteY68" fmla="*/ 723900 h 1971675"/>
              <a:gd name="connsiteX69" fmla="*/ 496587 w 550803"/>
              <a:gd name="connsiteY69" fmla="*/ 728662 h 1971675"/>
              <a:gd name="connsiteX70" fmla="*/ 387050 w 550803"/>
              <a:gd name="connsiteY70" fmla="*/ 733425 h 1971675"/>
              <a:gd name="connsiteX71" fmla="*/ 353712 w 550803"/>
              <a:gd name="connsiteY71" fmla="*/ 738187 h 1971675"/>
              <a:gd name="connsiteX72" fmla="*/ 315612 w 550803"/>
              <a:gd name="connsiteY72" fmla="*/ 742950 h 1971675"/>
              <a:gd name="connsiteX73" fmla="*/ 291800 w 550803"/>
              <a:gd name="connsiteY73" fmla="*/ 747712 h 1971675"/>
              <a:gd name="connsiteX74" fmla="*/ 368000 w 550803"/>
              <a:gd name="connsiteY74" fmla="*/ 757237 h 1971675"/>
              <a:gd name="connsiteX75" fmla="*/ 410862 w 550803"/>
              <a:gd name="connsiteY75" fmla="*/ 762000 h 1971675"/>
              <a:gd name="connsiteX76" fmla="*/ 463250 w 550803"/>
              <a:gd name="connsiteY76" fmla="*/ 771525 h 1971675"/>
              <a:gd name="connsiteX77" fmla="*/ 491825 w 550803"/>
              <a:gd name="connsiteY77" fmla="*/ 781050 h 1971675"/>
              <a:gd name="connsiteX78" fmla="*/ 506112 w 550803"/>
              <a:gd name="connsiteY78" fmla="*/ 785812 h 1971675"/>
              <a:gd name="connsiteX79" fmla="*/ 491825 w 550803"/>
              <a:gd name="connsiteY79" fmla="*/ 790575 h 1971675"/>
              <a:gd name="connsiteX80" fmla="*/ 415625 w 550803"/>
              <a:gd name="connsiteY80" fmla="*/ 800100 h 1971675"/>
              <a:gd name="connsiteX81" fmla="*/ 387050 w 550803"/>
              <a:gd name="connsiteY81" fmla="*/ 804862 h 1971675"/>
              <a:gd name="connsiteX82" fmla="*/ 363237 w 550803"/>
              <a:gd name="connsiteY82" fmla="*/ 809625 h 1971675"/>
              <a:gd name="connsiteX83" fmla="*/ 320375 w 550803"/>
              <a:gd name="connsiteY83" fmla="*/ 814387 h 1971675"/>
              <a:gd name="connsiteX84" fmla="*/ 301325 w 550803"/>
              <a:gd name="connsiteY84" fmla="*/ 819150 h 1971675"/>
              <a:gd name="connsiteX85" fmla="*/ 363237 w 550803"/>
              <a:gd name="connsiteY85" fmla="*/ 823912 h 1971675"/>
              <a:gd name="connsiteX86" fmla="*/ 415625 w 550803"/>
              <a:gd name="connsiteY86" fmla="*/ 833437 h 1971675"/>
              <a:gd name="connsiteX87" fmla="*/ 458487 w 550803"/>
              <a:gd name="connsiteY87" fmla="*/ 838200 h 1971675"/>
              <a:gd name="connsiteX88" fmla="*/ 482300 w 550803"/>
              <a:gd name="connsiteY88" fmla="*/ 842962 h 1971675"/>
              <a:gd name="connsiteX89" fmla="*/ 510875 w 550803"/>
              <a:gd name="connsiteY89" fmla="*/ 847725 h 1971675"/>
              <a:gd name="connsiteX90" fmla="*/ 463250 w 550803"/>
              <a:gd name="connsiteY90" fmla="*/ 857250 h 1971675"/>
              <a:gd name="connsiteX91" fmla="*/ 339425 w 550803"/>
              <a:gd name="connsiteY91" fmla="*/ 866775 h 1971675"/>
              <a:gd name="connsiteX92" fmla="*/ 253700 w 550803"/>
              <a:gd name="connsiteY92" fmla="*/ 876300 h 1971675"/>
              <a:gd name="connsiteX93" fmla="*/ 434675 w 550803"/>
              <a:gd name="connsiteY93" fmla="*/ 885825 h 1971675"/>
              <a:gd name="connsiteX94" fmla="*/ 468012 w 550803"/>
              <a:gd name="connsiteY94" fmla="*/ 890587 h 1971675"/>
              <a:gd name="connsiteX95" fmla="*/ 515637 w 550803"/>
              <a:gd name="connsiteY95" fmla="*/ 900112 h 1971675"/>
              <a:gd name="connsiteX96" fmla="*/ 472775 w 550803"/>
              <a:gd name="connsiteY96" fmla="*/ 919162 h 1971675"/>
              <a:gd name="connsiteX97" fmla="*/ 458487 w 550803"/>
              <a:gd name="connsiteY97" fmla="*/ 923925 h 1971675"/>
              <a:gd name="connsiteX98" fmla="*/ 372762 w 550803"/>
              <a:gd name="connsiteY98" fmla="*/ 928687 h 1971675"/>
              <a:gd name="connsiteX99" fmla="*/ 310850 w 550803"/>
              <a:gd name="connsiteY99" fmla="*/ 933450 h 1971675"/>
              <a:gd name="connsiteX100" fmla="*/ 296562 w 550803"/>
              <a:gd name="connsiteY100" fmla="*/ 942975 h 1971675"/>
              <a:gd name="connsiteX101" fmla="*/ 267987 w 550803"/>
              <a:gd name="connsiteY101" fmla="*/ 952500 h 1971675"/>
              <a:gd name="connsiteX102" fmla="*/ 377525 w 550803"/>
              <a:gd name="connsiteY102" fmla="*/ 966787 h 1971675"/>
              <a:gd name="connsiteX103" fmla="*/ 487062 w 550803"/>
              <a:gd name="connsiteY103" fmla="*/ 971550 h 1971675"/>
              <a:gd name="connsiteX104" fmla="*/ 534687 w 550803"/>
              <a:gd name="connsiteY104" fmla="*/ 981075 h 1971675"/>
              <a:gd name="connsiteX105" fmla="*/ 201312 w 550803"/>
              <a:gd name="connsiteY105" fmla="*/ 990600 h 1971675"/>
              <a:gd name="connsiteX106" fmla="*/ 206075 w 550803"/>
              <a:gd name="connsiteY106" fmla="*/ 1004887 h 1971675"/>
              <a:gd name="connsiteX107" fmla="*/ 225125 w 550803"/>
              <a:gd name="connsiteY107" fmla="*/ 1014412 h 1971675"/>
              <a:gd name="connsiteX108" fmla="*/ 306087 w 550803"/>
              <a:gd name="connsiteY108" fmla="*/ 1023937 h 1971675"/>
              <a:gd name="connsiteX109" fmla="*/ 520400 w 550803"/>
              <a:gd name="connsiteY109" fmla="*/ 1042987 h 1971675"/>
              <a:gd name="connsiteX110" fmla="*/ 487062 w 550803"/>
              <a:gd name="connsiteY110" fmla="*/ 1052512 h 1971675"/>
              <a:gd name="connsiteX111" fmla="*/ 415625 w 550803"/>
              <a:gd name="connsiteY111" fmla="*/ 1062037 h 1971675"/>
              <a:gd name="connsiteX112" fmla="*/ 291800 w 550803"/>
              <a:gd name="connsiteY112" fmla="*/ 1071562 h 1971675"/>
              <a:gd name="connsiteX113" fmla="*/ 234650 w 550803"/>
              <a:gd name="connsiteY113" fmla="*/ 1081087 h 1971675"/>
              <a:gd name="connsiteX114" fmla="*/ 220362 w 550803"/>
              <a:gd name="connsiteY114" fmla="*/ 1085850 h 1971675"/>
              <a:gd name="connsiteX115" fmla="*/ 201312 w 550803"/>
              <a:gd name="connsiteY115" fmla="*/ 1090612 h 1971675"/>
              <a:gd name="connsiteX116" fmla="*/ 348950 w 550803"/>
              <a:gd name="connsiteY116" fmla="*/ 1100137 h 1971675"/>
              <a:gd name="connsiteX117" fmla="*/ 368000 w 550803"/>
              <a:gd name="connsiteY117" fmla="*/ 1104900 h 1971675"/>
              <a:gd name="connsiteX118" fmla="*/ 415625 w 550803"/>
              <a:gd name="connsiteY118" fmla="*/ 1109662 h 1971675"/>
              <a:gd name="connsiteX119" fmla="*/ 458487 w 550803"/>
              <a:gd name="connsiteY119" fmla="*/ 1114425 h 1971675"/>
              <a:gd name="connsiteX120" fmla="*/ 482300 w 550803"/>
              <a:gd name="connsiteY120" fmla="*/ 1119187 h 1971675"/>
              <a:gd name="connsiteX121" fmla="*/ 410862 w 550803"/>
              <a:gd name="connsiteY121" fmla="*/ 1143000 h 1971675"/>
              <a:gd name="connsiteX122" fmla="*/ 391812 w 550803"/>
              <a:gd name="connsiteY122" fmla="*/ 1147762 h 1971675"/>
              <a:gd name="connsiteX123" fmla="*/ 339425 w 550803"/>
              <a:gd name="connsiteY123" fmla="*/ 1152525 h 1971675"/>
              <a:gd name="connsiteX124" fmla="*/ 153687 w 550803"/>
              <a:gd name="connsiteY124" fmla="*/ 1162050 h 1971675"/>
              <a:gd name="connsiteX125" fmla="*/ 139400 w 550803"/>
              <a:gd name="connsiteY125" fmla="*/ 1166812 h 1971675"/>
              <a:gd name="connsiteX126" fmla="*/ 153687 w 550803"/>
              <a:gd name="connsiteY126" fmla="*/ 1181100 h 1971675"/>
              <a:gd name="connsiteX127" fmla="*/ 177500 w 550803"/>
              <a:gd name="connsiteY127" fmla="*/ 1185862 h 1971675"/>
              <a:gd name="connsiteX128" fmla="*/ 191787 w 550803"/>
              <a:gd name="connsiteY128" fmla="*/ 1190625 h 1971675"/>
              <a:gd name="connsiteX129" fmla="*/ 291800 w 550803"/>
              <a:gd name="connsiteY129" fmla="*/ 1200150 h 1971675"/>
              <a:gd name="connsiteX130" fmla="*/ 496587 w 550803"/>
              <a:gd name="connsiteY130" fmla="*/ 1214437 h 1971675"/>
              <a:gd name="connsiteX131" fmla="*/ 463250 w 550803"/>
              <a:gd name="connsiteY131" fmla="*/ 1223962 h 1971675"/>
              <a:gd name="connsiteX132" fmla="*/ 434675 w 550803"/>
              <a:gd name="connsiteY132" fmla="*/ 1228725 h 1971675"/>
              <a:gd name="connsiteX133" fmla="*/ 410862 w 550803"/>
              <a:gd name="connsiteY133" fmla="*/ 1233487 h 1971675"/>
              <a:gd name="connsiteX134" fmla="*/ 291800 w 550803"/>
              <a:gd name="connsiteY134" fmla="*/ 1243012 h 1971675"/>
              <a:gd name="connsiteX135" fmla="*/ 229887 w 550803"/>
              <a:gd name="connsiteY135" fmla="*/ 1252537 h 1971675"/>
              <a:gd name="connsiteX136" fmla="*/ 153687 w 550803"/>
              <a:gd name="connsiteY136" fmla="*/ 1257300 h 1971675"/>
              <a:gd name="connsiteX137" fmla="*/ 139400 w 550803"/>
              <a:gd name="connsiteY137" fmla="*/ 1262062 h 1971675"/>
              <a:gd name="connsiteX138" fmla="*/ 215600 w 550803"/>
              <a:gd name="connsiteY138" fmla="*/ 1266825 h 1971675"/>
              <a:gd name="connsiteX139" fmla="*/ 244175 w 550803"/>
              <a:gd name="connsiteY139" fmla="*/ 1276350 h 1971675"/>
              <a:gd name="connsiteX140" fmla="*/ 287037 w 550803"/>
              <a:gd name="connsiteY140" fmla="*/ 1285875 h 1971675"/>
              <a:gd name="connsiteX141" fmla="*/ 410862 w 550803"/>
              <a:gd name="connsiteY141" fmla="*/ 1290637 h 1971675"/>
              <a:gd name="connsiteX142" fmla="*/ 429912 w 550803"/>
              <a:gd name="connsiteY142" fmla="*/ 1295400 h 1971675"/>
              <a:gd name="connsiteX143" fmla="*/ 501350 w 550803"/>
              <a:gd name="connsiteY143" fmla="*/ 1300162 h 1971675"/>
              <a:gd name="connsiteX144" fmla="*/ 468012 w 550803"/>
              <a:gd name="connsiteY144" fmla="*/ 1309687 h 1971675"/>
              <a:gd name="connsiteX145" fmla="*/ 420387 w 550803"/>
              <a:gd name="connsiteY145" fmla="*/ 1314450 h 1971675"/>
              <a:gd name="connsiteX146" fmla="*/ 125112 w 550803"/>
              <a:gd name="connsiteY146" fmla="*/ 1319212 h 1971675"/>
              <a:gd name="connsiteX147" fmla="*/ 101300 w 550803"/>
              <a:gd name="connsiteY147" fmla="*/ 1323975 h 1971675"/>
              <a:gd name="connsiteX148" fmla="*/ 258462 w 550803"/>
              <a:gd name="connsiteY148" fmla="*/ 1328737 h 1971675"/>
              <a:gd name="connsiteX149" fmla="*/ 272750 w 550803"/>
              <a:gd name="connsiteY149" fmla="*/ 1333500 h 1971675"/>
              <a:gd name="connsiteX150" fmla="*/ 306087 w 550803"/>
              <a:gd name="connsiteY150" fmla="*/ 1338262 h 1971675"/>
              <a:gd name="connsiteX151" fmla="*/ 358475 w 550803"/>
              <a:gd name="connsiteY151" fmla="*/ 1347787 h 1971675"/>
              <a:gd name="connsiteX152" fmla="*/ 391812 w 550803"/>
              <a:gd name="connsiteY152" fmla="*/ 1352550 h 1971675"/>
              <a:gd name="connsiteX153" fmla="*/ 420387 w 550803"/>
              <a:gd name="connsiteY153" fmla="*/ 1362075 h 1971675"/>
              <a:gd name="connsiteX154" fmla="*/ 529925 w 550803"/>
              <a:gd name="connsiteY154" fmla="*/ 1366837 h 1971675"/>
              <a:gd name="connsiteX155" fmla="*/ 182262 w 550803"/>
              <a:gd name="connsiteY155" fmla="*/ 1371600 h 1971675"/>
              <a:gd name="connsiteX156" fmla="*/ 110825 w 550803"/>
              <a:gd name="connsiteY156" fmla="*/ 1376362 h 1971675"/>
              <a:gd name="connsiteX157" fmla="*/ 96537 w 550803"/>
              <a:gd name="connsiteY157" fmla="*/ 1381125 h 1971675"/>
              <a:gd name="connsiteX158" fmla="*/ 39387 w 550803"/>
              <a:gd name="connsiteY158" fmla="*/ 1385887 h 1971675"/>
              <a:gd name="connsiteX159" fmla="*/ 363237 w 550803"/>
              <a:gd name="connsiteY159" fmla="*/ 1400175 h 1971675"/>
              <a:gd name="connsiteX160" fmla="*/ 439437 w 550803"/>
              <a:gd name="connsiteY160" fmla="*/ 1404937 h 1971675"/>
              <a:gd name="connsiteX161" fmla="*/ 463250 w 550803"/>
              <a:gd name="connsiteY161" fmla="*/ 1409700 h 1971675"/>
              <a:gd name="connsiteX162" fmla="*/ 453725 w 550803"/>
              <a:gd name="connsiteY162" fmla="*/ 1423987 h 1971675"/>
              <a:gd name="connsiteX163" fmla="*/ 387050 w 550803"/>
              <a:gd name="connsiteY163" fmla="*/ 1428750 h 1971675"/>
              <a:gd name="connsiteX164" fmla="*/ 339425 w 550803"/>
              <a:gd name="connsiteY164" fmla="*/ 1438275 h 1971675"/>
              <a:gd name="connsiteX165" fmla="*/ 320375 w 550803"/>
              <a:gd name="connsiteY165" fmla="*/ 1443037 h 1971675"/>
              <a:gd name="connsiteX166" fmla="*/ 287037 w 550803"/>
              <a:gd name="connsiteY166" fmla="*/ 1447800 h 1971675"/>
              <a:gd name="connsiteX167" fmla="*/ 258462 w 550803"/>
              <a:gd name="connsiteY167" fmla="*/ 1452562 h 1971675"/>
              <a:gd name="connsiteX168" fmla="*/ 191787 w 550803"/>
              <a:gd name="connsiteY168" fmla="*/ 1457325 h 1971675"/>
              <a:gd name="connsiteX169" fmla="*/ 163212 w 550803"/>
              <a:gd name="connsiteY169" fmla="*/ 1462087 h 1971675"/>
              <a:gd name="connsiteX170" fmla="*/ 96537 w 550803"/>
              <a:gd name="connsiteY170" fmla="*/ 1471612 h 1971675"/>
              <a:gd name="connsiteX171" fmla="*/ 29862 w 550803"/>
              <a:gd name="connsiteY171" fmla="*/ 1471612 h 1971675"/>
              <a:gd name="connsiteX172" fmla="*/ 87012 w 550803"/>
              <a:gd name="connsiteY172" fmla="*/ 1485900 h 1971675"/>
              <a:gd name="connsiteX173" fmla="*/ 129875 w 550803"/>
              <a:gd name="connsiteY173" fmla="*/ 1504950 h 1971675"/>
              <a:gd name="connsiteX174" fmla="*/ 144162 w 550803"/>
              <a:gd name="connsiteY174" fmla="*/ 1509712 h 1971675"/>
              <a:gd name="connsiteX175" fmla="*/ 415625 w 550803"/>
              <a:gd name="connsiteY175" fmla="*/ 1514475 h 1971675"/>
              <a:gd name="connsiteX176" fmla="*/ 434675 w 550803"/>
              <a:gd name="connsiteY176" fmla="*/ 1519237 h 1971675"/>
              <a:gd name="connsiteX177" fmla="*/ 520400 w 550803"/>
              <a:gd name="connsiteY177" fmla="*/ 1524000 h 1971675"/>
              <a:gd name="connsiteX178" fmla="*/ 296562 w 550803"/>
              <a:gd name="connsiteY178" fmla="*/ 1528762 h 1971675"/>
              <a:gd name="connsiteX179" fmla="*/ 263225 w 550803"/>
              <a:gd name="connsiteY179" fmla="*/ 1538287 h 1971675"/>
              <a:gd name="connsiteX180" fmla="*/ 239412 w 550803"/>
              <a:gd name="connsiteY180" fmla="*/ 1543050 h 1971675"/>
              <a:gd name="connsiteX181" fmla="*/ 225125 w 550803"/>
              <a:gd name="connsiteY181" fmla="*/ 1547812 h 1971675"/>
              <a:gd name="connsiteX182" fmla="*/ 172737 w 550803"/>
              <a:gd name="connsiteY182" fmla="*/ 1552575 h 1971675"/>
              <a:gd name="connsiteX183" fmla="*/ 139400 w 550803"/>
              <a:gd name="connsiteY183" fmla="*/ 1562100 h 1971675"/>
              <a:gd name="connsiteX184" fmla="*/ 39387 w 550803"/>
              <a:gd name="connsiteY184" fmla="*/ 1566862 h 1971675"/>
              <a:gd name="connsiteX185" fmla="*/ 25100 w 550803"/>
              <a:gd name="connsiteY185" fmla="*/ 1576387 h 1971675"/>
              <a:gd name="connsiteX186" fmla="*/ 91775 w 550803"/>
              <a:gd name="connsiteY186" fmla="*/ 1571625 h 1971675"/>
              <a:gd name="connsiteX187" fmla="*/ 120350 w 550803"/>
              <a:gd name="connsiteY187" fmla="*/ 1562100 h 1971675"/>
              <a:gd name="connsiteX188" fmla="*/ 206075 w 550803"/>
              <a:gd name="connsiteY188" fmla="*/ 1557337 h 1971675"/>
              <a:gd name="connsiteX189" fmla="*/ 272750 w 550803"/>
              <a:gd name="connsiteY189" fmla="*/ 1552575 h 1971675"/>
              <a:gd name="connsiteX190" fmla="*/ 358475 w 550803"/>
              <a:gd name="connsiteY190" fmla="*/ 1557337 h 1971675"/>
              <a:gd name="connsiteX191" fmla="*/ 372762 w 550803"/>
              <a:gd name="connsiteY191" fmla="*/ 1562100 h 1971675"/>
              <a:gd name="connsiteX192" fmla="*/ 410862 w 550803"/>
              <a:gd name="connsiteY192" fmla="*/ 1566862 h 1971675"/>
              <a:gd name="connsiteX193" fmla="*/ 429912 w 550803"/>
              <a:gd name="connsiteY193" fmla="*/ 1571625 h 1971675"/>
              <a:gd name="connsiteX194" fmla="*/ 444200 w 550803"/>
              <a:gd name="connsiteY194" fmla="*/ 1576387 h 1971675"/>
              <a:gd name="connsiteX195" fmla="*/ 463250 w 550803"/>
              <a:gd name="connsiteY195" fmla="*/ 1571625 h 1971675"/>
              <a:gd name="connsiteX196" fmla="*/ 458487 w 550803"/>
              <a:gd name="connsiteY196" fmla="*/ 1543050 h 1971675"/>
              <a:gd name="connsiteX197" fmla="*/ 396575 w 550803"/>
              <a:gd name="connsiteY197" fmla="*/ 1538287 h 1971675"/>
              <a:gd name="connsiteX198" fmla="*/ 415625 w 550803"/>
              <a:gd name="connsiteY198" fmla="*/ 1566862 h 1971675"/>
              <a:gd name="connsiteX199" fmla="*/ 434675 w 550803"/>
              <a:gd name="connsiteY199" fmla="*/ 1595437 h 1971675"/>
              <a:gd name="connsiteX200" fmla="*/ 463250 w 550803"/>
              <a:gd name="connsiteY200" fmla="*/ 1624012 h 1971675"/>
              <a:gd name="connsiteX201" fmla="*/ 487062 w 550803"/>
              <a:gd name="connsiteY201" fmla="*/ 1638300 h 1971675"/>
              <a:gd name="connsiteX202" fmla="*/ 501350 w 550803"/>
              <a:gd name="connsiteY202" fmla="*/ 1647825 h 1971675"/>
              <a:gd name="connsiteX203" fmla="*/ 515637 w 550803"/>
              <a:gd name="connsiteY203" fmla="*/ 1652587 h 1971675"/>
              <a:gd name="connsiteX204" fmla="*/ 491825 w 550803"/>
              <a:gd name="connsiteY204" fmla="*/ 1662112 h 1971675"/>
              <a:gd name="connsiteX205" fmla="*/ 448962 w 550803"/>
              <a:gd name="connsiteY205" fmla="*/ 1652587 h 1971675"/>
              <a:gd name="connsiteX206" fmla="*/ 382287 w 550803"/>
              <a:gd name="connsiteY206" fmla="*/ 1643062 h 1971675"/>
              <a:gd name="connsiteX207" fmla="*/ 358475 w 550803"/>
              <a:gd name="connsiteY207" fmla="*/ 1638300 h 1971675"/>
              <a:gd name="connsiteX208" fmla="*/ 158450 w 550803"/>
              <a:gd name="connsiteY208" fmla="*/ 1633537 h 1971675"/>
              <a:gd name="connsiteX209" fmla="*/ 110825 w 550803"/>
              <a:gd name="connsiteY209" fmla="*/ 1628775 h 1971675"/>
              <a:gd name="connsiteX210" fmla="*/ 63200 w 550803"/>
              <a:gd name="connsiteY210" fmla="*/ 1619250 h 1971675"/>
              <a:gd name="connsiteX211" fmla="*/ 1287 w 550803"/>
              <a:gd name="connsiteY211" fmla="*/ 1624012 h 1971675"/>
              <a:gd name="connsiteX212" fmla="*/ 20337 w 550803"/>
              <a:gd name="connsiteY212" fmla="*/ 1628775 h 1971675"/>
              <a:gd name="connsiteX213" fmla="*/ 34625 w 550803"/>
              <a:gd name="connsiteY213" fmla="*/ 1633537 h 1971675"/>
              <a:gd name="connsiteX214" fmla="*/ 67962 w 550803"/>
              <a:gd name="connsiteY214" fmla="*/ 1652587 h 1971675"/>
              <a:gd name="connsiteX215" fmla="*/ 91775 w 550803"/>
              <a:gd name="connsiteY215" fmla="*/ 1657350 h 1971675"/>
              <a:gd name="connsiteX216" fmla="*/ 106062 w 550803"/>
              <a:gd name="connsiteY216" fmla="*/ 1662112 h 1971675"/>
              <a:gd name="connsiteX217" fmla="*/ 125112 w 550803"/>
              <a:gd name="connsiteY217" fmla="*/ 1666875 h 1971675"/>
              <a:gd name="connsiteX218" fmla="*/ 167975 w 550803"/>
              <a:gd name="connsiteY218" fmla="*/ 1681162 h 1971675"/>
              <a:gd name="connsiteX219" fmla="*/ 182262 w 550803"/>
              <a:gd name="connsiteY219" fmla="*/ 1685925 h 1971675"/>
              <a:gd name="connsiteX220" fmla="*/ 244175 w 550803"/>
              <a:gd name="connsiteY220" fmla="*/ 1695450 h 1971675"/>
              <a:gd name="connsiteX221" fmla="*/ 263225 w 550803"/>
              <a:gd name="connsiteY221" fmla="*/ 1700212 h 1971675"/>
              <a:gd name="connsiteX222" fmla="*/ 334662 w 550803"/>
              <a:gd name="connsiteY222" fmla="*/ 1704975 h 1971675"/>
              <a:gd name="connsiteX223" fmla="*/ 382287 w 550803"/>
              <a:gd name="connsiteY223" fmla="*/ 1714500 h 1971675"/>
              <a:gd name="connsiteX224" fmla="*/ 401337 w 550803"/>
              <a:gd name="connsiteY224" fmla="*/ 1719262 h 1971675"/>
              <a:gd name="connsiteX225" fmla="*/ 439437 w 550803"/>
              <a:gd name="connsiteY225" fmla="*/ 1724025 h 1971675"/>
              <a:gd name="connsiteX226" fmla="*/ 396575 w 550803"/>
              <a:gd name="connsiteY226" fmla="*/ 1738312 h 1971675"/>
              <a:gd name="connsiteX227" fmla="*/ 25100 w 550803"/>
              <a:gd name="connsiteY227" fmla="*/ 1747837 h 1971675"/>
              <a:gd name="connsiteX228" fmla="*/ 77487 w 550803"/>
              <a:gd name="connsiteY228" fmla="*/ 1766887 h 1971675"/>
              <a:gd name="connsiteX229" fmla="*/ 106062 w 550803"/>
              <a:gd name="connsiteY229" fmla="*/ 1771650 h 1971675"/>
              <a:gd name="connsiteX230" fmla="*/ 144162 w 550803"/>
              <a:gd name="connsiteY230" fmla="*/ 1790700 h 1971675"/>
              <a:gd name="connsiteX231" fmla="*/ 158450 w 550803"/>
              <a:gd name="connsiteY231" fmla="*/ 1795462 h 1971675"/>
              <a:gd name="connsiteX232" fmla="*/ 177500 w 550803"/>
              <a:gd name="connsiteY232" fmla="*/ 1804987 h 1971675"/>
              <a:gd name="connsiteX233" fmla="*/ 234650 w 550803"/>
              <a:gd name="connsiteY233" fmla="*/ 1814512 h 1971675"/>
              <a:gd name="connsiteX234" fmla="*/ 339425 w 550803"/>
              <a:gd name="connsiteY234" fmla="*/ 1833562 h 1971675"/>
              <a:gd name="connsiteX235" fmla="*/ 406100 w 550803"/>
              <a:gd name="connsiteY235" fmla="*/ 1843087 h 1971675"/>
              <a:gd name="connsiteX236" fmla="*/ 482300 w 550803"/>
              <a:gd name="connsiteY236" fmla="*/ 1838325 h 1971675"/>
              <a:gd name="connsiteX237" fmla="*/ 482300 w 550803"/>
              <a:gd name="connsiteY237" fmla="*/ 1819275 h 1971675"/>
              <a:gd name="connsiteX238" fmla="*/ 468012 w 550803"/>
              <a:gd name="connsiteY238" fmla="*/ 1814512 h 1971675"/>
              <a:gd name="connsiteX239" fmla="*/ 434675 w 550803"/>
              <a:gd name="connsiteY239" fmla="*/ 1800225 h 1971675"/>
              <a:gd name="connsiteX240" fmla="*/ 91775 w 550803"/>
              <a:gd name="connsiteY240" fmla="*/ 1804987 h 1971675"/>
              <a:gd name="connsiteX241" fmla="*/ 77487 w 550803"/>
              <a:gd name="connsiteY241" fmla="*/ 1814512 h 1971675"/>
              <a:gd name="connsiteX242" fmla="*/ 48912 w 550803"/>
              <a:gd name="connsiteY242" fmla="*/ 1824037 h 1971675"/>
              <a:gd name="connsiteX243" fmla="*/ 53675 w 550803"/>
              <a:gd name="connsiteY243" fmla="*/ 1838325 h 1971675"/>
              <a:gd name="connsiteX244" fmla="*/ 67962 w 550803"/>
              <a:gd name="connsiteY244" fmla="*/ 1843087 h 1971675"/>
              <a:gd name="connsiteX245" fmla="*/ 96537 w 550803"/>
              <a:gd name="connsiteY245" fmla="*/ 1847850 h 1971675"/>
              <a:gd name="connsiteX246" fmla="*/ 196550 w 550803"/>
              <a:gd name="connsiteY246" fmla="*/ 1857375 h 1971675"/>
              <a:gd name="connsiteX247" fmla="*/ 310850 w 550803"/>
              <a:gd name="connsiteY247" fmla="*/ 1866900 h 1971675"/>
              <a:gd name="connsiteX248" fmla="*/ 463250 w 550803"/>
              <a:gd name="connsiteY248" fmla="*/ 1881187 h 1971675"/>
              <a:gd name="connsiteX249" fmla="*/ 501350 w 550803"/>
              <a:gd name="connsiteY249" fmla="*/ 1885950 h 1971675"/>
              <a:gd name="connsiteX250" fmla="*/ 263225 w 550803"/>
              <a:gd name="connsiteY250" fmla="*/ 1895475 h 1971675"/>
              <a:gd name="connsiteX251" fmla="*/ 215600 w 550803"/>
              <a:gd name="connsiteY251" fmla="*/ 1905000 h 1971675"/>
              <a:gd name="connsiteX252" fmla="*/ 177500 w 550803"/>
              <a:gd name="connsiteY252" fmla="*/ 1909762 h 1971675"/>
              <a:gd name="connsiteX253" fmla="*/ 163212 w 550803"/>
              <a:gd name="connsiteY253" fmla="*/ 1914525 h 1971675"/>
              <a:gd name="connsiteX254" fmla="*/ 15575 w 550803"/>
              <a:gd name="connsiteY254" fmla="*/ 1924050 h 1971675"/>
              <a:gd name="connsiteX255" fmla="*/ 6050 w 550803"/>
              <a:gd name="connsiteY255" fmla="*/ 1938337 h 1971675"/>
              <a:gd name="connsiteX256" fmla="*/ 53675 w 550803"/>
              <a:gd name="connsiteY256" fmla="*/ 1952625 h 1971675"/>
              <a:gd name="connsiteX257" fmla="*/ 67962 w 550803"/>
              <a:gd name="connsiteY257" fmla="*/ 1957387 h 1971675"/>
              <a:gd name="connsiteX258" fmla="*/ 353712 w 550803"/>
              <a:gd name="connsiteY258" fmla="*/ 1962150 h 1971675"/>
              <a:gd name="connsiteX259" fmla="*/ 515637 w 550803"/>
              <a:gd name="connsiteY259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550803" h="1971675">
                <a:moveTo>
                  <a:pt x="510875" y="0"/>
                </a:moveTo>
                <a:cubicBezTo>
                  <a:pt x="506112" y="7937"/>
                  <a:pt x="495749" y="14593"/>
                  <a:pt x="496587" y="23812"/>
                </a:cubicBezTo>
                <a:cubicBezTo>
                  <a:pt x="497623" y="35213"/>
                  <a:pt x="515637" y="52387"/>
                  <a:pt x="515637" y="52387"/>
                </a:cubicBezTo>
                <a:cubicBezTo>
                  <a:pt x="497332" y="79846"/>
                  <a:pt x="505940" y="56977"/>
                  <a:pt x="520400" y="71437"/>
                </a:cubicBezTo>
                <a:cubicBezTo>
                  <a:pt x="523950" y="74987"/>
                  <a:pt x="523575" y="80962"/>
                  <a:pt x="525162" y="85725"/>
                </a:cubicBezTo>
                <a:cubicBezTo>
                  <a:pt x="518812" y="88900"/>
                  <a:pt x="511566" y="90705"/>
                  <a:pt x="506112" y="95250"/>
                </a:cubicBezTo>
                <a:cubicBezTo>
                  <a:pt x="501715" y="98914"/>
                  <a:pt x="497528" y="103891"/>
                  <a:pt x="496587" y="109537"/>
                </a:cubicBezTo>
                <a:cubicBezTo>
                  <a:pt x="495273" y="117424"/>
                  <a:pt x="507558" y="133136"/>
                  <a:pt x="510875" y="138112"/>
                </a:cubicBezTo>
                <a:cubicBezTo>
                  <a:pt x="506793" y="140833"/>
                  <a:pt x="484794" y="152853"/>
                  <a:pt x="487062" y="161925"/>
                </a:cubicBezTo>
                <a:cubicBezTo>
                  <a:pt x="488280" y="166795"/>
                  <a:pt x="496587" y="165100"/>
                  <a:pt x="501350" y="166687"/>
                </a:cubicBezTo>
                <a:cubicBezTo>
                  <a:pt x="485019" y="215676"/>
                  <a:pt x="511329" y="149451"/>
                  <a:pt x="482300" y="185737"/>
                </a:cubicBezTo>
                <a:cubicBezTo>
                  <a:pt x="478211" y="190848"/>
                  <a:pt x="478708" y="198347"/>
                  <a:pt x="477537" y="204787"/>
                </a:cubicBezTo>
                <a:cubicBezTo>
                  <a:pt x="475529" y="215831"/>
                  <a:pt x="474362" y="227012"/>
                  <a:pt x="472775" y="238125"/>
                </a:cubicBezTo>
                <a:cubicBezTo>
                  <a:pt x="481981" y="274954"/>
                  <a:pt x="480892" y="243691"/>
                  <a:pt x="448962" y="261937"/>
                </a:cubicBezTo>
                <a:cubicBezTo>
                  <a:pt x="444603" y="264428"/>
                  <a:pt x="445787" y="271462"/>
                  <a:pt x="444200" y="276225"/>
                </a:cubicBezTo>
                <a:cubicBezTo>
                  <a:pt x="448962" y="277812"/>
                  <a:pt x="453488" y="280533"/>
                  <a:pt x="458487" y="280987"/>
                </a:cubicBezTo>
                <a:cubicBezTo>
                  <a:pt x="488567" y="283722"/>
                  <a:pt x="519490" y="279198"/>
                  <a:pt x="548975" y="285750"/>
                </a:cubicBezTo>
                <a:cubicBezTo>
                  <a:pt x="553875" y="286839"/>
                  <a:pt x="547762" y="296487"/>
                  <a:pt x="544212" y="300037"/>
                </a:cubicBezTo>
                <a:cubicBezTo>
                  <a:pt x="540662" y="303587"/>
                  <a:pt x="534752" y="303421"/>
                  <a:pt x="529925" y="304800"/>
                </a:cubicBezTo>
                <a:cubicBezTo>
                  <a:pt x="507477" y="311214"/>
                  <a:pt x="504506" y="310472"/>
                  <a:pt x="477537" y="314325"/>
                </a:cubicBezTo>
                <a:cubicBezTo>
                  <a:pt x="472775" y="315912"/>
                  <a:pt x="467427" y="316302"/>
                  <a:pt x="463250" y="319087"/>
                </a:cubicBezTo>
                <a:cubicBezTo>
                  <a:pt x="457646" y="322823"/>
                  <a:pt x="454986" y="330363"/>
                  <a:pt x="448962" y="333375"/>
                </a:cubicBezTo>
                <a:cubicBezTo>
                  <a:pt x="441722" y="336995"/>
                  <a:pt x="433087" y="336550"/>
                  <a:pt x="425150" y="338137"/>
                </a:cubicBezTo>
                <a:cubicBezTo>
                  <a:pt x="423562" y="342900"/>
                  <a:pt x="418142" y="347935"/>
                  <a:pt x="420387" y="352425"/>
                </a:cubicBezTo>
                <a:cubicBezTo>
                  <a:pt x="422632" y="356915"/>
                  <a:pt x="429682" y="356661"/>
                  <a:pt x="434675" y="357187"/>
                </a:cubicBezTo>
                <a:cubicBezTo>
                  <a:pt x="459985" y="359851"/>
                  <a:pt x="485475" y="360362"/>
                  <a:pt x="510875" y="361950"/>
                </a:cubicBezTo>
                <a:cubicBezTo>
                  <a:pt x="506112" y="366712"/>
                  <a:pt x="502917" y="373935"/>
                  <a:pt x="496587" y="376237"/>
                </a:cubicBezTo>
                <a:cubicBezTo>
                  <a:pt x="484559" y="380611"/>
                  <a:pt x="471112" y="378896"/>
                  <a:pt x="458487" y="381000"/>
                </a:cubicBezTo>
                <a:cubicBezTo>
                  <a:pt x="452031" y="382076"/>
                  <a:pt x="445855" y="384478"/>
                  <a:pt x="439437" y="385762"/>
                </a:cubicBezTo>
                <a:cubicBezTo>
                  <a:pt x="429968" y="387656"/>
                  <a:pt x="420230" y="388183"/>
                  <a:pt x="410862" y="390525"/>
                </a:cubicBezTo>
                <a:cubicBezTo>
                  <a:pt x="401122" y="392960"/>
                  <a:pt x="382287" y="400050"/>
                  <a:pt x="382287" y="400050"/>
                </a:cubicBezTo>
                <a:cubicBezTo>
                  <a:pt x="434909" y="426361"/>
                  <a:pt x="376759" y="400494"/>
                  <a:pt x="501350" y="414337"/>
                </a:cubicBezTo>
                <a:cubicBezTo>
                  <a:pt x="511329" y="415446"/>
                  <a:pt x="529925" y="423862"/>
                  <a:pt x="529925" y="423862"/>
                </a:cubicBezTo>
                <a:cubicBezTo>
                  <a:pt x="525162" y="427037"/>
                  <a:pt x="521168" y="431912"/>
                  <a:pt x="515637" y="433387"/>
                </a:cubicBezTo>
                <a:cubicBezTo>
                  <a:pt x="490166" y="440179"/>
                  <a:pt x="443547" y="444572"/>
                  <a:pt x="415625" y="447675"/>
                </a:cubicBezTo>
                <a:cubicBezTo>
                  <a:pt x="413348" y="448434"/>
                  <a:pt x="385629" y="456280"/>
                  <a:pt x="387050" y="461962"/>
                </a:cubicBezTo>
                <a:cubicBezTo>
                  <a:pt x="388772" y="468849"/>
                  <a:pt x="399251" y="469619"/>
                  <a:pt x="406100" y="471487"/>
                </a:cubicBezTo>
                <a:cubicBezTo>
                  <a:pt x="416930" y="474441"/>
                  <a:pt x="428365" y="474405"/>
                  <a:pt x="439437" y="476250"/>
                </a:cubicBezTo>
                <a:cubicBezTo>
                  <a:pt x="504878" y="487157"/>
                  <a:pt x="409242" y="474260"/>
                  <a:pt x="501350" y="485775"/>
                </a:cubicBezTo>
                <a:cubicBezTo>
                  <a:pt x="495000" y="490537"/>
                  <a:pt x="489886" y="497728"/>
                  <a:pt x="482300" y="500062"/>
                </a:cubicBezTo>
                <a:cubicBezTo>
                  <a:pt x="468560" y="504290"/>
                  <a:pt x="453668" y="502792"/>
                  <a:pt x="439437" y="504825"/>
                </a:cubicBezTo>
                <a:cubicBezTo>
                  <a:pt x="431424" y="505970"/>
                  <a:pt x="423562" y="508000"/>
                  <a:pt x="415625" y="509587"/>
                </a:cubicBezTo>
                <a:cubicBezTo>
                  <a:pt x="409275" y="512762"/>
                  <a:pt x="403167" y="516475"/>
                  <a:pt x="396575" y="519112"/>
                </a:cubicBezTo>
                <a:cubicBezTo>
                  <a:pt x="387253" y="522841"/>
                  <a:pt x="368000" y="528637"/>
                  <a:pt x="368000" y="528637"/>
                </a:cubicBezTo>
                <a:cubicBezTo>
                  <a:pt x="364825" y="533400"/>
                  <a:pt x="355041" y="538346"/>
                  <a:pt x="358475" y="542925"/>
                </a:cubicBezTo>
                <a:cubicBezTo>
                  <a:pt x="363332" y="549401"/>
                  <a:pt x="374218" y="547041"/>
                  <a:pt x="382287" y="547687"/>
                </a:cubicBezTo>
                <a:cubicBezTo>
                  <a:pt x="413975" y="550222"/>
                  <a:pt x="445787" y="550862"/>
                  <a:pt x="477537" y="552450"/>
                </a:cubicBezTo>
                <a:cubicBezTo>
                  <a:pt x="487062" y="554037"/>
                  <a:pt x="496686" y="555117"/>
                  <a:pt x="506112" y="557212"/>
                </a:cubicBezTo>
                <a:cubicBezTo>
                  <a:pt x="511013" y="558301"/>
                  <a:pt x="520400" y="556955"/>
                  <a:pt x="520400" y="561975"/>
                </a:cubicBezTo>
                <a:cubicBezTo>
                  <a:pt x="520400" y="566995"/>
                  <a:pt x="510939" y="565358"/>
                  <a:pt x="506112" y="566737"/>
                </a:cubicBezTo>
                <a:cubicBezTo>
                  <a:pt x="483650" y="573155"/>
                  <a:pt x="480717" y="572406"/>
                  <a:pt x="453725" y="576262"/>
                </a:cubicBezTo>
                <a:cubicBezTo>
                  <a:pt x="444200" y="579437"/>
                  <a:pt x="434890" y="583352"/>
                  <a:pt x="425150" y="585787"/>
                </a:cubicBezTo>
                <a:cubicBezTo>
                  <a:pt x="418800" y="587375"/>
                  <a:pt x="412490" y="589130"/>
                  <a:pt x="406100" y="590550"/>
                </a:cubicBezTo>
                <a:cubicBezTo>
                  <a:pt x="398198" y="592306"/>
                  <a:pt x="390140" y="593349"/>
                  <a:pt x="382287" y="595312"/>
                </a:cubicBezTo>
                <a:cubicBezTo>
                  <a:pt x="377417" y="596530"/>
                  <a:pt x="372827" y="598696"/>
                  <a:pt x="368000" y="600075"/>
                </a:cubicBezTo>
                <a:cubicBezTo>
                  <a:pt x="361706" y="601873"/>
                  <a:pt x="355219" y="602956"/>
                  <a:pt x="348950" y="604837"/>
                </a:cubicBezTo>
                <a:cubicBezTo>
                  <a:pt x="339333" y="607722"/>
                  <a:pt x="320375" y="614362"/>
                  <a:pt x="320375" y="614362"/>
                </a:cubicBezTo>
                <a:cubicBezTo>
                  <a:pt x="363268" y="642959"/>
                  <a:pt x="316971" y="615618"/>
                  <a:pt x="429912" y="628650"/>
                </a:cubicBezTo>
                <a:cubicBezTo>
                  <a:pt x="439886" y="629801"/>
                  <a:pt x="448642" y="636206"/>
                  <a:pt x="458487" y="638175"/>
                </a:cubicBezTo>
                <a:cubicBezTo>
                  <a:pt x="467550" y="639987"/>
                  <a:pt x="486820" y="642816"/>
                  <a:pt x="496587" y="647700"/>
                </a:cubicBezTo>
                <a:cubicBezTo>
                  <a:pt x="501707" y="650260"/>
                  <a:pt x="506112" y="654050"/>
                  <a:pt x="510875" y="657225"/>
                </a:cubicBezTo>
                <a:cubicBezTo>
                  <a:pt x="506112" y="660400"/>
                  <a:pt x="501707" y="664190"/>
                  <a:pt x="496587" y="666750"/>
                </a:cubicBezTo>
                <a:cubicBezTo>
                  <a:pt x="479425" y="675331"/>
                  <a:pt x="448328" y="674910"/>
                  <a:pt x="434675" y="676275"/>
                </a:cubicBezTo>
                <a:cubicBezTo>
                  <a:pt x="401907" y="687196"/>
                  <a:pt x="441526" y="675029"/>
                  <a:pt x="382287" y="685800"/>
                </a:cubicBezTo>
                <a:cubicBezTo>
                  <a:pt x="377348" y="686698"/>
                  <a:pt x="372827" y="689183"/>
                  <a:pt x="368000" y="690562"/>
                </a:cubicBezTo>
                <a:cubicBezTo>
                  <a:pt x="352296" y="695049"/>
                  <a:pt x="341519" y="696811"/>
                  <a:pt x="325137" y="700087"/>
                </a:cubicBezTo>
                <a:cubicBezTo>
                  <a:pt x="334306" y="703143"/>
                  <a:pt x="349325" y="708556"/>
                  <a:pt x="358475" y="709612"/>
                </a:cubicBezTo>
                <a:cubicBezTo>
                  <a:pt x="393313" y="713632"/>
                  <a:pt x="463250" y="719137"/>
                  <a:pt x="463250" y="719137"/>
                </a:cubicBezTo>
                <a:cubicBezTo>
                  <a:pt x="469600" y="720725"/>
                  <a:pt x="476006" y="722102"/>
                  <a:pt x="482300" y="723900"/>
                </a:cubicBezTo>
                <a:cubicBezTo>
                  <a:pt x="487127" y="725279"/>
                  <a:pt x="501582" y="728163"/>
                  <a:pt x="496587" y="728662"/>
                </a:cubicBezTo>
                <a:cubicBezTo>
                  <a:pt x="460222" y="732299"/>
                  <a:pt x="423562" y="731837"/>
                  <a:pt x="387050" y="733425"/>
                </a:cubicBezTo>
                <a:lnTo>
                  <a:pt x="353712" y="738187"/>
                </a:lnTo>
                <a:cubicBezTo>
                  <a:pt x="341025" y="739879"/>
                  <a:pt x="328262" y="741004"/>
                  <a:pt x="315612" y="742950"/>
                </a:cubicBezTo>
                <a:cubicBezTo>
                  <a:pt x="307612" y="744181"/>
                  <a:pt x="299737" y="746125"/>
                  <a:pt x="291800" y="747712"/>
                </a:cubicBezTo>
                <a:cubicBezTo>
                  <a:pt x="331073" y="757531"/>
                  <a:pt x="299426" y="750706"/>
                  <a:pt x="368000" y="757237"/>
                </a:cubicBezTo>
                <a:cubicBezTo>
                  <a:pt x="382311" y="758600"/>
                  <a:pt x="396575" y="760412"/>
                  <a:pt x="410862" y="762000"/>
                </a:cubicBezTo>
                <a:cubicBezTo>
                  <a:pt x="449971" y="775034"/>
                  <a:pt x="387845" y="755366"/>
                  <a:pt x="463250" y="771525"/>
                </a:cubicBezTo>
                <a:cubicBezTo>
                  <a:pt x="473067" y="773629"/>
                  <a:pt x="482300" y="777875"/>
                  <a:pt x="491825" y="781050"/>
                </a:cubicBezTo>
                <a:lnTo>
                  <a:pt x="506112" y="785812"/>
                </a:lnTo>
                <a:cubicBezTo>
                  <a:pt x="501350" y="787400"/>
                  <a:pt x="496748" y="789590"/>
                  <a:pt x="491825" y="790575"/>
                </a:cubicBezTo>
                <a:cubicBezTo>
                  <a:pt x="470989" y="794742"/>
                  <a:pt x="435410" y="797462"/>
                  <a:pt x="415625" y="800100"/>
                </a:cubicBezTo>
                <a:cubicBezTo>
                  <a:pt x="406053" y="801376"/>
                  <a:pt x="396551" y="803135"/>
                  <a:pt x="387050" y="804862"/>
                </a:cubicBezTo>
                <a:cubicBezTo>
                  <a:pt x="379086" y="806310"/>
                  <a:pt x="371251" y="808480"/>
                  <a:pt x="363237" y="809625"/>
                </a:cubicBezTo>
                <a:cubicBezTo>
                  <a:pt x="349006" y="811658"/>
                  <a:pt x="334662" y="812800"/>
                  <a:pt x="320375" y="814387"/>
                </a:cubicBezTo>
                <a:cubicBezTo>
                  <a:pt x="314025" y="815975"/>
                  <a:pt x="294935" y="817730"/>
                  <a:pt x="301325" y="819150"/>
                </a:cubicBezTo>
                <a:cubicBezTo>
                  <a:pt x="321530" y="823640"/>
                  <a:pt x="342641" y="821852"/>
                  <a:pt x="363237" y="823912"/>
                </a:cubicBezTo>
                <a:cubicBezTo>
                  <a:pt x="463020" y="833890"/>
                  <a:pt x="350720" y="823452"/>
                  <a:pt x="415625" y="833437"/>
                </a:cubicBezTo>
                <a:cubicBezTo>
                  <a:pt x="429833" y="835623"/>
                  <a:pt x="444256" y="836167"/>
                  <a:pt x="458487" y="838200"/>
                </a:cubicBezTo>
                <a:cubicBezTo>
                  <a:pt x="466500" y="839345"/>
                  <a:pt x="474336" y="841514"/>
                  <a:pt x="482300" y="842962"/>
                </a:cubicBezTo>
                <a:cubicBezTo>
                  <a:pt x="491801" y="844689"/>
                  <a:pt x="501350" y="846137"/>
                  <a:pt x="510875" y="847725"/>
                </a:cubicBezTo>
                <a:cubicBezTo>
                  <a:pt x="493542" y="852058"/>
                  <a:pt x="481927" y="855499"/>
                  <a:pt x="463250" y="857250"/>
                </a:cubicBezTo>
                <a:cubicBezTo>
                  <a:pt x="422034" y="861114"/>
                  <a:pt x="380617" y="862656"/>
                  <a:pt x="339425" y="866775"/>
                </a:cubicBezTo>
                <a:cubicBezTo>
                  <a:pt x="279065" y="872810"/>
                  <a:pt x="307631" y="869558"/>
                  <a:pt x="253700" y="876300"/>
                </a:cubicBezTo>
                <a:cubicBezTo>
                  <a:pt x="302655" y="878428"/>
                  <a:pt x="381902" y="881027"/>
                  <a:pt x="434675" y="885825"/>
                </a:cubicBezTo>
                <a:cubicBezTo>
                  <a:pt x="445854" y="886841"/>
                  <a:pt x="456958" y="888636"/>
                  <a:pt x="468012" y="890587"/>
                </a:cubicBezTo>
                <a:cubicBezTo>
                  <a:pt x="483955" y="893400"/>
                  <a:pt x="515637" y="900112"/>
                  <a:pt x="515637" y="900112"/>
                </a:cubicBezTo>
                <a:cubicBezTo>
                  <a:pt x="492767" y="922983"/>
                  <a:pt x="510510" y="910777"/>
                  <a:pt x="472775" y="919162"/>
                </a:cubicBezTo>
                <a:cubicBezTo>
                  <a:pt x="467874" y="920251"/>
                  <a:pt x="463485" y="923449"/>
                  <a:pt x="458487" y="923925"/>
                </a:cubicBezTo>
                <a:cubicBezTo>
                  <a:pt x="429997" y="926638"/>
                  <a:pt x="401322" y="926844"/>
                  <a:pt x="372762" y="928687"/>
                </a:cubicBezTo>
                <a:cubicBezTo>
                  <a:pt x="352107" y="930020"/>
                  <a:pt x="331487" y="931862"/>
                  <a:pt x="310850" y="933450"/>
                </a:cubicBezTo>
                <a:cubicBezTo>
                  <a:pt x="306087" y="936625"/>
                  <a:pt x="301793" y="940650"/>
                  <a:pt x="296562" y="942975"/>
                </a:cubicBezTo>
                <a:cubicBezTo>
                  <a:pt x="287387" y="947053"/>
                  <a:pt x="267987" y="952500"/>
                  <a:pt x="267987" y="952500"/>
                </a:cubicBezTo>
                <a:cubicBezTo>
                  <a:pt x="317830" y="972437"/>
                  <a:pt x="285081" y="962278"/>
                  <a:pt x="377525" y="966787"/>
                </a:cubicBezTo>
                <a:lnTo>
                  <a:pt x="487062" y="971550"/>
                </a:lnTo>
                <a:cubicBezTo>
                  <a:pt x="502937" y="974725"/>
                  <a:pt x="550046" y="975956"/>
                  <a:pt x="534687" y="981075"/>
                </a:cubicBezTo>
                <a:cubicBezTo>
                  <a:pt x="419484" y="1019473"/>
                  <a:pt x="525419" y="985762"/>
                  <a:pt x="201312" y="990600"/>
                </a:cubicBezTo>
                <a:cubicBezTo>
                  <a:pt x="202900" y="995362"/>
                  <a:pt x="202525" y="1001337"/>
                  <a:pt x="206075" y="1004887"/>
                </a:cubicBezTo>
                <a:cubicBezTo>
                  <a:pt x="211095" y="1009907"/>
                  <a:pt x="218390" y="1012167"/>
                  <a:pt x="225125" y="1014412"/>
                </a:cubicBezTo>
                <a:cubicBezTo>
                  <a:pt x="244989" y="1021034"/>
                  <a:pt x="294462" y="1022968"/>
                  <a:pt x="306087" y="1023937"/>
                </a:cubicBezTo>
                <a:cubicBezTo>
                  <a:pt x="401254" y="1047729"/>
                  <a:pt x="331115" y="1032755"/>
                  <a:pt x="520400" y="1042987"/>
                </a:cubicBezTo>
                <a:cubicBezTo>
                  <a:pt x="508154" y="1047069"/>
                  <a:pt x="500224" y="1050119"/>
                  <a:pt x="487062" y="1052512"/>
                </a:cubicBezTo>
                <a:cubicBezTo>
                  <a:pt x="472582" y="1055145"/>
                  <a:pt x="428917" y="1060376"/>
                  <a:pt x="415625" y="1062037"/>
                </a:cubicBezTo>
                <a:cubicBezTo>
                  <a:pt x="365297" y="1078814"/>
                  <a:pt x="416315" y="1063261"/>
                  <a:pt x="291800" y="1071562"/>
                </a:cubicBezTo>
                <a:cubicBezTo>
                  <a:pt x="280811" y="1072295"/>
                  <a:pt x="247576" y="1077855"/>
                  <a:pt x="234650" y="1081087"/>
                </a:cubicBezTo>
                <a:cubicBezTo>
                  <a:pt x="229780" y="1082305"/>
                  <a:pt x="225189" y="1084471"/>
                  <a:pt x="220362" y="1085850"/>
                </a:cubicBezTo>
                <a:cubicBezTo>
                  <a:pt x="214068" y="1087648"/>
                  <a:pt x="207662" y="1089025"/>
                  <a:pt x="201312" y="1090612"/>
                </a:cubicBezTo>
                <a:cubicBezTo>
                  <a:pt x="265028" y="1106543"/>
                  <a:pt x="193802" y="1090127"/>
                  <a:pt x="348950" y="1100137"/>
                </a:cubicBezTo>
                <a:cubicBezTo>
                  <a:pt x="355482" y="1100558"/>
                  <a:pt x="361520" y="1103974"/>
                  <a:pt x="368000" y="1104900"/>
                </a:cubicBezTo>
                <a:cubicBezTo>
                  <a:pt x="383794" y="1107156"/>
                  <a:pt x="399759" y="1107992"/>
                  <a:pt x="415625" y="1109662"/>
                </a:cubicBezTo>
                <a:cubicBezTo>
                  <a:pt x="429921" y="1111167"/>
                  <a:pt x="444256" y="1112392"/>
                  <a:pt x="458487" y="1114425"/>
                </a:cubicBezTo>
                <a:cubicBezTo>
                  <a:pt x="466500" y="1115570"/>
                  <a:pt x="474362" y="1117600"/>
                  <a:pt x="482300" y="1119187"/>
                </a:cubicBezTo>
                <a:cubicBezTo>
                  <a:pt x="463006" y="1157774"/>
                  <a:pt x="481346" y="1134708"/>
                  <a:pt x="410862" y="1143000"/>
                </a:cubicBezTo>
                <a:cubicBezTo>
                  <a:pt x="404361" y="1143765"/>
                  <a:pt x="398300" y="1146897"/>
                  <a:pt x="391812" y="1147762"/>
                </a:cubicBezTo>
                <a:cubicBezTo>
                  <a:pt x="374431" y="1150079"/>
                  <a:pt x="356899" y="1151069"/>
                  <a:pt x="339425" y="1152525"/>
                </a:cubicBezTo>
                <a:cubicBezTo>
                  <a:pt x="251078" y="1159887"/>
                  <a:pt x="268762" y="1157624"/>
                  <a:pt x="153687" y="1162050"/>
                </a:cubicBezTo>
                <a:cubicBezTo>
                  <a:pt x="148925" y="1163637"/>
                  <a:pt x="139400" y="1161792"/>
                  <a:pt x="139400" y="1166812"/>
                </a:cubicBezTo>
                <a:cubicBezTo>
                  <a:pt x="139400" y="1173547"/>
                  <a:pt x="147663" y="1178088"/>
                  <a:pt x="153687" y="1181100"/>
                </a:cubicBezTo>
                <a:cubicBezTo>
                  <a:pt x="160927" y="1184720"/>
                  <a:pt x="169647" y="1183899"/>
                  <a:pt x="177500" y="1185862"/>
                </a:cubicBezTo>
                <a:cubicBezTo>
                  <a:pt x="182370" y="1187080"/>
                  <a:pt x="186864" y="1189640"/>
                  <a:pt x="191787" y="1190625"/>
                </a:cubicBezTo>
                <a:cubicBezTo>
                  <a:pt x="222554" y="1196778"/>
                  <a:pt x="262815" y="1198079"/>
                  <a:pt x="291800" y="1200150"/>
                </a:cubicBezTo>
                <a:cubicBezTo>
                  <a:pt x="377880" y="1234583"/>
                  <a:pt x="263031" y="1191836"/>
                  <a:pt x="496587" y="1214437"/>
                </a:cubicBezTo>
                <a:cubicBezTo>
                  <a:pt x="508090" y="1215550"/>
                  <a:pt x="474511" y="1221363"/>
                  <a:pt x="463250" y="1223962"/>
                </a:cubicBezTo>
                <a:cubicBezTo>
                  <a:pt x="453841" y="1226133"/>
                  <a:pt x="444176" y="1226998"/>
                  <a:pt x="434675" y="1228725"/>
                </a:cubicBezTo>
                <a:cubicBezTo>
                  <a:pt x="426711" y="1230173"/>
                  <a:pt x="418886" y="1232417"/>
                  <a:pt x="410862" y="1233487"/>
                </a:cubicBezTo>
                <a:cubicBezTo>
                  <a:pt x="375161" y="1238247"/>
                  <a:pt x="325798" y="1240746"/>
                  <a:pt x="291800" y="1243012"/>
                </a:cubicBezTo>
                <a:cubicBezTo>
                  <a:pt x="265853" y="1248202"/>
                  <a:pt x="259551" y="1250065"/>
                  <a:pt x="229887" y="1252537"/>
                </a:cubicBezTo>
                <a:cubicBezTo>
                  <a:pt x="204525" y="1254650"/>
                  <a:pt x="179087" y="1255712"/>
                  <a:pt x="153687" y="1257300"/>
                </a:cubicBezTo>
                <a:cubicBezTo>
                  <a:pt x="148925" y="1258887"/>
                  <a:pt x="134438" y="1261299"/>
                  <a:pt x="139400" y="1262062"/>
                </a:cubicBezTo>
                <a:cubicBezTo>
                  <a:pt x="164554" y="1265932"/>
                  <a:pt x="190384" y="1263386"/>
                  <a:pt x="215600" y="1266825"/>
                </a:cubicBezTo>
                <a:cubicBezTo>
                  <a:pt x="225548" y="1268182"/>
                  <a:pt x="234650" y="1273175"/>
                  <a:pt x="244175" y="1276350"/>
                </a:cubicBezTo>
                <a:cubicBezTo>
                  <a:pt x="260917" y="1281930"/>
                  <a:pt x="266410" y="1284586"/>
                  <a:pt x="287037" y="1285875"/>
                </a:cubicBezTo>
                <a:cubicBezTo>
                  <a:pt x="328262" y="1288452"/>
                  <a:pt x="369587" y="1289050"/>
                  <a:pt x="410862" y="1290637"/>
                </a:cubicBezTo>
                <a:cubicBezTo>
                  <a:pt x="417212" y="1292225"/>
                  <a:pt x="423402" y="1294715"/>
                  <a:pt x="429912" y="1295400"/>
                </a:cubicBezTo>
                <a:cubicBezTo>
                  <a:pt x="453646" y="1297898"/>
                  <a:pt x="479004" y="1291783"/>
                  <a:pt x="501350" y="1300162"/>
                </a:cubicBezTo>
                <a:cubicBezTo>
                  <a:pt x="512172" y="1304220"/>
                  <a:pt x="479393" y="1307678"/>
                  <a:pt x="468012" y="1309687"/>
                </a:cubicBezTo>
                <a:cubicBezTo>
                  <a:pt x="452301" y="1312460"/>
                  <a:pt x="436335" y="1314007"/>
                  <a:pt x="420387" y="1314450"/>
                </a:cubicBezTo>
                <a:cubicBezTo>
                  <a:pt x="321987" y="1317183"/>
                  <a:pt x="223537" y="1317625"/>
                  <a:pt x="125112" y="1319212"/>
                </a:cubicBezTo>
                <a:cubicBezTo>
                  <a:pt x="117175" y="1320800"/>
                  <a:pt x="93226" y="1323398"/>
                  <a:pt x="101300" y="1323975"/>
                </a:cubicBezTo>
                <a:cubicBezTo>
                  <a:pt x="153578" y="1327709"/>
                  <a:pt x="206131" y="1325830"/>
                  <a:pt x="258462" y="1328737"/>
                </a:cubicBezTo>
                <a:cubicBezTo>
                  <a:pt x="263475" y="1329015"/>
                  <a:pt x="267827" y="1332515"/>
                  <a:pt x="272750" y="1333500"/>
                </a:cubicBezTo>
                <a:cubicBezTo>
                  <a:pt x="283757" y="1335701"/>
                  <a:pt x="294992" y="1336555"/>
                  <a:pt x="306087" y="1338262"/>
                </a:cubicBezTo>
                <a:cubicBezTo>
                  <a:pt x="409195" y="1354125"/>
                  <a:pt x="269406" y="1332942"/>
                  <a:pt x="358475" y="1347787"/>
                </a:cubicBezTo>
                <a:cubicBezTo>
                  <a:pt x="369547" y="1349632"/>
                  <a:pt x="380700" y="1350962"/>
                  <a:pt x="391812" y="1352550"/>
                </a:cubicBezTo>
                <a:cubicBezTo>
                  <a:pt x="401337" y="1355725"/>
                  <a:pt x="410400" y="1361042"/>
                  <a:pt x="420387" y="1362075"/>
                </a:cubicBezTo>
                <a:cubicBezTo>
                  <a:pt x="456740" y="1365836"/>
                  <a:pt x="566443" y="1365376"/>
                  <a:pt x="529925" y="1366837"/>
                </a:cubicBezTo>
                <a:cubicBezTo>
                  <a:pt x="414119" y="1371469"/>
                  <a:pt x="298150" y="1370012"/>
                  <a:pt x="182262" y="1371600"/>
                </a:cubicBezTo>
                <a:cubicBezTo>
                  <a:pt x="158450" y="1373187"/>
                  <a:pt x="134544" y="1373727"/>
                  <a:pt x="110825" y="1376362"/>
                </a:cubicBezTo>
                <a:cubicBezTo>
                  <a:pt x="105835" y="1376916"/>
                  <a:pt x="101513" y="1380461"/>
                  <a:pt x="96537" y="1381125"/>
                </a:cubicBezTo>
                <a:cubicBezTo>
                  <a:pt x="77589" y="1383651"/>
                  <a:pt x="58437" y="1384300"/>
                  <a:pt x="39387" y="1385887"/>
                </a:cubicBezTo>
                <a:cubicBezTo>
                  <a:pt x="139797" y="1452824"/>
                  <a:pt x="43382" y="1392277"/>
                  <a:pt x="363237" y="1400175"/>
                </a:cubicBezTo>
                <a:cubicBezTo>
                  <a:pt x="388679" y="1400803"/>
                  <a:pt x="414037" y="1403350"/>
                  <a:pt x="439437" y="1404937"/>
                </a:cubicBezTo>
                <a:cubicBezTo>
                  <a:pt x="447375" y="1406525"/>
                  <a:pt x="458393" y="1403224"/>
                  <a:pt x="463250" y="1409700"/>
                </a:cubicBezTo>
                <a:cubicBezTo>
                  <a:pt x="466684" y="1414279"/>
                  <a:pt x="459278" y="1422599"/>
                  <a:pt x="453725" y="1423987"/>
                </a:cubicBezTo>
                <a:cubicBezTo>
                  <a:pt x="432109" y="1429391"/>
                  <a:pt x="409275" y="1427162"/>
                  <a:pt x="387050" y="1428750"/>
                </a:cubicBezTo>
                <a:cubicBezTo>
                  <a:pt x="371175" y="1431925"/>
                  <a:pt x="355131" y="1434349"/>
                  <a:pt x="339425" y="1438275"/>
                </a:cubicBezTo>
                <a:cubicBezTo>
                  <a:pt x="333075" y="1439862"/>
                  <a:pt x="326815" y="1441866"/>
                  <a:pt x="320375" y="1443037"/>
                </a:cubicBezTo>
                <a:cubicBezTo>
                  <a:pt x="309331" y="1445045"/>
                  <a:pt x="298132" y="1446093"/>
                  <a:pt x="287037" y="1447800"/>
                </a:cubicBezTo>
                <a:cubicBezTo>
                  <a:pt x="277493" y="1449268"/>
                  <a:pt x="268070" y="1451601"/>
                  <a:pt x="258462" y="1452562"/>
                </a:cubicBezTo>
                <a:cubicBezTo>
                  <a:pt x="236291" y="1454779"/>
                  <a:pt x="214012" y="1455737"/>
                  <a:pt x="191787" y="1457325"/>
                </a:cubicBezTo>
                <a:lnTo>
                  <a:pt x="163212" y="1462087"/>
                </a:lnTo>
                <a:lnTo>
                  <a:pt x="96537" y="1471612"/>
                </a:lnTo>
                <a:cubicBezTo>
                  <a:pt x="87999" y="1470189"/>
                  <a:pt x="34253" y="1458438"/>
                  <a:pt x="29862" y="1471612"/>
                </a:cubicBezTo>
                <a:cubicBezTo>
                  <a:pt x="28520" y="1475639"/>
                  <a:pt x="81608" y="1484279"/>
                  <a:pt x="87012" y="1485900"/>
                </a:cubicBezTo>
                <a:cubicBezTo>
                  <a:pt x="111634" y="1493287"/>
                  <a:pt x="107981" y="1495567"/>
                  <a:pt x="129875" y="1504950"/>
                </a:cubicBezTo>
                <a:cubicBezTo>
                  <a:pt x="134489" y="1506927"/>
                  <a:pt x="139145" y="1509545"/>
                  <a:pt x="144162" y="1509712"/>
                </a:cubicBezTo>
                <a:cubicBezTo>
                  <a:pt x="234613" y="1512727"/>
                  <a:pt x="325137" y="1512887"/>
                  <a:pt x="415625" y="1514475"/>
                </a:cubicBezTo>
                <a:cubicBezTo>
                  <a:pt x="421975" y="1516062"/>
                  <a:pt x="428156" y="1518644"/>
                  <a:pt x="434675" y="1519237"/>
                </a:cubicBezTo>
                <a:cubicBezTo>
                  <a:pt x="463177" y="1521828"/>
                  <a:pt x="548951" y="1522031"/>
                  <a:pt x="520400" y="1524000"/>
                </a:cubicBezTo>
                <a:cubicBezTo>
                  <a:pt x="445947" y="1529135"/>
                  <a:pt x="371175" y="1527175"/>
                  <a:pt x="296562" y="1528762"/>
                </a:cubicBezTo>
                <a:cubicBezTo>
                  <a:pt x="280646" y="1534068"/>
                  <a:pt x="281173" y="1534299"/>
                  <a:pt x="263225" y="1538287"/>
                </a:cubicBezTo>
                <a:cubicBezTo>
                  <a:pt x="255323" y="1540043"/>
                  <a:pt x="247265" y="1541087"/>
                  <a:pt x="239412" y="1543050"/>
                </a:cubicBezTo>
                <a:cubicBezTo>
                  <a:pt x="234542" y="1544268"/>
                  <a:pt x="230094" y="1547102"/>
                  <a:pt x="225125" y="1547812"/>
                </a:cubicBezTo>
                <a:cubicBezTo>
                  <a:pt x="207767" y="1550292"/>
                  <a:pt x="190200" y="1550987"/>
                  <a:pt x="172737" y="1552575"/>
                </a:cubicBezTo>
                <a:cubicBezTo>
                  <a:pt x="164554" y="1555303"/>
                  <a:pt x="147264" y="1561471"/>
                  <a:pt x="139400" y="1562100"/>
                </a:cubicBezTo>
                <a:cubicBezTo>
                  <a:pt x="106131" y="1564762"/>
                  <a:pt x="72725" y="1565275"/>
                  <a:pt x="39387" y="1566862"/>
                </a:cubicBezTo>
                <a:cubicBezTo>
                  <a:pt x="34625" y="1570037"/>
                  <a:pt x="21053" y="1572340"/>
                  <a:pt x="25100" y="1576387"/>
                </a:cubicBezTo>
                <a:cubicBezTo>
                  <a:pt x="38725" y="1590012"/>
                  <a:pt x="82079" y="1574395"/>
                  <a:pt x="91775" y="1571625"/>
                </a:cubicBezTo>
                <a:cubicBezTo>
                  <a:pt x="101429" y="1568867"/>
                  <a:pt x="110387" y="1563345"/>
                  <a:pt x="120350" y="1562100"/>
                </a:cubicBezTo>
                <a:cubicBezTo>
                  <a:pt x="148748" y="1558550"/>
                  <a:pt x="177512" y="1559122"/>
                  <a:pt x="206075" y="1557337"/>
                </a:cubicBezTo>
                <a:lnTo>
                  <a:pt x="272750" y="1552575"/>
                </a:lnTo>
                <a:cubicBezTo>
                  <a:pt x="301325" y="1554162"/>
                  <a:pt x="329985" y="1554624"/>
                  <a:pt x="358475" y="1557337"/>
                </a:cubicBezTo>
                <a:cubicBezTo>
                  <a:pt x="363472" y="1557813"/>
                  <a:pt x="367823" y="1561202"/>
                  <a:pt x="372762" y="1562100"/>
                </a:cubicBezTo>
                <a:cubicBezTo>
                  <a:pt x="385354" y="1564390"/>
                  <a:pt x="398162" y="1565275"/>
                  <a:pt x="410862" y="1566862"/>
                </a:cubicBezTo>
                <a:cubicBezTo>
                  <a:pt x="417212" y="1568450"/>
                  <a:pt x="423618" y="1569827"/>
                  <a:pt x="429912" y="1571625"/>
                </a:cubicBezTo>
                <a:cubicBezTo>
                  <a:pt x="434739" y="1573004"/>
                  <a:pt x="439180" y="1576387"/>
                  <a:pt x="444200" y="1576387"/>
                </a:cubicBezTo>
                <a:cubicBezTo>
                  <a:pt x="450745" y="1576387"/>
                  <a:pt x="456900" y="1573212"/>
                  <a:pt x="463250" y="1571625"/>
                </a:cubicBezTo>
                <a:cubicBezTo>
                  <a:pt x="461662" y="1562100"/>
                  <a:pt x="462805" y="1551687"/>
                  <a:pt x="458487" y="1543050"/>
                </a:cubicBezTo>
                <a:cubicBezTo>
                  <a:pt x="448425" y="1522925"/>
                  <a:pt x="401118" y="1537833"/>
                  <a:pt x="396575" y="1538287"/>
                </a:cubicBezTo>
                <a:cubicBezTo>
                  <a:pt x="405682" y="1565613"/>
                  <a:pt x="394814" y="1540106"/>
                  <a:pt x="415625" y="1566862"/>
                </a:cubicBezTo>
                <a:cubicBezTo>
                  <a:pt x="422653" y="1575898"/>
                  <a:pt x="426580" y="1587342"/>
                  <a:pt x="434675" y="1595437"/>
                </a:cubicBezTo>
                <a:cubicBezTo>
                  <a:pt x="444200" y="1604962"/>
                  <a:pt x="451699" y="1617081"/>
                  <a:pt x="463250" y="1624012"/>
                </a:cubicBezTo>
                <a:cubicBezTo>
                  <a:pt x="471187" y="1628775"/>
                  <a:pt x="479212" y="1633394"/>
                  <a:pt x="487062" y="1638300"/>
                </a:cubicBezTo>
                <a:cubicBezTo>
                  <a:pt x="491916" y="1641334"/>
                  <a:pt x="496230" y="1645265"/>
                  <a:pt x="501350" y="1647825"/>
                </a:cubicBezTo>
                <a:cubicBezTo>
                  <a:pt x="505840" y="1650070"/>
                  <a:pt x="510875" y="1651000"/>
                  <a:pt x="515637" y="1652587"/>
                </a:cubicBezTo>
                <a:cubicBezTo>
                  <a:pt x="507700" y="1655762"/>
                  <a:pt x="500331" y="1661261"/>
                  <a:pt x="491825" y="1662112"/>
                </a:cubicBezTo>
                <a:cubicBezTo>
                  <a:pt x="486867" y="1662608"/>
                  <a:pt x="455429" y="1654024"/>
                  <a:pt x="448962" y="1652587"/>
                </a:cubicBezTo>
                <a:cubicBezTo>
                  <a:pt x="410215" y="1643976"/>
                  <a:pt x="434684" y="1650547"/>
                  <a:pt x="382287" y="1643062"/>
                </a:cubicBezTo>
                <a:cubicBezTo>
                  <a:pt x="374274" y="1641917"/>
                  <a:pt x="366562" y="1638644"/>
                  <a:pt x="358475" y="1638300"/>
                </a:cubicBezTo>
                <a:cubicBezTo>
                  <a:pt x="291841" y="1635465"/>
                  <a:pt x="225125" y="1635125"/>
                  <a:pt x="158450" y="1633537"/>
                </a:cubicBezTo>
                <a:cubicBezTo>
                  <a:pt x="142575" y="1631950"/>
                  <a:pt x="126656" y="1630754"/>
                  <a:pt x="110825" y="1628775"/>
                </a:cubicBezTo>
                <a:cubicBezTo>
                  <a:pt x="87478" y="1625857"/>
                  <a:pt x="83698" y="1624374"/>
                  <a:pt x="63200" y="1619250"/>
                </a:cubicBezTo>
                <a:cubicBezTo>
                  <a:pt x="42562" y="1620837"/>
                  <a:pt x="21493" y="1619522"/>
                  <a:pt x="1287" y="1624012"/>
                </a:cubicBezTo>
                <a:cubicBezTo>
                  <a:pt x="-5103" y="1625432"/>
                  <a:pt x="14043" y="1626977"/>
                  <a:pt x="20337" y="1628775"/>
                </a:cubicBezTo>
                <a:cubicBezTo>
                  <a:pt x="25164" y="1630154"/>
                  <a:pt x="29862" y="1631950"/>
                  <a:pt x="34625" y="1633537"/>
                </a:cubicBezTo>
                <a:cubicBezTo>
                  <a:pt x="45077" y="1640505"/>
                  <a:pt x="55876" y="1648558"/>
                  <a:pt x="67962" y="1652587"/>
                </a:cubicBezTo>
                <a:cubicBezTo>
                  <a:pt x="75641" y="1655147"/>
                  <a:pt x="83922" y="1655387"/>
                  <a:pt x="91775" y="1657350"/>
                </a:cubicBezTo>
                <a:cubicBezTo>
                  <a:pt x="96645" y="1658568"/>
                  <a:pt x="101235" y="1660733"/>
                  <a:pt x="106062" y="1662112"/>
                </a:cubicBezTo>
                <a:cubicBezTo>
                  <a:pt x="112356" y="1663910"/>
                  <a:pt x="118843" y="1664994"/>
                  <a:pt x="125112" y="1666875"/>
                </a:cubicBezTo>
                <a:cubicBezTo>
                  <a:pt x="139537" y="1671203"/>
                  <a:pt x="153687" y="1676399"/>
                  <a:pt x="167975" y="1681162"/>
                </a:cubicBezTo>
                <a:cubicBezTo>
                  <a:pt x="172737" y="1682749"/>
                  <a:pt x="177292" y="1685215"/>
                  <a:pt x="182262" y="1685925"/>
                </a:cubicBezTo>
                <a:cubicBezTo>
                  <a:pt x="198296" y="1688215"/>
                  <a:pt x="227636" y="1692142"/>
                  <a:pt x="244175" y="1695450"/>
                </a:cubicBezTo>
                <a:cubicBezTo>
                  <a:pt x="250593" y="1696734"/>
                  <a:pt x="256716" y="1699527"/>
                  <a:pt x="263225" y="1700212"/>
                </a:cubicBezTo>
                <a:cubicBezTo>
                  <a:pt x="286959" y="1702710"/>
                  <a:pt x="310850" y="1703387"/>
                  <a:pt x="334662" y="1704975"/>
                </a:cubicBezTo>
                <a:cubicBezTo>
                  <a:pt x="364004" y="1714754"/>
                  <a:pt x="334131" y="1705744"/>
                  <a:pt x="382287" y="1714500"/>
                </a:cubicBezTo>
                <a:cubicBezTo>
                  <a:pt x="388727" y="1715671"/>
                  <a:pt x="394881" y="1718186"/>
                  <a:pt x="401337" y="1719262"/>
                </a:cubicBezTo>
                <a:cubicBezTo>
                  <a:pt x="413962" y="1721366"/>
                  <a:pt x="426737" y="1722437"/>
                  <a:pt x="439437" y="1724025"/>
                </a:cubicBezTo>
                <a:cubicBezTo>
                  <a:pt x="487428" y="1740022"/>
                  <a:pt x="485695" y="1735437"/>
                  <a:pt x="396575" y="1738312"/>
                </a:cubicBezTo>
                <a:lnTo>
                  <a:pt x="25100" y="1747837"/>
                </a:lnTo>
                <a:cubicBezTo>
                  <a:pt x="42562" y="1754187"/>
                  <a:pt x="59661" y="1761644"/>
                  <a:pt x="77487" y="1766887"/>
                </a:cubicBezTo>
                <a:cubicBezTo>
                  <a:pt x="86751" y="1769612"/>
                  <a:pt x="96746" y="1769109"/>
                  <a:pt x="106062" y="1771650"/>
                </a:cubicBezTo>
                <a:cubicBezTo>
                  <a:pt x="142327" y="1781541"/>
                  <a:pt x="117983" y="1777611"/>
                  <a:pt x="144162" y="1790700"/>
                </a:cubicBezTo>
                <a:cubicBezTo>
                  <a:pt x="148652" y="1792945"/>
                  <a:pt x="153836" y="1793485"/>
                  <a:pt x="158450" y="1795462"/>
                </a:cubicBezTo>
                <a:cubicBezTo>
                  <a:pt x="164976" y="1798259"/>
                  <a:pt x="170765" y="1802742"/>
                  <a:pt x="177500" y="1804987"/>
                </a:cubicBezTo>
                <a:cubicBezTo>
                  <a:pt x="188953" y="1808805"/>
                  <a:pt x="225703" y="1812969"/>
                  <a:pt x="234650" y="1814512"/>
                </a:cubicBezTo>
                <a:cubicBezTo>
                  <a:pt x="269631" y="1820543"/>
                  <a:pt x="304202" y="1829159"/>
                  <a:pt x="339425" y="1833562"/>
                </a:cubicBezTo>
                <a:cubicBezTo>
                  <a:pt x="387107" y="1839523"/>
                  <a:pt x="364900" y="1836221"/>
                  <a:pt x="406100" y="1843087"/>
                </a:cubicBezTo>
                <a:cubicBezTo>
                  <a:pt x="431500" y="1841500"/>
                  <a:pt x="457162" y="1842294"/>
                  <a:pt x="482300" y="1838325"/>
                </a:cubicBezTo>
                <a:cubicBezTo>
                  <a:pt x="511255" y="1833753"/>
                  <a:pt x="491443" y="1823847"/>
                  <a:pt x="482300" y="1819275"/>
                </a:cubicBezTo>
                <a:cubicBezTo>
                  <a:pt x="477810" y="1817030"/>
                  <a:pt x="472502" y="1816757"/>
                  <a:pt x="468012" y="1814512"/>
                </a:cubicBezTo>
                <a:cubicBezTo>
                  <a:pt x="435125" y="1798068"/>
                  <a:pt x="474320" y="1810135"/>
                  <a:pt x="434675" y="1800225"/>
                </a:cubicBezTo>
                <a:cubicBezTo>
                  <a:pt x="320375" y="1801812"/>
                  <a:pt x="205995" y="1800418"/>
                  <a:pt x="91775" y="1804987"/>
                </a:cubicBezTo>
                <a:cubicBezTo>
                  <a:pt x="86056" y="1805216"/>
                  <a:pt x="82718" y="1812187"/>
                  <a:pt x="77487" y="1814512"/>
                </a:cubicBezTo>
                <a:cubicBezTo>
                  <a:pt x="68312" y="1818590"/>
                  <a:pt x="48912" y="1824037"/>
                  <a:pt x="48912" y="1824037"/>
                </a:cubicBezTo>
                <a:cubicBezTo>
                  <a:pt x="50500" y="1828800"/>
                  <a:pt x="50125" y="1834775"/>
                  <a:pt x="53675" y="1838325"/>
                </a:cubicBezTo>
                <a:cubicBezTo>
                  <a:pt x="57225" y="1841875"/>
                  <a:pt x="63062" y="1841998"/>
                  <a:pt x="67962" y="1843087"/>
                </a:cubicBezTo>
                <a:cubicBezTo>
                  <a:pt x="77388" y="1845182"/>
                  <a:pt x="86993" y="1846382"/>
                  <a:pt x="96537" y="1847850"/>
                </a:cubicBezTo>
                <a:cubicBezTo>
                  <a:pt x="147729" y="1855726"/>
                  <a:pt x="127022" y="1851886"/>
                  <a:pt x="196550" y="1857375"/>
                </a:cubicBezTo>
                <a:lnTo>
                  <a:pt x="310850" y="1866900"/>
                </a:lnTo>
                <a:cubicBezTo>
                  <a:pt x="381943" y="1884671"/>
                  <a:pt x="263390" y="1856202"/>
                  <a:pt x="463250" y="1881187"/>
                </a:cubicBezTo>
                <a:lnTo>
                  <a:pt x="501350" y="1885950"/>
                </a:lnTo>
                <a:cubicBezTo>
                  <a:pt x="399726" y="1902886"/>
                  <a:pt x="512320" y="1885511"/>
                  <a:pt x="263225" y="1895475"/>
                </a:cubicBezTo>
                <a:cubicBezTo>
                  <a:pt x="235630" y="1896579"/>
                  <a:pt x="238977" y="1901104"/>
                  <a:pt x="215600" y="1905000"/>
                </a:cubicBezTo>
                <a:cubicBezTo>
                  <a:pt x="202975" y="1907104"/>
                  <a:pt x="190200" y="1908175"/>
                  <a:pt x="177500" y="1909762"/>
                </a:cubicBezTo>
                <a:cubicBezTo>
                  <a:pt x="172737" y="1911350"/>
                  <a:pt x="168113" y="1913436"/>
                  <a:pt x="163212" y="1914525"/>
                </a:cubicBezTo>
                <a:cubicBezTo>
                  <a:pt x="116121" y="1924990"/>
                  <a:pt x="59294" y="1922301"/>
                  <a:pt x="15575" y="1924050"/>
                </a:cubicBezTo>
                <a:cubicBezTo>
                  <a:pt x="12400" y="1928812"/>
                  <a:pt x="2474" y="1933868"/>
                  <a:pt x="6050" y="1938337"/>
                </a:cubicBezTo>
                <a:cubicBezTo>
                  <a:pt x="9402" y="1942527"/>
                  <a:pt x="45376" y="1950254"/>
                  <a:pt x="53675" y="1952625"/>
                </a:cubicBezTo>
                <a:cubicBezTo>
                  <a:pt x="58502" y="1954004"/>
                  <a:pt x="62945" y="1957228"/>
                  <a:pt x="67962" y="1957387"/>
                </a:cubicBezTo>
                <a:cubicBezTo>
                  <a:pt x="163177" y="1960410"/>
                  <a:pt x="258462" y="1960562"/>
                  <a:pt x="353712" y="1962150"/>
                </a:cubicBezTo>
                <a:cubicBezTo>
                  <a:pt x="408438" y="1967125"/>
                  <a:pt x="459688" y="1971675"/>
                  <a:pt x="515637" y="1971675"/>
                </a:cubicBezTo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6195650" y="4542463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6746453" y="3279445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3599" y="1921637"/>
                <a:ext cx="2665217" cy="43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Estimate: 1x1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(1</m:t>
                    </m:r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3)=2.5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99" y="1921637"/>
                <a:ext cx="2665217" cy="439992"/>
              </a:xfrm>
              <a:prstGeom prst="rect">
                <a:avLst/>
              </a:prstGeom>
              <a:blipFill rotWithShape="1">
                <a:blip r:embed="rId13"/>
                <a:stretch>
                  <a:fillRect l="-1373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39155" y="4525725"/>
                <a:ext cx="2773323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5" y="4525725"/>
                <a:ext cx="2773323" cy="72064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21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  <p:bldP spid="13" grpId="0"/>
      <p:bldP spid="8" grpId="0"/>
      <p:bldP spid="14" grpId="0"/>
      <p:bldP spid="9" grpId="0"/>
      <p:bldP spid="11" grpId="0"/>
      <p:bldP spid="16" grpId="0" animBg="1"/>
      <p:bldP spid="19" grpId="0" animBg="1"/>
      <p:bldP spid="20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95601"/>
            <a:ext cx="3409950" cy="340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95600"/>
            <a:ext cx="3409950" cy="3409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			The </a:t>
            </a:r>
            <a:r>
              <a:rPr lang="en-US"/>
              <a:t>Definite </a:t>
            </a:r>
            <a:r>
              <a:rPr lang="en-US" smtClean="0"/>
              <a:t>Integral of </a:t>
            </a:r>
            <a:r>
              <a:rPr lang="en-US"/>
              <a:t>a Rate of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4350" y="1447800"/>
                <a:ext cx="8077200" cy="1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 bacteria population </a:t>
                </a:r>
                <a:r>
                  <a:rPr lang="en-US" sz="2800" u="sng" dirty="0" smtClean="0"/>
                  <a:t>starts at five million</a:t>
                </a:r>
                <a:r>
                  <a:rPr lang="en-US" sz="2800" dirty="0" smtClean="0"/>
                  <a:t>.  After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800" dirty="0" smtClean="0"/>
                  <a:t> hours the population is growing at a rate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box>
                      <m:boxPr>
                        <m:ctrlPr>
                          <a:rPr lang="en-US" sz="28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𝑚𝑖𝑙𝑙𝑖𝑜𝑛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h𝑜𝑢𝑟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dirty="0" smtClean="0"/>
                  <a:t>.  What is the bacteria population after one hour?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1447800"/>
                <a:ext cx="8077200" cy="1447127"/>
              </a:xfrm>
              <a:prstGeom prst="rect">
                <a:avLst/>
              </a:prstGeom>
              <a:blipFill rotWithShape="1">
                <a:blip r:embed="rId5"/>
                <a:stretch>
                  <a:fillRect l="-1509" t="-3797" r="-755" b="-10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1" t="19455" r="30469" b="10727"/>
          <a:stretch/>
        </p:blipFill>
        <p:spPr bwMode="auto">
          <a:xfrm>
            <a:off x="4370594" y="2895601"/>
            <a:ext cx="4449556" cy="331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37069" y="4338681"/>
            <a:ext cx="2627086" cy="1716827"/>
          </a:xfrm>
          <a:custGeom>
            <a:avLst/>
            <a:gdLst>
              <a:gd name="connsiteX0" fmla="*/ 0 w 2627086"/>
              <a:gd name="connsiteY0" fmla="*/ 886952 h 1716827"/>
              <a:gd name="connsiteX1" fmla="*/ 72572 w 2627086"/>
              <a:gd name="connsiteY1" fmla="*/ 872437 h 1716827"/>
              <a:gd name="connsiteX2" fmla="*/ 159657 w 2627086"/>
              <a:gd name="connsiteY2" fmla="*/ 843409 h 1716827"/>
              <a:gd name="connsiteX3" fmla="*/ 275772 w 2627086"/>
              <a:gd name="connsiteY3" fmla="*/ 828894 h 1716827"/>
              <a:gd name="connsiteX4" fmla="*/ 420914 w 2627086"/>
              <a:gd name="connsiteY4" fmla="*/ 785352 h 1716827"/>
              <a:gd name="connsiteX5" fmla="*/ 522514 w 2627086"/>
              <a:gd name="connsiteY5" fmla="*/ 770837 h 1716827"/>
              <a:gd name="connsiteX6" fmla="*/ 609600 w 2627086"/>
              <a:gd name="connsiteY6" fmla="*/ 741809 h 1716827"/>
              <a:gd name="connsiteX7" fmla="*/ 711200 w 2627086"/>
              <a:gd name="connsiteY7" fmla="*/ 712780 h 1716827"/>
              <a:gd name="connsiteX8" fmla="*/ 885372 w 2627086"/>
              <a:gd name="connsiteY8" fmla="*/ 698266 h 1716827"/>
              <a:gd name="connsiteX9" fmla="*/ 1016000 w 2627086"/>
              <a:gd name="connsiteY9" fmla="*/ 669237 h 1716827"/>
              <a:gd name="connsiteX10" fmla="*/ 1059543 w 2627086"/>
              <a:gd name="connsiteY10" fmla="*/ 654723 h 1716827"/>
              <a:gd name="connsiteX11" fmla="*/ 1132114 w 2627086"/>
              <a:gd name="connsiteY11" fmla="*/ 640209 h 1716827"/>
              <a:gd name="connsiteX12" fmla="*/ 1219200 w 2627086"/>
              <a:gd name="connsiteY12" fmla="*/ 611180 h 1716827"/>
              <a:gd name="connsiteX13" fmla="*/ 1364343 w 2627086"/>
              <a:gd name="connsiteY13" fmla="*/ 567637 h 1716827"/>
              <a:gd name="connsiteX14" fmla="*/ 1407886 w 2627086"/>
              <a:gd name="connsiteY14" fmla="*/ 553123 h 1716827"/>
              <a:gd name="connsiteX15" fmla="*/ 1451429 w 2627086"/>
              <a:gd name="connsiteY15" fmla="*/ 524094 h 1716827"/>
              <a:gd name="connsiteX16" fmla="*/ 1553029 w 2627086"/>
              <a:gd name="connsiteY16" fmla="*/ 495066 h 1716827"/>
              <a:gd name="connsiteX17" fmla="*/ 1683657 w 2627086"/>
              <a:gd name="connsiteY17" fmla="*/ 437009 h 1716827"/>
              <a:gd name="connsiteX18" fmla="*/ 1799772 w 2627086"/>
              <a:gd name="connsiteY18" fmla="*/ 378952 h 1716827"/>
              <a:gd name="connsiteX19" fmla="*/ 1886857 w 2627086"/>
              <a:gd name="connsiteY19" fmla="*/ 364437 h 1716827"/>
              <a:gd name="connsiteX20" fmla="*/ 2017486 w 2627086"/>
              <a:gd name="connsiteY20" fmla="*/ 320894 h 1716827"/>
              <a:gd name="connsiteX21" fmla="*/ 2061029 w 2627086"/>
              <a:gd name="connsiteY21" fmla="*/ 306380 h 1716827"/>
              <a:gd name="connsiteX22" fmla="*/ 2206172 w 2627086"/>
              <a:gd name="connsiteY22" fmla="*/ 219294 h 1716827"/>
              <a:gd name="connsiteX23" fmla="*/ 2249714 w 2627086"/>
              <a:gd name="connsiteY23" fmla="*/ 175752 h 1716827"/>
              <a:gd name="connsiteX24" fmla="*/ 2336800 w 2627086"/>
              <a:gd name="connsiteY24" fmla="*/ 117694 h 1716827"/>
              <a:gd name="connsiteX25" fmla="*/ 2423886 w 2627086"/>
              <a:gd name="connsiteY25" fmla="*/ 59637 h 1716827"/>
              <a:gd name="connsiteX26" fmla="*/ 2510972 w 2627086"/>
              <a:gd name="connsiteY26" fmla="*/ 1580 h 1716827"/>
              <a:gd name="connsiteX27" fmla="*/ 2540000 w 2627086"/>
              <a:gd name="connsiteY27" fmla="*/ 45123 h 1716827"/>
              <a:gd name="connsiteX28" fmla="*/ 2525486 w 2627086"/>
              <a:gd name="connsiteY28" fmla="*/ 103180 h 1716827"/>
              <a:gd name="connsiteX29" fmla="*/ 2423886 w 2627086"/>
              <a:gd name="connsiteY29" fmla="*/ 190266 h 1716827"/>
              <a:gd name="connsiteX30" fmla="*/ 2365829 w 2627086"/>
              <a:gd name="connsiteY30" fmla="*/ 204780 h 1716827"/>
              <a:gd name="connsiteX31" fmla="*/ 2293257 w 2627086"/>
              <a:gd name="connsiteY31" fmla="*/ 233809 h 1716827"/>
              <a:gd name="connsiteX32" fmla="*/ 2191657 w 2627086"/>
              <a:gd name="connsiteY32" fmla="*/ 262837 h 1716827"/>
              <a:gd name="connsiteX33" fmla="*/ 2133600 w 2627086"/>
              <a:gd name="connsiteY33" fmla="*/ 291866 h 1716827"/>
              <a:gd name="connsiteX34" fmla="*/ 2061029 w 2627086"/>
              <a:gd name="connsiteY34" fmla="*/ 306380 h 1716827"/>
              <a:gd name="connsiteX35" fmla="*/ 2017486 w 2627086"/>
              <a:gd name="connsiteY35" fmla="*/ 320894 h 1716827"/>
              <a:gd name="connsiteX36" fmla="*/ 1944914 w 2627086"/>
              <a:gd name="connsiteY36" fmla="*/ 335409 h 1716827"/>
              <a:gd name="connsiteX37" fmla="*/ 1872343 w 2627086"/>
              <a:gd name="connsiteY37" fmla="*/ 364437 h 1716827"/>
              <a:gd name="connsiteX38" fmla="*/ 1799772 w 2627086"/>
              <a:gd name="connsiteY38" fmla="*/ 378952 h 1716827"/>
              <a:gd name="connsiteX39" fmla="*/ 1712686 w 2627086"/>
              <a:gd name="connsiteY39" fmla="*/ 407980 h 1716827"/>
              <a:gd name="connsiteX40" fmla="*/ 1669143 w 2627086"/>
              <a:gd name="connsiteY40" fmla="*/ 422494 h 1716827"/>
              <a:gd name="connsiteX41" fmla="*/ 1611086 w 2627086"/>
              <a:gd name="connsiteY41" fmla="*/ 451523 h 1716827"/>
              <a:gd name="connsiteX42" fmla="*/ 1538514 w 2627086"/>
              <a:gd name="connsiteY42" fmla="*/ 466037 h 1716827"/>
              <a:gd name="connsiteX43" fmla="*/ 1291772 w 2627086"/>
              <a:gd name="connsiteY43" fmla="*/ 509580 h 1716827"/>
              <a:gd name="connsiteX44" fmla="*/ 1233714 w 2627086"/>
              <a:gd name="connsiteY44" fmla="*/ 524094 h 1716827"/>
              <a:gd name="connsiteX45" fmla="*/ 1103086 w 2627086"/>
              <a:gd name="connsiteY45" fmla="*/ 553123 h 1716827"/>
              <a:gd name="connsiteX46" fmla="*/ 1016000 w 2627086"/>
              <a:gd name="connsiteY46" fmla="*/ 582152 h 1716827"/>
              <a:gd name="connsiteX47" fmla="*/ 972457 w 2627086"/>
              <a:gd name="connsiteY47" fmla="*/ 596666 h 1716827"/>
              <a:gd name="connsiteX48" fmla="*/ 827314 w 2627086"/>
              <a:gd name="connsiteY48" fmla="*/ 640209 h 1716827"/>
              <a:gd name="connsiteX49" fmla="*/ 740229 w 2627086"/>
              <a:gd name="connsiteY49" fmla="*/ 683752 h 1716827"/>
              <a:gd name="connsiteX50" fmla="*/ 638629 w 2627086"/>
              <a:gd name="connsiteY50" fmla="*/ 727294 h 1716827"/>
              <a:gd name="connsiteX51" fmla="*/ 580572 w 2627086"/>
              <a:gd name="connsiteY51" fmla="*/ 741809 h 1716827"/>
              <a:gd name="connsiteX52" fmla="*/ 493486 w 2627086"/>
              <a:gd name="connsiteY52" fmla="*/ 770837 h 1716827"/>
              <a:gd name="connsiteX53" fmla="*/ 391886 w 2627086"/>
              <a:gd name="connsiteY53" fmla="*/ 799866 h 1716827"/>
              <a:gd name="connsiteX54" fmla="*/ 275772 w 2627086"/>
              <a:gd name="connsiteY54" fmla="*/ 814380 h 1716827"/>
              <a:gd name="connsiteX55" fmla="*/ 174172 w 2627086"/>
              <a:gd name="connsiteY55" fmla="*/ 843409 h 1716827"/>
              <a:gd name="connsiteX56" fmla="*/ 145143 w 2627086"/>
              <a:gd name="connsiteY56" fmla="*/ 886952 h 1716827"/>
              <a:gd name="connsiteX57" fmla="*/ 116114 w 2627086"/>
              <a:gd name="connsiteY57" fmla="*/ 974037 h 1716827"/>
              <a:gd name="connsiteX58" fmla="*/ 159657 w 2627086"/>
              <a:gd name="connsiteY58" fmla="*/ 988552 h 1716827"/>
              <a:gd name="connsiteX59" fmla="*/ 246743 w 2627086"/>
              <a:gd name="connsiteY59" fmla="*/ 974037 h 1716827"/>
              <a:gd name="connsiteX60" fmla="*/ 348343 w 2627086"/>
              <a:gd name="connsiteY60" fmla="*/ 959523 h 1716827"/>
              <a:gd name="connsiteX61" fmla="*/ 406400 w 2627086"/>
              <a:gd name="connsiteY61" fmla="*/ 930494 h 1716827"/>
              <a:gd name="connsiteX62" fmla="*/ 478972 w 2627086"/>
              <a:gd name="connsiteY62" fmla="*/ 915980 h 1716827"/>
              <a:gd name="connsiteX63" fmla="*/ 537029 w 2627086"/>
              <a:gd name="connsiteY63" fmla="*/ 901466 h 1716827"/>
              <a:gd name="connsiteX64" fmla="*/ 609600 w 2627086"/>
              <a:gd name="connsiteY64" fmla="*/ 886952 h 1716827"/>
              <a:gd name="connsiteX65" fmla="*/ 696686 w 2627086"/>
              <a:gd name="connsiteY65" fmla="*/ 857923 h 1716827"/>
              <a:gd name="connsiteX66" fmla="*/ 798286 w 2627086"/>
              <a:gd name="connsiteY66" fmla="*/ 828894 h 1716827"/>
              <a:gd name="connsiteX67" fmla="*/ 899886 w 2627086"/>
              <a:gd name="connsiteY67" fmla="*/ 785352 h 1716827"/>
              <a:gd name="connsiteX68" fmla="*/ 1074057 w 2627086"/>
              <a:gd name="connsiteY68" fmla="*/ 770837 h 1716827"/>
              <a:gd name="connsiteX69" fmla="*/ 1146629 w 2627086"/>
              <a:gd name="connsiteY69" fmla="*/ 756323 h 1716827"/>
              <a:gd name="connsiteX70" fmla="*/ 1190172 w 2627086"/>
              <a:gd name="connsiteY70" fmla="*/ 741809 h 1716827"/>
              <a:gd name="connsiteX71" fmla="*/ 1291772 w 2627086"/>
              <a:gd name="connsiteY71" fmla="*/ 727294 h 1716827"/>
              <a:gd name="connsiteX72" fmla="*/ 1451429 w 2627086"/>
              <a:gd name="connsiteY72" fmla="*/ 683752 h 1716827"/>
              <a:gd name="connsiteX73" fmla="*/ 1669143 w 2627086"/>
              <a:gd name="connsiteY73" fmla="*/ 582152 h 1716827"/>
              <a:gd name="connsiteX74" fmla="*/ 1799772 w 2627086"/>
              <a:gd name="connsiteY74" fmla="*/ 538609 h 1716827"/>
              <a:gd name="connsiteX75" fmla="*/ 1843314 w 2627086"/>
              <a:gd name="connsiteY75" fmla="*/ 524094 h 1716827"/>
              <a:gd name="connsiteX76" fmla="*/ 1886857 w 2627086"/>
              <a:gd name="connsiteY76" fmla="*/ 495066 h 1716827"/>
              <a:gd name="connsiteX77" fmla="*/ 1973943 w 2627086"/>
              <a:gd name="connsiteY77" fmla="*/ 466037 h 1716827"/>
              <a:gd name="connsiteX78" fmla="*/ 2017486 w 2627086"/>
              <a:gd name="connsiteY78" fmla="*/ 437009 h 1716827"/>
              <a:gd name="connsiteX79" fmla="*/ 2278743 w 2627086"/>
              <a:gd name="connsiteY79" fmla="*/ 393466 h 1716827"/>
              <a:gd name="connsiteX80" fmla="*/ 2423886 w 2627086"/>
              <a:gd name="connsiteY80" fmla="*/ 364437 h 1716827"/>
              <a:gd name="connsiteX81" fmla="*/ 2467429 w 2627086"/>
              <a:gd name="connsiteY81" fmla="*/ 349923 h 1716827"/>
              <a:gd name="connsiteX82" fmla="*/ 2525486 w 2627086"/>
              <a:gd name="connsiteY82" fmla="*/ 437009 h 1716827"/>
              <a:gd name="connsiteX83" fmla="*/ 2452914 w 2627086"/>
              <a:gd name="connsiteY83" fmla="*/ 451523 h 1716827"/>
              <a:gd name="connsiteX84" fmla="*/ 2336800 w 2627086"/>
              <a:gd name="connsiteY84" fmla="*/ 480552 h 1716827"/>
              <a:gd name="connsiteX85" fmla="*/ 2191657 w 2627086"/>
              <a:gd name="connsiteY85" fmla="*/ 509580 h 1716827"/>
              <a:gd name="connsiteX86" fmla="*/ 2002972 w 2627086"/>
              <a:gd name="connsiteY86" fmla="*/ 553123 h 1716827"/>
              <a:gd name="connsiteX87" fmla="*/ 1770743 w 2627086"/>
              <a:gd name="connsiteY87" fmla="*/ 596666 h 1716827"/>
              <a:gd name="connsiteX88" fmla="*/ 1654629 w 2627086"/>
              <a:gd name="connsiteY88" fmla="*/ 625694 h 1716827"/>
              <a:gd name="connsiteX89" fmla="*/ 1538514 w 2627086"/>
              <a:gd name="connsiteY89" fmla="*/ 669237 h 1716827"/>
              <a:gd name="connsiteX90" fmla="*/ 1393372 w 2627086"/>
              <a:gd name="connsiteY90" fmla="*/ 683752 h 1716827"/>
              <a:gd name="connsiteX91" fmla="*/ 1146629 w 2627086"/>
              <a:gd name="connsiteY91" fmla="*/ 770837 h 1716827"/>
              <a:gd name="connsiteX92" fmla="*/ 1030514 w 2627086"/>
              <a:gd name="connsiteY92" fmla="*/ 785352 h 1716827"/>
              <a:gd name="connsiteX93" fmla="*/ 986972 w 2627086"/>
              <a:gd name="connsiteY93" fmla="*/ 799866 h 1716827"/>
              <a:gd name="connsiteX94" fmla="*/ 928914 w 2627086"/>
              <a:gd name="connsiteY94" fmla="*/ 828894 h 1716827"/>
              <a:gd name="connsiteX95" fmla="*/ 798286 w 2627086"/>
              <a:gd name="connsiteY95" fmla="*/ 857923 h 1716827"/>
              <a:gd name="connsiteX96" fmla="*/ 754743 w 2627086"/>
              <a:gd name="connsiteY96" fmla="*/ 872437 h 1716827"/>
              <a:gd name="connsiteX97" fmla="*/ 609600 w 2627086"/>
              <a:gd name="connsiteY97" fmla="*/ 886952 h 1716827"/>
              <a:gd name="connsiteX98" fmla="*/ 508000 w 2627086"/>
              <a:gd name="connsiteY98" fmla="*/ 915980 h 1716827"/>
              <a:gd name="connsiteX99" fmla="*/ 406400 w 2627086"/>
              <a:gd name="connsiteY99" fmla="*/ 930494 h 1716827"/>
              <a:gd name="connsiteX100" fmla="*/ 348343 w 2627086"/>
              <a:gd name="connsiteY100" fmla="*/ 945009 h 1716827"/>
              <a:gd name="connsiteX101" fmla="*/ 261257 w 2627086"/>
              <a:gd name="connsiteY101" fmla="*/ 974037 h 1716827"/>
              <a:gd name="connsiteX102" fmla="*/ 217714 w 2627086"/>
              <a:gd name="connsiteY102" fmla="*/ 1003066 h 1716827"/>
              <a:gd name="connsiteX103" fmla="*/ 145143 w 2627086"/>
              <a:gd name="connsiteY103" fmla="*/ 1017580 h 1716827"/>
              <a:gd name="connsiteX104" fmla="*/ 87086 w 2627086"/>
              <a:gd name="connsiteY104" fmla="*/ 1032094 h 1716827"/>
              <a:gd name="connsiteX105" fmla="*/ 29029 w 2627086"/>
              <a:gd name="connsiteY105" fmla="*/ 1075637 h 1716827"/>
              <a:gd name="connsiteX106" fmla="*/ 101600 w 2627086"/>
              <a:gd name="connsiteY106" fmla="*/ 1191752 h 1716827"/>
              <a:gd name="connsiteX107" fmla="*/ 420914 w 2627086"/>
              <a:gd name="connsiteY107" fmla="*/ 1177237 h 1716827"/>
              <a:gd name="connsiteX108" fmla="*/ 464457 w 2627086"/>
              <a:gd name="connsiteY108" fmla="*/ 1162723 h 1716827"/>
              <a:gd name="connsiteX109" fmla="*/ 537029 w 2627086"/>
              <a:gd name="connsiteY109" fmla="*/ 1133694 h 1716827"/>
              <a:gd name="connsiteX110" fmla="*/ 595086 w 2627086"/>
              <a:gd name="connsiteY110" fmla="*/ 1104666 h 1716827"/>
              <a:gd name="connsiteX111" fmla="*/ 682172 w 2627086"/>
              <a:gd name="connsiteY111" fmla="*/ 1090152 h 1716827"/>
              <a:gd name="connsiteX112" fmla="*/ 725714 w 2627086"/>
              <a:gd name="connsiteY112" fmla="*/ 1075637 h 1716827"/>
              <a:gd name="connsiteX113" fmla="*/ 783772 w 2627086"/>
              <a:gd name="connsiteY113" fmla="*/ 1061123 h 1716827"/>
              <a:gd name="connsiteX114" fmla="*/ 827314 w 2627086"/>
              <a:gd name="connsiteY114" fmla="*/ 1032094 h 1716827"/>
              <a:gd name="connsiteX115" fmla="*/ 870857 w 2627086"/>
              <a:gd name="connsiteY115" fmla="*/ 1017580 h 1716827"/>
              <a:gd name="connsiteX116" fmla="*/ 928914 w 2627086"/>
              <a:gd name="connsiteY116" fmla="*/ 988552 h 1716827"/>
              <a:gd name="connsiteX117" fmla="*/ 1016000 w 2627086"/>
              <a:gd name="connsiteY117" fmla="*/ 959523 h 1716827"/>
              <a:gd name="connsiteX118" fmla="*/ 1059543 w 2627086"/>
              <a:gd name="connsiteY118" fmla="*/ 930494 h 1716827"/>
              <a:gd name="connsiteX119" fmla="*/ 1219200 w 2627086"/>
              <a:gd name="connsiteY119" fmla="*/ 872437 h 1716827"/>
              <a:gd name="connsiteX120" fmla="*/ 1262743 w 2627086"/>
              <a:gd name="connsiteY120" fmla="*/ 857923 h 1716827"/>
              <a:gd name="connsiteX121" fmla="*/ 1306286 w 2627086"/>
              <a:gd name="connsiteY121" fmla="*/ 828894 h 1716827"/>
              <a:gd name="connsiteX122" fmla="*/ 1422400 w 2627086"/>
              <a:gd name="connsiteY122" fmla="*/ 799866 h 1716827"/>
              <a:gd name="connsiteX123" fmla="*/ 1465943 w 2627086"/>
              <a:gd name="connsiteY123" fmla="*/ 770837 h 1716827"/>
              <a:gd name="connsiteX124" fmla="*/ 1611086 w 2627086"/>
              <a:gd name="connsiteY124" fmla="*/ 727294 h 1716827"/>
              <a:gd name="connsiteX125" fmla="*/ 1669143 w 2627086"/>
              <a:gd name="connsiteY125" fmla="*/ 698266 h 1716827"/>
              <a:gd name="connsiteX126" fmla="*/ 1756229 w 2627086"/>
              <a:gd name="connsiteY126" fmla="*/ 683752 h 1716827"/>
              <a:gd name="connsiteX127" fmla="*/ 1814286 w 2627086"/>
              <a:gd name="connsiteY127" fmla="*/ 669237 h 1716827"/>
              <a:gd name="connsiteX128" fmla="*/ 2249714 w 2627086"/>
              <a:gd name="connsiteY128" fmla="*/ 640209 h 1716827"/>
              <a:gd name="connsiteX129" fmla="*/ 2409372 w 2627086"/>
              <a:gd name="connsiteY129" fmla="*/ 654723 h 1716827"/>
              <a:gd name="connsiteX130" fmla="*/ 2438400 w 2627086"/>
              <a:gd name="connsiteY130" fmla="*/ 698266 h 1716827"/>
              <a:gd name="connsiteX131" fmla="*/ 2365829 w 2627086"/>
              <a:gd name="connsiteY131" fmla="*/ 857923 h 1716827"/>
              <a:gd name="connsiteX132" fmla="*/ 2307772 w 2627086"/>
              <a:gd name="connsiteY132" fmla="*/ 872437 h 1716827"/>
              <a:gd name="connsiteX133" fmla="*/ 2133600 w 2627086"/>
              <a:gd name="connsiteY133" fmla="*/ 901466 h 1716827"/>
              <a:gd name="connsiteX134" fmla="*/ 1378857 w 2627086"/>
              <a:gd name="connsiteY134" fmla="*/ 930494 h 1716827"/>
              <a:gd name="connsiteX135" fmla="*/ 1219200 w 2627086"/>
              <a:gd name="connsiteY135" fmla="*/ 959523 h 1716827"/>
              <a:gd name="connsiteX136" fmla="*/ 1175657 w 2627086"/>
              <a:gd name="connsiteY136" fmla="*/ 974037 h 1716827"/>
              <a:gd name="connsiteX137" fmla="*/ 1103086 w 2627086"/>
              <a:gd name="connsiteY137" fmla="*/ 988552 h 1716827"/>
              <a:gd name="connsiteX138" fmla="*/ 1045029 w 2627086"/>
              <a:gd name="connsiteY138" fmla="*/ 1017580 h 1716827"/>
              <a:gd name="connsiteX139" fmla="*/ 972457 w 2627086"/>
              <a:gd name="connsiteY139" fmla="*/ 1032094 h 1716827"/>
              <a:gd name="connsiteX140" fmla="*/ 928914 w 2627086"/>
              <a:gd name="connsiteY140" fmla="*/ 1046609 h 1716827"/>
              <a:gd name="connsiteX141" fmla="*/ 725714 w 2627086"/>
              <a:gd name="connsiteY141" fmla="*/ 1061123 h 1716827"/>
              <a:gd name="connsiteX142" fmla="*/ 508000 w 2627086"/>
              <a:gd name="connsiteY142" fmla="*/ 1090152 h 1716827"/>
              <a:gd name="connsiteX143" fmla="*/ 348343 w 2627086"/>
              <a:gd name="connsiteY143" fmla="*/ 1133694 h 1716827"/>
              <a:gd name="connsiteX144" fmla="*/ 290286 w 2627086"/>
              <a:gd name="connsiteY144" fmla="*/ 1148209 h 1716827"/>
              <a:gd name="connsiteX145" fmla="*/ 246743 w 2627086"/>
              <a:gd name="connsiteY145" fmla="*/ 1249809 h 1716827"/>
              <a:gd name="connsiteX146" fmla="*/ 232229 w 2627086"/>
              <a:gd name="connsiteY146" fmla="*/ 1293352 h 1716827"/>
              <a:gd name="connsiteX147" fmla="*/ 595086 w 2627086"/>
              <a:gd name="connsiteY147" fmla="*/ 1278837 h 1716827"/>
              <a:gd name="connsiteX148" fmla="*/ 667657 w 2627086"/>
              <a:gd name="connsiteY148" fmla="*/ 1249809 h 1716827"/>
              <a:gd name="connsiteX149" fmla="*/ 725714 w 2627086"/>
              <a:gd name="connsiteY149" fmla="*/ 1235294 h 1716827"/>
              <a:gd name="connsiteX150" fmla="*/ 986972 w 2627086"/>
              <a:gd name="connsiteY150" fmla="*/ 1177237 h 1716827"/>
              <a:gd name="connsiteX151" fmla="*/ 1103086 w 2627086"/>
              <a:gd name="connsiteY151" fmla="*/ 1133694 h 1716827"/>
              <a:gd name="connsiteX152" fmla="*/ 1175657 w 2627086"/>
              <a:gd name="connsiteY152" fmla="*/ 1090152 h 1716827"/>
              <a:gd name="connsiteX153" fmla="*/ 1262743 w 2627086"/>
              <a:gd name="connsiteY153" fmla="*/ 1075637 h 1716827"/>
              <a:gd name="connsiteX154" fmla="*/ 1364343 w 2627086"/>
              <a:gd name="connsiteY154" fmla="*/ 1046609 h 1716827"/>
              <a:gd name="connsiteX155" fmla="*/ 1611086 w 2627086"/>
              <a:gd name="connsiteY155" fmla="*/ 1003066 h 1716827"/>
              <a:gd name="connsiteX156" fmla="*/ 1654629 w 2627086"/>
              <a:gd name="connsiteY156" fmla="*/ 988552 h 1716827"/>
              <a:gd name="connsiteX157" fmla="*/ 1698172 w 2627086"/>
              <a:gd name="connsiteY157" fmla="*/ 959523 h 1716827"/>
              <a:gd name="connsiteX158" fmla="*/ 1814286 w 2627086"/>
              <a:gd name="connsiteY158" fmla="*/ 930494 h 1716827"/>
              <a:gd name="connsiteX159" fmla="*/ 1857829 w 2627086"/>
              <a:gd name="connsiteY159" fmla="*/ 901466 h 1716827"/>
              <a:gd name="connsiteX160" fmla="*/ 1973943 w 2627086"/>
              <a:gd name="connsiteY160" fmla="*/ 872437 h 1716827"/>
              <a:gd name="connsiteX161" fmla="*/ 2148114 w 2627086"/>
              <a:gd name="connsiteY161" fmla="*/ 828894 h 1716827"/>
              <a:gd name="connsiteX162" fmla="*/ 2438400 w 2627086"/>
              <a:gd name="connsiteY162" fmla="*/ 828894 h 1716827"/>
              <a:gd name="connsiteX163" fmla="*/ 2481943 w 2627086"/>
              <a:gd name="connsiteY163" fmla="*/ 872437 h 1716827"/>
              <a:gd name="connsiteX164" fmla="*/ 2467429 w 2627086"/>
              <a:gd name="connsiteY164" fmla="*/ 1032094 h 1716827"/>
              <a:gd name="connsiteX165" fmla="*/ 2351314 w 2627086"/>
              <a:gd name="connsiteY165" fmla="*/ 1061123 h 1716827"/>
              <a:gd name="connsiteX166" fmla="*/ 2307772 w 2627086"/>
              <a:gd name="connsiteY166" fmla="*/ 1090152 h 1716827"/>
              <a:gd name="connsiteX167" fmla="*/ 2177143 w 2627086"/>
              <a:gd name="connsiteY167" fmla="*/ 1119180 h 1716827"/>
              <a:gd name="connsiteX168" fmla="*/ 1886857 w 2627086"/>
              <a:gd name="connsiteY168" fmla="*/ 1148209 h 1716827"/>
              <a:gd name="connsiteX169" fmla="*/ 1727200 w 2627086"/>
              <a:gd name="connsiteY169" fmla="*/ 1162723 h 1716827"/>
              <a:gd name="connsiteX170" fmla="*/ 1088572 w 2627086"/>
              <a:gd name="connsiteY170" fmla="*/ 1177237 h 1716827"/>
              <a:gd name="connsiteX171" fmla="*/ 609600 w 2627086"/>
              <a:gd name="connsiteY171" fmla="*/ 1206266 h 1716827"/>
              <a:gd name="connsiteX172" fmla="*/ 566057 w 2627086"/>
              <a:gd name="connsiteY172" fmla="*/ 1220780 h 1716827"/>
              <a:gd name="connsiteX173" fmla="*/ 478972 w 2627086"/>
              <a:gd name="connsiteY173" fmla="*/ 1235294 h 1716827"/>
              <a:gd name="connsiteX174" fmla="*/ 435429 w 2627086"/>
              <a:gd name="connsiteY174" fmla="*/ 1249809 h 1716827"/>
              <a:gd name="connsiteX175" fmla="*/ 319314 w 2627086"/>
              <a:gd name="connsiteY175" fmla="*/ 1278837 h 1716827"/>
              <a:gd name="connsiteX176" fmla="*/ 275772 w 2627086"/>
              <a:gd name="connsiteY176" fmla="*/ 1293352 h 1716827"/>
              <a:gd name="connsiteX177" fmla="*/ 188686 w 2627086"/>
              <a:gd name="connsiteY177" fmla="*/ 1365923 h 1716827"/>
              <a:gd name="connsiteX178" fmla="*/ 188686 w 2627086"/>
              <a:gd name="connsiteY178" fmla="*/ 1482037 h 1716827"/>
              <a:gd name="connsiteX179" fmla="*/ 232229 w 2627086"/>
              <a:gd name="connsiteY179" fmla="*/ 1511066 h 1716827"/>
              <a:gd name="connsiteX180" fmla="*/ 537029 w 2627086"/>
              <a:gd name="connsiteY180" fmla="*/ 1482037 h 1716827"/>
              <a:gd name="connsiteX181" fmla="*/ 624114 w 2627086"/>
              <a:gd name="connsiteY181" fmla="*/ 1453009 h 1716827"/>
              <a:gd name="connsiteX182" fmla="*/ 769257 w 2627086"/>
              <a:gd name="connsiteY182" fmla="*/ 1423980 h 1716827"/>
              <a:gd name="connsiteX183" fmla="*/ 827314 w 2627086"/>
              <a:gd name="connsiteY183" fmla="*/ 1409466 h 1716827"/>
              <a:gd name="connsiteX184" fmla="*/ 870857 w 2627086"/>
              <a:gd name="connsiteY184" fmla="*/ 1394952 h 1716827"/>
              <a:gd name="connsiteX185" fmla="*/ 928914 w 2627086"/>
              <a:gd name="connsiteY185" fmla="*/ 1380437 h 1716827"/>
              <a:gd name="connsiteX186" fmla="*/ 972457 w 2627086"/>
              <a:gd name="connsiteY186" fmla="*/ 1365923 h 1716827"/>
              <a:gd name="connsiteX187" fmla="*/ 1161143 w 2627086"/>
              <a:gd name="connsiteY187" fmla="*/ 1336894 h 1716827"/>
              <a:gd name="connsiteX188" fmla="*/ 1204686 w 2627086"/>
              <a:gd name="connsiteY188" fmla="*/ 1322380 h 1716827"/>
              <a:gd name="connsiteX189" fmla="*/ 1335314 w 2627086"/>
              <a:gd name="connsiteY189" fmla="*/ 1293352 h 1716827"/>
              <a:gd name="connsiteX190" fmla="*/ 1422400 w 2627086"/>
              <a:gd name="connsiteY190" fmla="*/ 1264323 h 1716827"/>
              <a:gd name="connsiteX191" fmla="*/ 1509486 w 2627086"/>
              <a:gd name="connsiteY191" fmla="*/ 1235294 h 1716827"/>
              <a:gd name="connsiteX192" fmla="*/ 1553029 w 2627086"/>
              <a:gd name="connsiteY192" fmla="*/ 1220780 h 1716827"/>
              <a:gd name="connsiteX193" fmla="*/ 1596572 w 2627086"/>
              <a:gd name="connsiteY193" fmla="*/ 1206266 h 1716827"/>
              <a:gd name="connsiteX194" fmla="*/ 1770743 w 2627086"/>
              <a:gd name="connsiteY194" fmla="*/ 1162723 h 1716827"/>
              <a:gd name="connsiteX195" fmla="*/ 1828800 w 2627086"/>
              <a:gd name="connsiteY195" fmla="*/ 1148209 h 1716827"/>
              <a:gd name="connsiteX196" fmla="*/ 2002972 w 2627086"/>
              <a:gd name="connsiteY196" fmla="*/ 1104666 h 1716827"/>
              <a:gd name="connsiteX197" fmla="*/ 2104572 w 2627086"/>
              <a:gd name="connsiteY197" fmla="*/ 1075637 h 1716827"/>
              <a:gd name="connsiteX198" fmla="*/ 2278743 w 2627086"/>
              <a:gd name="connsiteY198" fmla="*/ 1046609 h 1716827"/>
              <a:gd name="connsiteX199" fmla="*/ 2540000 w 2627086"/>
              <a:gd name="connsiteY199" fmla="*/ 1061123 h 1716827"/>
              <a:gd name="connsiteX200" fmla="*/ 2569029 w 2627086"/>
              <a:gd name="connsiteY200" fmla="*/ 1191752 h 1716827"/>
              <a:gd name="connsiteX201" fmla="*/ 2467429 w 2627086"/>
              <a:gd name="connsiteY201" fmla="*/ 1235294 h 1716827"/>
              <a:gd name="connsiteX202" fmla="*/ 2104572 w 2627086"/>
              <a:gd name="connsiteY202" fmla="*/ 1249809 h 1716827"/>
              <a:gd name="connsiteX203" fmla="*/ 1001486 w 2627086"/>
              <a:gd name="connsiteY203" fmla="*/ 1278837 h 1716827"/>
              <a:gd name="connsiteX204" fmla="*/ 783772 w 2627086"/>
              <a:gd name="connsiteY204" fmla="*/ 1293352 h 1716827"/>
              <a:gd name="connsiteX205" fmla="*/ 682172 w 2627086"/>
              <a:gd name="connsiteY205" fmla="*/ 1307866 h 1716827"/>
              <a:gd name="connsiteX206" fmla="*/ 624114 w 2627086"/>
              <a:gd name="connsiteY206" fmla="*/ 1322380 h 1716827"/>
              <a:gd name="connsiteX207" fmla="*/ 464457 w 2627086"/>
              <a:gd name="connsiteY207" fmla="*/ 1336894 h 1716827"/>
              <a:gd name="connsiteX208" fmla="*/ 333829 w 2627086"/>
              <a:gd name="connsiteY208" fmla="*/ 1365923 h 1716827"/>
              <a:gd name="connsiteX209" fmla="*/ 246743 w 2627086"/>
              <a:gd name="connsiteY209" fmla="*/ 1380437 h 1716827"/>
              <a:gd name="connsiteX210" fmla="*/ 188686 w 2627086"/>
              <a:gd name="connsiteY210" fmla="*/ 1394952 h 1716827"/>
              <a:gd name="connsiteX211" fmla="*/ 145143 w 2627086"/>
              <a:gd name="connsiteY211" fmla="*/ 1423980 h 1716827"/>
              <a:gd name="connsiteX212" fmla="*/ 87086 w 2627086"/>
              <a:gd name="connsiteY212" fmla="*/ 1438494 h 1716827"/>
              <a:gd name="connsiteX213" fmla="*/ 58057 w 2627086"/>
              <a:gd name="connsiteY213" fmla="*/ 1482037 h 1716827"/>
              <a:gd name="connsiteX214" fmla="*/ 87086 w 2627086"/>
              <a:gd name="connsiteY214" fmla="*/ 1525580 h 1716827"/>
              <a:gd name="connsiteX215" fmla="*/ 174172 w 2627086"/>
              <a:gd name="connsiteY215" fmla="*/ 1598152 h 1716827"/>
              <a:gd name="connsiteX216" fmla="*/ 348343 w 2627086"/>
              <a:gd name="connsiteY216" fmla="*/ 1627180 h 1716827"/>
              <a:gd name="connsiteX217" fmla="*/ 798286 w 2627086"/>
              <a:gd name="connsiteY217" fmla="*/ 1598152 h 1716827"/>
              <a:gd name="connsiteX218" fmla="*/ 957943 w 2627086"/>
              <a:gd name="connsiteY218" fmla="*/ 1569123 h 1716827"/>
              <a:gd name="connsiteX219" fmla="*/ 1074057 w 2627086"/>
              <a:gd name="connsiteY219" fmla="*/ 1496552 h 1716827"/>
              <a:gd name="connsiteX220" fmla="*/ 1233714 w 2627086"/>
              <a:gd name="connsiteY220" fmla="*/ 1453009 h 1716827"/>
              <a:gd name="connsiteX221" fmla="*/ 1320800 w 2627086"/>
              <a:gd name="connsiteY221" fmla="*/ 1409466 h 1716827"/>
              <a:gd name="connsiteX222" fmla="*/ 1451429 w 2627086"/>
              <a:gd name="connsiteY222" fmla="*/ 1380437 h 1716827"/>
              <a:gd name="connsiteX223" fmla="*/ 1494972 w 2627086"/>
              <a:gd name="connsiteY223" fmla="*/ 1365923 h 1716827"/>
              <a:gd name="connsiteX224" fmla="*/ 1727200 w 2627086"/>
              <a:gd name="connsiteY224" fmla="*/ 1351409 h 1716827"/>
              <a:gd name="connsiteX225" fmla="*/ 1843314 w 2627086"/>
              <a:gd name="connsiteY225" fmla="*/ 1336894 h 1716827"/>
              <a:gd name="connsiteX226" fmla="*/ 1901372 w 2627086"/>
              <a:gd name="connsiteY226" fmla="*/ 1322380 h 1716827"/>
              <a:gd name="connsiteX227" fmla="*/ 2627086 w 2627086"/>
              <a:gd name="connsiteY227" fmla="*/ 1351409 h 1716827"/>
              <a:gd name="connsiteX228" fmla="*/ 2612572 w 2627086"/>
              <a:gd name="connsiteY228" fmla="*/ 1394952 h 1716827"/>
              <a:gd name="connsiteX229" fmla="*/ 2336800 w 2627086"/>
              <a:gd name="connsiteY229" fmla="*/ 1438494 h 1716827"/>
              <a:gd name="connsiteX230" fmla="*/ 1770743 w 2627086"/>
              <a:gd name="connsiteY230" fmla="*/ 1423980 h 1716827"/>
              <a:gd name="connsiteX231" fmla="*/ 1524000 w 2627086"/>
              <a:gd name="connsiteY231" fmla="*/ 1394952 h 1716827"/>
              <a:gd name="connsiteX232" fmla="*/ 653143 w 2627086"/>
              <a:gd name="connsiteY232" fmla="*/ 1423980 h 1716827"/>
              <a:gd name="connsiteX233" fmla="*/ 580572 w 2627086"/>
              <a:gd name="connsiteY233" fmla="*/ 1438494 h 1716827"/>
              <a:gd name="connsiteX234" fmla="*/ 377372 w 2627086"/>
              <a:gd name="connsiteY234" fmla="*/ 1453009 h 1716827"/>
              <a:gd name="connsiteX235" fmla="*/ 304800 w 2627086"/>
              <a:gd name="connsiteY235" fmla="*/ 1467523 h 1716827"/>
              <a:gd name="connsiteX236" fmla="*/ 275772 w 2627086"/>
              <a:gd name="connsiteY236" fmla="*/ 1627180 h 1716827"/>
              <a:gd name="connsiteX237" fmla="*/ 406400 w 2627086"/>
              <a:gd name="connsiteY237" fmla="*/ 1670723 h 1716827"/>
              <a:gd name="connsiteX238" fmla="*/ 1117600 w 2627086"/>
              <a:gd name="connsiteY238" fmla="*/ 1656209 h 1716827"/>
              <a:gd name="connsiteX239" fmla="*/ 1219200 w 2627086"/>
              <a:gd name="connsiteY239" fmla="*/ 1612666 h 1716827"/>
              <a:gd name="connsiteX240" fmla="*/ 1306286 w 2627086"/>
              <a:gd name="connsiteY240" fmla="*/ 1583637 h 1716827"/>
              <a:gd name="connsiteX241" fmla="*/ 1349829 w 2627086"/>
              <a:gd name="connsiteY241" fmla="*/ 1569123 h 1716827"/>
              <a:gd name="connsiteX242" fmla="*/ 1524000 w 2627086"/>
              <a:gd name="connsiteY242" fmla="*/ 1540094 h 1716827"/>
              <a:gd name="connsiteX243" fmla="*/ 1625600 w 2627086"/>
              <a:gd name="connsiteY243" fmla="*/ 1525580 h 1716827"/>
              <a:gd name="connsiteX244" fmla="*/ 1712686 w 2627086"/>
              <a:gd name="connsiteY244" fmla="*/ 1511066 h 1716827"/>
              <a:gd name="connsiteX245" fmla="*/ 1915886 w 2627086"/>
              <a:gd name="connsiteY245" fmla="*/ 1482037 h 1716827"/>
              <a:gd name="connsiteX246" fmla="*/ 2307772 w 2627086"/>
              <a:gd name="connsiteY246" fmla="*/ 1496552 h 1716827"/>
              <a:gd name="connsiteX247" fmla="*/ 2351314 w 2627086"/>
              <a:gd name="connsiteY247" fmla="*/ 1511066 h 1716827"/>
              <a:gd name="connsiteX248" fmla="*/ 2380343 w 2627086"/>
              <a:gd name="connsiteY248" fmla="*/ 1554609 h 1716827"/>
              <a:gd name="connsiteX249" fmla="*/ 2322286 w 2627086"/>
              <a:gd name="connsiteY249" fmla="*/ 1699752 h 1716827"/>
              <a:gd name="connsiteX250" fmla="*/ 2264229 w 2627086"/>
              <a:gd name="connsiteY250" fmla="*/ 1714266 h 1716827"/>
              <a:gd name="connsiteX251" fmla="*/ 1915886 w 2627086"/>
              <a:gd name="connsiteY251" fmla="*/ 1685237 h 1716827"/>
              <a:gd name="connsiteX252" fmla="*/ 1770743 w 2627086"/>
              <a:gd name="connsiteY252" fmla="*/ 1641694 h 1716827"/>
              <a:gd name="connsiteX253" fmla="*/ 1712686 w 2627086"/>
              <a:gd name="connsiteY253" fmla="*/ 1627180 h 1716827"/>
              <a:gd name="connsiteX254" fmla="*/ 1567543 w 2627086"/>
              <a:gd name="connsiteY254" fmla="*/ 1612666 h 1716827"/>
              <a:gd name="connsiteX255" fmla="*/ 1524000 w 2627086"/>
              <a:gd name="connsiteY255" fmla="*/ 1598152 h 1716827"/>
              <a:gd name="connsiteX256" fmla="*/ 1190172 w 2627086"/>
              <a:gd name="connsiteY256" fmla="*/ 1569123 h 1716827"/>
              <a:gd name="connsiteX257" fmla="*/ 841829 w 2627086"/>
              <a:gd name="connsiteY257" fmla="*/ 1554609 h 1716827"/>
              <a:gd name="connsiteX258" fmla="*/ 638629 w 2627086"/>
              <a:gd name="connsiteY258" fmla="*/ 1525580 h 1716827"/>
              <a:gd name="connsiteX259" fmla="*/ 290286 w 2627086"/>
              <a:gd name="connsiteY259" fmla="*/ 1540094 h 1716827"/>
              <a:gd name="connsiteX260" fmla="*/ 304800 w 2627086"/>
              <a:gd name="connsiteY260" fmla="*/ 1583637 h 1716827"/>
              <a:gd name="connsiteX261" fmla="*/ 348343 w 2627086"/>
              <a:gd name="connsiteY261" fmla="*/ 1612666 h 1716827"/>
              <a:gd name="connsiteX262" fmla="*/ 522514 w 2627086"/>
              <a:gd name="connsiteY262" fmla="*/ 1656209 h 1716827"/>
              <a:gd name="connsiteX263" fmla="*/ 1988457 w 2627086"/>
              <a:gd name="connsiteY263" fmla="*/ 1670723 h 1716827"/>
              <a:gd name="connsiteX264" fmla="*/ 2496457 w 2627086"/>
              <a:gd name="connsiteY264" fmla="*/ 1670723 h 1716827"/>
              <a:gd name="connsiteX265" fmla="*/ 2481943 w 2627086"/>
              <a:gd name="connsiteY265" fmla="*/ 1598152 h 1716827"/>
              <a:gd name="connsiteX266" fmla="*/ 2438400 w 2627086"/>
              <a:gd name="connsiteY266" fmla="*/ 1554609 h 1716827"/>
              <a:gd name="connsiteX267" fmla="*/ 2133600 w 2627086"/>
              <a:gd name="connsiteY267" fmla="*/ 1525580 h 171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2627086" h="1716827">
                <a:moveTo>
                  <a:pt x="0" y="886952"/>
                </a:moveTo>
                <a:cubicBezTo>
                  <a:pt x="24191" y="882114"/>
                  <a:pt x="48771" y="878928"/>
                  <a:pt x="72572" y="872437"/>
                </a:cubicBezTo>
                <a:cubicBezTo>
                  <a:pt x="102092" y="864386"/>
                  <a:pt x="129295" y="847204"/>
                  <a:pt x="159657" y="843409"/>
                </a:cubicBezTo>
                <a:lnTo>
                  <a:pt x="275772" y="828894"/>
                </a:lnTo>
                <a:cubicBezTo>
                  <a:pt x="321220" y="813745"/>
                  <a:pt x="372654" y="794127"/>
                  <a:pt x="420914" y="785352"/>
                </a:cubicBezTo>
                <a:cubicBezTo>
                  <a:pt x="454573" y="779232"/>
                  <a:pt x="488647" y="775675"/>
                  <a:pt x="522514" y="770837"/>
                </a:cubicBezTo>
                <a:lnTo>
                  <a:pt x="609600" y="741809"/>
                </a:lnTo>
                <a:cubicBezTo>
                  <a:pt x="638525" y="732167"/>
                  <a:pt x="682033" y="716426"/>
                  <a:pt x="711200" y="712780"/>
                </a:cubicBezTo>
                <a:cubicBezTo>
                  <a:pt x="769009" y="705554"/>
                  <a:pt x="827315" y="703104"/>
                  <a:pt x="885372" y="698266"/>
                </a:cubicBezTo>
                <a:cubicBezTo>
                  <a:pt x="983390" y="665593"/>
                  <a:pt x="862738" y="703296"/>
                  <a:pt x="1016000" y="669237"/>
                </a:cubicBezTo>
                <a:cubicBezTo>
                  <a:pt x="1030935" y="665918"/>
                  <a:pt x="1044700" y="658434"/>
                  <a:pt x="1059543" y="654723"/>
                </a:cubicBezTo>
                <a:cubicBezTo>
                  <a:pt x="1083476" y="648740"/>
                  <a:pt x="1108314" y="646700"/>
                  <a:pt x="1132114" y="640209"/>
                </a:cubicBezTo>
                <a:cubicBezTo>
                  <a:pt x="1161635" y="632158"/>
                  <a:pt x="1189515" y="618601"/>
                  <a:pt x="1219200" y="611180"/>
                </a:cubicBezTo>
                <a:cubicBezTo>
                  <a:pt x="1306946" y="589244"/>
                  <a:pt x="1258328" y="602975"/>
                  <a:pt x="1364343" y="567637"/>
                </a:cubicBezTo>
                <a:lnTo>
                  <a:pt x="1407886" y="553123"/>
                </a:lnTo>
                <a:cubicBezTo>
                  <a:pt x="1422400" y="543447"/>
                  <a:pt x="1435827" y="531895"/>
                  <a:pt x="1451429" y="524094"/>
                </a:cubicBezTo>
                <a:cubicBezTo>
                  <a:pt x="1472250" y="513683"/>
                  <a:pt x="1534429" y="499716"/>
                  <a:pt x="1553029" y="495066"/>
                </a:cubicBezTo>
                <a:cubicBezTo>
                  <a:pt x="1684777" y="396255"/>
                  <a:pt x="1532342" y="497535"/>
                  <a:pt x="1683657" y="437009"/>
                </a:cubicBezTo>
                <a:cubicBezTo>
                  <a:pt x="1784735" y="396578"/>
                  <a:pt x="1721121" y="396430"/>
                  <a:pt x="1799772" y="378952"/>
                </a:cubicBezTo>
                <a:cubicBezTo>
                  <a:pt x="1828500" y="372568"/>
                  <a:pt x="1858307" y="371575"/>
                  <a:pt x="1886857" y="364437"/>
                </a:cubicBezTo>
                <a:cubicBezTo>
                  <a:pt x="1886891" y="364429"/>
                  <a:pt x="1995698" y="328157"/>
                  <a:pt x="2017486" y="320894"/>
                </a:cubicBezTo>
                <a:cubicBezTo>
                  <a:pt x="2032000" y="316056"/>
                  <a:pt x="2047345" y="313222"/>
                  <a:pt x="2061029" y="306380"/>
                </a:cubicBezTo>
                <a:cubicBezTo>
                  <a:pt x="2106845" y="283473"/>
                  <a:pt x="2171140" y="254326"/>
                  <a:pt x="2206172" y="219294"/>
                </a:cubicBezTo>
                <a:cubicBezTo>
                  <a:pt x="2220686" y="204780"/>
                  <a:pt x="2233512" y="188354"/>
                  <a:pt x="2249714" y="175752"/>
                </a:cubicBezTo>
                <a:cubicBezTo>
                  <a:pt x="2277253" y="154333"/>
                  <a:pt x="2312130" y="142363"/>
                  <a:pt x="2336800" y="117694"/>
                </a:cubicBezTo>
                <a:cubicBezTo>
                  <a:pt x="2391162" y="63334"/>
                  <a:pt x="2360870" y="80643"/>
                  <a:pt x="2423886" y="59637"/>
                </a:cubicBezTo>
                <a:cubicBezTo>
                  <a:pt x="2433962" y="49561"/>
                  <a:pt x="2480964" y="-10423"/>
                  <a:pt x="2510972" y="1580"/>
                </a:cubicBezTo>
                <a:cubicBezTo>
                  <a:pt x="2527168" y="8059"/>
                  <a:pt x="2530324" y="30609"/>
                  <a:pt x="2540000" y="45123"/>
                </a:cubicBezTo>
                <a:cubicBezTo>
                  <a:pt x="2535162" y="64475"/>
                  <a:pt x="2535383" y="85860"/>
                  <a:pt x="2525486" y="103180"/>
                </a:cubicBezTo>
                <a:cubicBezTo>
                  <a:pt x="2513866" y="123514"/>
                  <a:pt x="2440584" y="181917"/>
                  <a:pt x="2423886" y="190266"/>
                </a:cubicBezTo>
                <a:cubicBezTo>
                  <a:pt x="2406044" y="199187"/>
                  <a:pt x="2384753" y="198472"/>
                  <a:pt x="2365829" y="204780"/>
                </a:cubicBezTo>
                <a:cubicBezTo>
                  <a:pt x="2341112" y="213019"/>
                  <a:pt x="2317652" y="224661"/>
                  <a:pt x="2293257" y="233809"/>
                </a:cubicBezTo>
                <a:cubicBezTo>
                  <a:pt x="2251615" y="249425"/>
                  <a:pt x="2237404" y="251400"/>
                  <a:pt x="2191657" y="262837"/>
                </a:cubicBezTo>
                <a:cubicBezTo>
                  <a:pt x="2172305" y="272513"/>
                  <a:pt x="2154126" y="285024"/>
                  <a:pt x="2133600" y="291866"/>
                </a:cubicBezTo>
                <a:cubicBezTo>
                  <a:pt x="2110197" y="299667"/>
                  <a:pt x="2084962" y="300397"/>
                  <a:pt x="2061029" y="306380"/>
                </a:cubicBezTo>
                <a:cubicBezTo>
                  <a:pt x="2046186" y="310091"/>
                  <a:pt x="2032329" y="317183"/>
                  <a:pt x="2017486" y="320894"/>
                </a:cubicBezTo>
                <a:cubicBezTo>
                  <a:pt x="1993553" y="326877"/>
                  <a:pt x="1968543" y="328320"/>
                  <a:pt x="1944914" y="335409"/>
                </a:cubicBezTo>
                <a:cubicBezTo>
                  <a:pt x="1919959" y="342896"/>
                  <a:pt x="1897298" y="356950"/>
                  <a:pt x="1872343" y="364437"/>
                </a:cubicBezTo>
                <a:cubicBezTo>
                  <a:pt x="1848714" y="371526"/>
                  <a:pt x="1823572" y="372461"/>
                  <a:pt x="1799772" y="378952"/>
                </a:cubicBezTo>
                <a:cubicBezTo>
                  <a:pt x="1770251" y="387003"/>
                  <a:pt x="1741715" y="398304"/>
                  <a:pt x="1712686" y="407980"/>
                </a:cubicBezTo>
                <a:cubicBezTo>
                  <a:pt x="1698172" y="412818"/>
                  <a:pt x="1682827" y="415652"/>
                  <a:pt x="1669143" y="422494"/>
                </a:cubicBezTo>
                <a:cubicBezTo>
                  <a:pt x="1649791" y="432170"/>
                  <a:pt x="1631612" y="444681"/>
                  <a:pt x="1611086" y="451523"/>
                </a:cubicBezTo>
                <a:cubicBezTo>
                  <a:pt x="1587682" y="459324"/>
                  <a:pt x="1562314" y="459546"/>
                  <a:pt x="1538514" y="466037"/>
                </a:cubicBezTo>
                <a:cubicBezTo>
                  <a:pt x="1354802" y="516141"/>
                  <a:pt x="1562118" y="485004"/>
                  <a:pt x="1291772" y="509580"/>
                </a:cubicBezTo>
                <a:cubicBezTo>
                  <a:pt x="1272419" y="514418"/>
                  <a:pt x="1253187" y="519767"/>
                  <a:pt x="1233714" y="524094"/>
                </a:cubicBezTo>
                <a:cubicBezTo>
                  <a:pt x="1180460" y="535928"/>
                  <a:pt x="1153639" y="537957"/>
                  <a:pt x="1103086" y="553123"/>
                </a:cubicBezTo>
                <a:cubicBezTo>
                  <a:pt x="1073778" y="561916"/>
                  <a:pt x="1045029" y="572476"/>
                  <a:pt x="1016000" y="582152"/>
                </a:cubicBezTo>
                <a:cubicBezTo>
                  <a:pt x="1001486" y="586990"/>
                  <a:pt x="987300" y="592955"/>
                  <a:pt x="972457" y="596666"/>
                </a:cubicBezTo>
                <a:cubicBezTo>
                  <a:pt x="940001" y="604780"/>
                  <a:pt x="848518" y="626073"/>
                  <a:pt x="827314" y="640209"/>
                </a:cubicBezTo>
                <a:cubicBezTo>
                  <a:pt x="743641" y="695991"/>
                  <a:pt x="824354" y="647698"/>
                  <a:pt x="740229" y="683752"/>
                </a:cubicBezTo>
                <a:cubicBezTo>
                  <a:pt x="662817" y="716929"/>
                  <a:pt x="706708" y="707843"/>
                  <a:pt x="638629" y="727294"/>
                </a:cubicBezTo>
                <a:cubicBezTo>
                  <a:pt x="619449" y="732774"/>
                  <a:pt x="599679" y="736077"/>
                  <a:pt x="580572" y="741809"/>
                </a:cubicBezTo>
                <a:cubicBezTo>
                  <a:pt x="551264" y="750602"/>
                  <a:pt x="522515" y="761161"/>
                  <a:pt x="493486" y="770837"/>
                </a:cubicBezTo>
                <a:cubicBezTo>
                  <a:pt x="458968" y="782343"/>
                  <a:pt x="428345" y="793790"/>
                  <a:pt x="391886" y="799866"/>
                </a:cubicBezTo>
                <a:cubicBezTo>
                  <a:pt x="353411" y="806278"/>
                  <a:pt x="314247" y="807968"/>
                  <a:pt x="275772" y="814380"/>
                </a:cubicBezTo>
                <a:cubicBezTo>
                  <a:pt x="239314" y="820456"/>
                  <a:pt x="208689" y="831902"/>
                  <a:pt x="174172" y="843409"/>
                </a:cubicBezTo>
                <a:cubicBezTo>
                  <a:pt x="164496" y="857923"/>
                  <a:pt x="152228" y="871011"/>
                  <a:pt x="145143" y="886952"/>
                </a:cubicBezTo>
                <a:cubicBezTo>
                  <a:pt x="132716" y="914913"/>
                  <a:pt x="116114" y="974037"/>
                  <a:pt x="116114" y="974037"/>
                </a:cubicBezTo>
                <a:cubicBezTo>
                  <a:pt x="130628" y="978875"/>
                  <a:pt x="144357" y="988552"/>
                  <a:pt x="159657" y="988552"/>
                </a:cubicBezTo>
                <a:cubicBezTo>
                  <a:pt x="189086" y="988552"/>
                  <a:pt x="217656" y="978512"/>
                  <a:pt x="246743" y="974037"/>
                </a:cubicBezTo>
                <a:cubicBezTo>
                  <a:pt x="280556" y="968835"/>
                  <a:pt x="314476" y="964361"/>
                  <a:pt x="348343" y="959523"/>
                </a:cubicBezTo>
                <a:cubicBezTo>
                  <a:pt x="367695" y="949847"/>
                  <a:pt x="385874" y="937336"/>
                  <a:pt x="406400" y="930494"/>
                </a:cubicBezTo>
                <a:cubicBezTo>
                  <a:pt x="429804" y="922693"/>
                  <a:pt x="454890" y="921331"/>
                  <a:pt x="478972" y="915980"/>
                </a:cubicBezTo>
                <a:cubicBezTo>
                  <a:pt x="498445" y="911653"/>
                  <a:pt x="517556" y="905793"/>
                  <a:pt x="537029" y="901466"/>
                </a:cubicBezTo>
                <a:cubicBezTo>
                  <a:pt x="561111" y="896115"/>
                  <a:pt x="585800" y="893443"/>
                  <a:pt x="609600" y="886952"/>
                </a:cubicBezTo>
                <a:cubicBezTo>
                  <a:pt x="639121" y="878901"/>
                  <a:pt x="667001" y="865344"/>
                  <a:pt x="696686" y="857923"/>
                </a:cubicBezTo>
                <a:cubicBezTo>
                  <a:pt x="726155" y="850556"/>
                  <a:pt x="769129" y="841390"/>
                  <a:pt x="798286" y="828894"/>
                </a:cubicBezTo>
                <a:cubicBezTo>
                  <a:pt x="826006" y="817014"/>
                  <a:pt x="866945" y="789744"/>
                  <a:pt x="899886" y="785352"/>
                </a:cubicBezTo>
                <a:cubicBezTo>
                  <a:pt x="957633" y="777652"/>
                  <a:pt x="1016000" y="775675"/>
                  <a:pt x="1074057" y="770837"/>
                </a:cubicBezTo>
                <a:cubicBezTo>
                  <a:pt x="1098248" y="765999"/>
                  <a:pt x="1122696" y="762306"/>
                  <a:pt x="1146629" y="756323"/>
                </a:cubicBezTo>
                <a:cubicBezTo>
                  <a:pt x="1161472" y="752612"/>
                  <a:pt x="1175170" y="744810"/>
                  <a:pt x="1190172" y="741809"/>
                </a:cubicBezTo>
                <a:cubicBezTo>
                  <a:pt x="1223718" y="735100"/>
                  <a:pt x="1257905" y="732132"/>
                  <a:pt x="1291772" y="727294"/>
                </a:cubicBezTo>
                <a:cubicBezTo>
                  <a:pt x="1402261" y="690465"/>
                  <a:pt x="1348853" y="704267"/>
                  <a:pt x="1451429" y="683752"/>
                </a:cubicBezTo>
                <a:cubicBezTo>
                  <a:pt x="1551902" y="633515"/>
                  <a:pt x="1579089" y="614899"/>
                  <a:pt x="1669143" y="582152"/>
                </a:cubicBezTo>
                <a:cubicBezTo>
                  <a:pt x="1669204" y="582130"/>
                  <a:pt x="1777970" y="545877"/>
                  <a:pt x="1799772" y="538609"/>
                </a:cubicBezTo>
                <a:cubicBezTo>
                  <a:pt x="1814286" y="533771"/>
                  <a:pt x="1830584" y="532580"/>
                  <a:pt x="1843314" y="524094"/>
                </a:cubicBezTo>
                <a:cubicBezTo>
                  <a:pt x="1857828" y="514418"/>
                  <a:pt x="1870917" y="502151"/>
                  <a:pt x="1886857" y="495066"/>
                </a:cubicBezTo>
                <a:cubicBezTo>
                  <a:pt x="1914819" y="482639"/>
                  <a:pt x="1948483" y="483010"/>
                  <a:pt x="1973943" y="466037"/>
                </a:cubicBezTo>
                <a:cubicBezTo>
                  <a:pt x="1988457" y="456361"/>
                  <a:pt x="2001092" y="442970"/>
                  <a:pt x="2017486" y="437009"/>
                </a:cubicBezTo>
                <a:cubicBezTo>
                  <a:pt x="2118908" y="400128"/>
                  <a:pt x="2169295" y="407147"/>
                  <a:pt x="2278743" y="393466"/>
                </a:cubicBezTo>
                <a:cubicBezTo>
                  <a:pt x="2329443" y="387129"/>
                  <a:pt x="2375280" y="378325"/>
                  <a:pt x="2423886" y="364437"/>
                </a:cubicBezTo>
                <a:cubicBezTo>
                  <a:pt x="2438597" y="360234"/>
                  <a:pt x="2452915" y="354761"/>
                  <a:pt x="2467429" y="349923"/>
                </a:cubicBezTo>
                <a:cubicBezTo>
                  <a:pt x="2499683" y="356374"/>
                  <a:pt x="2609347" y="353148"/>
                  <a:pt x="2525486" y="437009"/>
                </a:cubicBezTo>
                <a:cubicBezTo>
                  <a:pt x="2508042" y="454453"/>
                  <a:pt x="2476952" y="445976"/>
                  <a:pt x="2452914" y="451523"/>
                </a:cubicBezTo>
                <a:cubicBezTo>
                  <a:pt x="2414040" y="460494"/>
                  <a:pt x="2375921" y="472728"/>
                  <a:pt x="2336800" y="480552"/>
                </a:cubicBezTo>
                <a:cubicBezTo>
                  <a:pt x="2288419" y="490228"/>
                  <a:pt x="2238464" y="493977"/>
                  <a:pt x="2191657" y="509580"/>
                </a:cubicBezTo>
                <a:cubicBezTo>
                  <a:pt x="2072117" y="549428"/>
                  <a:pt x="2134863" y="534282"/>
                  <a:pt x="2002972" y="553123"/>
                </a:cubicBezTo>
                <a:cubicBezTo>
                  <a:pt x="1855747" y="612013"/>
                  <a:pt x="2007698" y="559253"/>
                  <a:pt x="1770743" y="596666"/>
                </a:cubicBezTo>
                <a:cubicBezTo>
                  <a:pt x="1731335" y="602888"/>
                  <a:pt x="1691671" y="610877"/>
                  <a:pt x="1654629" y="625694"/>
                </a:cubicBezTo>
                <a:cubicBezTo>
                  <a:pt x="1652608" y="626502"/>
                  <a:pt x="1557004" y="666392"/>
                  <a:pt x="1538514" y="669237"/>
                </a:cubicBezTo>
                <a:cubicBezTo>
                  <a:pt x="1490457" y="676630"/>
                  <a:pt x="1441753" y="678914"/>
                  <a:pt x="1393372" y="683752"/>
                </a:cubicBezTo>
                <a:cubicBezTo>
                  <a:pt x="1311706" y="716418"/>
                  <a:pt x="1233320" y="753499"/>
                  <a:pt x="1146629" y="770837"/>
                </a:cubicBezTo>
                <a:cubicBezTo>
                  <a:pt x="1108380" y="778487"/>
                  <a:pt x="1069219" y="780514"/>
                  <a:pt x="1030514" y="785352"/>
                </a:cubicBezTo>
                <a:cubicBezTo>
                  <a:pt x="1016000" y="790190"/>
                  <a:pt x="1001034" y="793839"/>
                  <a:pt x="986972" y="799866"/>
                </a:cubicBezTo>
                <a:cubicBezTo>
                  <a:pt x="967085" y="808389"/>
                  <a:pt x="949173" y="821297"/>
                  <a:pt x="928914" y="828894"/>
                </a:cubicBezTo>
                <a:cubicBezTo>
                  <a:pt x="899105" y="840072"/>
                  <a:pt x="825887" y="851023"/>
                  <a:pt x="798286" y="857923"/>
                </a:cubicBezTo>
                <a:cubicBezTo>
                  <a:pt x="783443" y="861634"/>
                  <a:pt x="769865" y="870111"/>
                  <a:pt x="754743" y="872437"/>
                </a:cubicBezTo>
                <a:cubicBezTo>
                  <a:pt x="706686" y="879830"/>
                  <a:pt x="657981" y="882114"/>
                  <a:pt x="609600" y="886952"/>
                </a:cubicBezTo>
                <a:cubicBezTo>
                  <a:pt x="572293" y="899387"/>
                  <a:pt x="548094" y="908690"/>
                  <a:pt x="508000" y="915980"/>
                </a:cubicBezTo>
                <a:cubicBezTo>
                  <a:pt x="474341" y="922100"/>
                  <a:pt x="440059" y="924374"/>
                  <a:pt x="406400" y="930494"/>
                </a:cubicBezTo>
                <a:cubicBezTo>
                  <a:pt x="386774" y="934062"/>
                  <a:pt x="367450" y="939277"/>
                  <a:pt x="348343" y="945009"/>
                </a:cubicBezTo>
                <a:cubicBezTo>
                  <a:pt x="319035" y="953802"/>
                  <a:pt x="261257" y="974037"/>
                  <a:pt x="261257" y="974037"/>
                </a:cubicBezTo>
                <a:cubicBezTo>
                  <a:pt x="246743" y="983713"/>
                  <a:pt x="234047" y="996941"/>
                  <a:pt x="217714" y="1003066"/>
                </a:cubicBezTo>
                <a:cubicBezTo>
                  <a:pt x="194615" y="1011728"/>
                  <a:pt x="169225" y="1012229"/>
                  <a:pt x="145143" y="1017580"/>
                </a:cubicBezTo>
                <a:cubicBezTo>
                  <a:pt x="125670" y="1021907"/>
                  <a:pt x="106438" y="1027256"/>
                  <a:pt x="87086" y="1032094"/>
                </a:cubicBezTo>
                <a:cubicBezTo>
                  <a:pt x="67734" y="1046608"/>
                  <a:pt x="34277" y="1052023"/>
                  <a:pt x="29029" y="1075637"/>
                </a:cubicBezTo>
                <a:cubicBezTo>
                  <a:pt x="13428" y="1145841"/>
                  <a:pt x="61185" y="1164808"/>
                  <a:pt x="101600" y="1191752"/>
                </a:cubicBezTo>
                <a:cubicBezTo>
                  <a:pt x="208038" y="1186914"/>
                  <a:pt x="314705" y="1185734"/>
                  <a:pt x="420914" y="1177237"/>
                </a:cubicBezTo>
                <a:cubicBezTo>
                  <a:pt x="436165" y="1176017"/>
                  <a:pt x="450132" y="1168095"/>
                  <a:pt x="464457" y="1162723"/>
                </a:cubicBezTo>
                <a:cubicBezTo>
                  <a:pt x="488852" y="1153575"/>
                  <a:pt x="513220" y="1144276"/>
                  <a:pt x="537029" y="1133694"/>
                </a:cubicBezTo>
                <a:cubicBezTo>
                  <a:pt x="556801" y="1124907"/>
                  <a:pt x="574362" y="1110883"/>
                  <a:pt x="595086" y="1104666"/>
                </a:cubicBezTo>
                <a:cubicBezTo>
                  <a:pt x="623274" y="1096210"/>
                  <a:pt x="653143" y="1094990"/>
                  <a:pt x="682172" y="1090152"/>
                </a:cubicBezTo>
                <a:cubicBezTo>
                  <a:pt x="696686" y="1085314"/>
                  <a:pt x="711003" y="1079840"/>
                  <a:pt x="725714" y="1075637"/>
                </a:cubicBezTo>
                <a:cubicBezTo>
                  <a:pt x="744895" y="1070157"/>
                  <a:pt x="765437" y="1068981"/>
                  <a:pt x="783772" y="1061123"/>
                </a:cubicBezTo>
                <a:cubicBezTo>
                  <a:pt x="799805" y="1054252"/>
                  <a:pt x="811712" y="1039895"/>
                  <a:pt x="827314" y="1032094"/>
                </a:cubicBezTo>
                <a:cubicBezTo>
                  <a:pt x="840998" y="1025252"/>
                  <a:pt x="856795" y="1023607"/>
                  <a:pt x="870857" y="1017580"/>
                </a:cubicBezTo>
                <a:cubicBezTo>
                  <a:pt x="890744" y="1009057"/>
                  <a:pt x="908825" y="996588"/>
                  <a:pt x="928914" y="988552"/>
                </a:cubicBezTo>
                <a:cubicBezTo>
                  <a:pt x="957324" y="977188"/>
                  <a:pt x="988038" y="971951"/>
                  <a:pt x="1016000" y="959523"/>
                </a:cubicBezTo>
                <a:cubicBezTo>
                  <a:pt x="1031941" y="952438"/>
                  <a:pt x="1043941" y="938295"/>
                  <a:pt x="1059543" y="930494"/>
                </a:cubicBezTo>
                <a:cubicBezTo>
                  <a:pt x="1099930" y="910300"/>
                  <a:pt x="1178563" y="885983"/>
                  <a:pt x="1219200" y="872437"/>
                </a:cubicBezTo>
                <a:lnTo>
                  <a:pt x="1262743" y="857923"/>
                </a:lnTo>
                <a:cubicBezTo>
                  <a:pt x="1277257" y="848247"/>
                  <a:pt x="1290684" y="836695"/>
                  <a:pt x="1306286" y="828894"/>
                </a:cubicBezTo>
                <a:cubicBezTo>
                  <a:pt x="1336039" y="814018"/>
                  <a:pt x="1394800" y="805386"/>
                  <a:pt x="1422400" y="799866"/>
                </a:cubicBezTo>
                <a:cubicBezTo>
                  <a:pt x="1436914" y="790190"/>
                  <a:pt x="1450002" y="777922"/>
                  <a:pt x="1465943" y="770837"/>
                </a:cubicBezTo>
                <a:cubicBezTo>
                  <a:pt x="1644576" y="691445"/>
                  <a:pt x="1476000" y="777952"/>
                  <a:pt x="1611086" y="727294"/>
                </a:cubicBezTo>
                <a:cubicBezTo>
                  <a:pt x="1631345" y="719697"/>
                  <a:pt x="1648419" y="704483"/>
                  <a:pt x="1669143" y="698266"/>
                </a:cubicBezTo>
                <a:cubicBezTo>
                  <a:pt x="1697331" y="689810"/>
                  <a:pt x="1727371" y="689524"/>
                  <a:pt x="1756229" y="683752"/>
                </a:cubicBezTo>
                <a:cubicBezTo>
                  <a:pt x="1775790" y="679840"/>
                  <a:pt x="1794492" y="671711"/>
                  <a:pt x="1814286" y="669237"/>
                </a:cubicBezTo>
                <a:cubicBezTo>
                  <a:pt x="1918716" y="656183"/>
                  <a:pt x="2164828" y="644925"/>
                  <a:pt x="2249714" y="640209"/>
                </a:cubicBezTo>
                <a:cubicBezTo>
                  <a:pt x="2302933" y="645047"/>
                  <a:pt x="2358296" y="639007"/>
                  <a:pt x="2409372" y="654723"/>
                </a:cubicBezTo>
                <a:cubicBezTo>
                  <a:pt x="2426045" y="659853"/>
                  <a:pt x="2436821" y="680894"/>
                  <a:pt x="2438400" y="698266"/>
                </a:cubicBezTo>
                <a:cubicBezTo>
                  <a:pt x="2446694" y="789497"/>
                  <a:pt x="2439085" y="821295"/>
                  <a:pt x="2365829" y="857923"/>
                </a:cubicBezTo>
                <a:cubicBezTo>
                  <a:pt x="2347987" y="866844"/>
                  <a:pt x="2326952" y="866957"/>
                  <a:pt x="2307772" y="872437"/>
                </a:cubicBezTo>
                <a:cubicBezTo>
                  <a:pt x="2203887" y="902119"/>
                  <a:pt x="2333211" y="881505"/>
                  <a:pt x="2133600" y="901466"/>
                </a:cubicBezTo>
                <a:cubicBezTo>
                  <a:pt x="1819291" y="932896"/>
                  <a:pt x="1867872" y="918567"/>
                  <a:pt x="1378857" y="930494"/>
                </a:cubicBezTo>
                <a:cubicBezTo>
                  <a:pt x="1279001" y="963781"/>
                  <a:pt x="1399724" y="926701"/>
                  <a:pt x="1219200" y="959523"/>
                </a:cubicBezTo>
                <a:cubicBezTo>
                  <a:pt x="1204147" y="962260"/>
                  <a:pt x="1190500" y="970326"/>
                  <a:pt x="1175657" y="974037"/>
                </a:cubicBezTo>
                <a:cubicBezTo>
                  <a:pt x="1151724" y="980020"/>
                  <a:pt x="1127276" y="983714"/>
                  <a:pt x="1103086" y="988552"/>
                </a:cubicBezTo>
                <a:cubicBezTo>
                  <a:pt x="1083734" y="998228"/>
                  <a:pt x="1065555" y="1010738"/>
                  <a:pt x="1045029" y="1017580"/>
                </a:cubicBezTo>
                <a:cubicBezTo>
                  <a:pt x="1021625" y="1025381"/>
                  <a:pt x="996390" y="1026111"/>
                  <a:pt x="972457" y="1032094"/>
                </a:cubicBezTo>
                <a:cubicBezTo>
                  <a:pt x="957614" y="1035805"/>
                  <a:pt x="944109" y="1044821"/>
                  <a:pt x="928914" y="1046609"/>
                </a:cubicBezTo>
                <a:cubicBezTo>
                  <a:pt x="861473" y="1054543"/>
                  <a:pt x="793447" y="1056285"/>
                  <a:pt x="725714" y="1061123"/>
                </a:cubicBezTo>
                <a:cubicBezTo>
                  <a:pt x="567077" y="1100782"/>
                  <a:pt x="818085" y="1041191"/>
                  <a:pt x="508000" y="1090152"/>
                </a:cubicBezTo>
                <a:cubicBezTo>
                  <a:pt x="392353" y="1108412"/>
                  <a:pt x="423864" y="1112116"/>
                  <a:pt x="348343" y="1133694"/>
                </a:cubicBezTo>
                <a:cubicBezTo>
                  <a:pt x="329163" y="1139174"/>
                  <a:pt x="309638" y="1143371"/>
                  <a:pt x="290286" y="1148209"/>
                </a:cubicBezTo>
                <a:cubicBezTo>
                  <a:pt x="260079" y="1269039"/>
                  <a:pt x="296861" y="1149574"/>
                  <a:pt x="246743" y="1249809"/>
                </a:cubicBezTo>
                <a:cubicBezTo>
                  <a:pt x="239901" y="1263493"/>
                  <a:pt x="216982" y="1292081"/>
                  <a:pt x="232229" y="1293352"/>
                </a:cubicBezTo>
                <a:cubicBezTo>
                  <a:pt x="352860" y="1303404"/>
                  <a:pt x="474134" y="1283675"/>
                  <a:pt x="595086" y="1278837"/>
                </a:cubicBezTo>
                <a:cubicBezTo>
                  <a:pt x="619276" y="1269161"/>
                  <a:pt x="642940" y="1258048"/>
                  <a:pt x="667657" y="1249809"/>
                </a:cubicBezTo>
                <a:cubicBezTo>
                  <a:pt x="686581" y="1243501"/>
                  <a:pt x="706209" y="1239474"/>
                  <a:pt x="725714" y="1235294"/>
                </a:cubicBezTo>
                <a:cubicBezTo>
                  <a:pt x="790146" y="1221487"/>
                  <a:pt x="919889" y="1199598"/>
                  <a:pt x="986972" y="1177237"/>
                </a:cubicBezTo>
                <a:cubicBezTo>
                  <a:pt x="1024659" y="1164675"/>
                  <a:pt x="1068373" y="1151050"/>
                  <a:pt x="1103086" y="1133694"/>
                </a:cubicBezTo>
                <a:cubicBezTo>
                  <a:pt x="1128318" y="1121078"/>
                  <a:pt x="1149145" y="1099793"/>
                  <a:pt x="1175657" y="1090152"/>
                </a:cubicBezTo>
                <a:cubicBezTo>
                  <a:pt x="1203314" y="1080095"/>
                  <a:pt x="1233885" y="1081409"/>
                  <a:pt x="1262743" y="1075637"/>
                </a:cubicBezTo>
                <a:cubicBezTo>
                  <a:pt x="1398489" y="1048487"/>
                  <a:pt x="1253674" y="1074276"/>
                  <a:pt x="1364343" y="1046609"/>
                </a:cubicBezTo>
                <a:cubicBezTo>
                  <a:pt x="1495563" y="1013804"/>
                  <a:pt x="1483492" y="1019015"/>
                  <a:pt x="1611086" y="1003066"/>
                </a:cubicBezTo>
                <a:cubicBezTo>
                  <a:pt x="1625600" y="998228"/>
                  <a:pt x="1640945" y="995394"/>
                  <a:pt x="1654629" y="988552"/>
                </a:cubicBezTo>
                <a:cubicBezTo>
                  <a:pt x="1670231" y="980751"/>
                  <a:pt x="1681778" y="965484"/>
                  <a:pt x="1698172" y="959523"/>
                </a:cubicBezTo>
                <a:cubicBezTo>
                  <a:pt x="1735666" y="945889"/>
                  <a:pt x="1814286" y="930494"/>
                  <a:pt x="1814286" y="930494"/>
                </a:cubicBezTo>
                <a:cubicBezTo>
                  <a:pt x="1828800" y="920818"/>
                  <a:pt x="1841435" y="907427"/>
                  <a:pt x="1857829" y="901466"/>
                </a:cubicBezTo>
                <a:cubicBezTo>
                  <a:pt x="1895323" y="887832"/>
                  <a:pt x="1938259" y="890279"/>
                  <a:pt x="1973943" y="872437"/>
                </a:cubicBezTo>
                <a:cubicBezTo>
                  <a:pt x="2066888" y="825965"/>
                  <a:pt x="2010531" y="846093"/>
                  <a:pt x="2148114" y="828894"/>
                </a:cubicBezTo>
                <a:cubicBezTo>
                  <a:pt x="2256939" y="792620"/>
                  <a:pt x="2245742" y="790363"/>
                  <a:pt x="2438400" y="828894"/>
                </a:cubicBezTo>
                <a:cubicBezTo>
                  <a:pt x="2458528" y="832920"/>
                  <a:pt x="2467429" y="857923"/>
                  <a:pt x="2481943" y="872437"/>
                </a:cubicBezTo>
                <a:cubicBezTo>
                  <a:pt x="2477105" y="925656"/>
                  <a:pt x="2497847" y="988157"/>
                  <a:pt x="2467429" y="1032094"/>
                </a:cubicBezTo>
                <a:cubicBezTo>
                  <a:pt x="2444720" y="1064896"/>
                  <a:pt x="2351314" y="1061123"/>
                  <a:pt x="2351314" y="1061123"/>
                </a:cubicBezTo>
                <a:cubicBezTo>
                  <a:pt x="2336800" y="1070799"/>
                  <a:pt x="2323374" y="1082351"/>
                  <a:pt x="2307772" y="1090152"/>
                </a:cubicBezTo>
                <a:cubicBezTo>
                  <a:pt x="2274361" y="1106858"/>
                  <a:pt x="2206128" y="1115836"/>
                  <a:pt x="2177143" y="1119180"/>
                </a:cubicBezTo>
                <a:cubicBezTo>
                  <a:pt x="2080539" y="1130327"/>
                  <a:pt x="1983649" y="1138842"/>
                  <a:pt x="1886857" y="1148209"/>
                </a:cubicBezTo>
                <a:cubicBezTo>
                  <a:pt x="1833667" y="1153356"/>
                  <a:pt x="1780625" y="1161509"/>
                  <a:pt x="1727200" y="1162723"/>
                </a:cubicBezTo>
                <a:lnTo>
                  <a:pt x="1088572" y="1177237"/>
                </a:lnTo>
                <a:cubicBezTo>
                  <a:pt x="844447" y="1217926"/>
                  <a:pt x="1155709" y="1169859"/>
                  <a:pt x="609600" y="1206266"/>
                </a:cubicBezTo>
                <a:cubicBezTo>
                  <a:pt x="594334" y="1207284"/>
                  <a:pt x="580992" y="1217461"/>
                  <a:pt x="566057" y="1220780"/>
                </a:cubicBezTo>
                <a:cubicBezTo>
                  <a:pt x="537329" y="1227164"/>
                  <a:pt x="508000" y="1230456"/>
                  <a:pt x="478972" y="1235294"/>
                </a:cubicBezTo>
                <a:cubicBezTo>
                  <a:pt x="464458" y="1240132"/>
                  <a:pt x="450189" y="1245783"/>
                  <a:pt x="435429" y="1249809"/>
                </a:cubicBezTo>
                <a:cubicBezTo>
                  <a:pt x="396939" y="1260306"/>
                  <a:pt x="357163" y="1266220"/>
                  <a:pt x="319314" y="1278837"/>
                </a:cubicBezTo>
                <a:cubicBezTo>
                  <a:pt x="304800" y="1283675"/>
                  <a:pt x="289456" y="1286510"/>
                  <a:pt x="275772" y="1293352"/>
                </a:cubicBezTo>
                <a:cubicBezTo>
                  <a:pt x="235355" y="1313561"/>
                  <a:pt x="220788" y="1333821"/>
                  <a:pt x="188686" y="1365923"/>
                </a:cubicBezTo>
                <a:cubicBezTo>
                  <a:pt x="173803" y="1410573"/>
                  <a:pt x="159188" y="1430415"/>
                  <a:pt x="188686" y="1482037"/>
                </a:cubicBezTo>
                <a:cubicBezTo>
                  <a:pt x="197341" y="1497183"/>
                  <a:pt x="217715" y="1501390"/>
                  <a:pt x="232229" y="1511066"/>
                </a:cubicBezTo>
                <a:cubicBezTo>
                  <a:pt x="333829" y="1501390"/>
                  <a:pt x="436071" y="1496994"/>
                  <a:pt x="537029" y="1482037"/>
                </a:cubicBezTo>
                <a:cubicBezTo>
                  <a:pt x="567297" y="1477553"/>
                  <a:pt x="594806" y="1461801"/>
                  <a:pt x="624114" y="1453009"/>
                </a:cubicBezTo>
                <a:cubicBezTo>
                  <a:pt x="691548" y="1432779"/>
                  <a:pt x="690782" y="1439675"/>
                  <a:pt x="769257" y="1423980"/>
                </a:cubicBezTo>
                <a:cubicBezTo>
                  <a:pt x="788818" y="1420068"/>
                  <a:pt x="808134" y="1414946"/>
                  <a:pt x="827314" y="1409466"/>
                </a:cubicBezTo>
                <a:cubicBezTo>
                  <a:pt x="842025" y="1405263"/>
                  <a:pt x="856146" y="1399155"/>
                  <a:pt x="870857" y="1394952"/>
                </a:cubicBezTo>
                <a:cubicBezTo>
                  <a:pt x="890037" y="1389472"/>
                  <a:pt x="909734" y="1385917"/>
                  <a:pt x="928914" y="1380437"/>
                </a:cubicBezTo>
                <a:cubicBezTo>
                  <a:pt x="943625" y="1376234"/>
                  <a:pt x="957455" y="1368923"/>
                  <a:pt x="972457" y="1365923"/>
                </a:cubicBezTo>
                <a:cubicBezTo>
                  <a:pt x="1088235" y="1342768"/>
                  <a:pt x="1053177" y="1360887"/>
                  <a:pt x="1161143" y="1336894"/>
                </a:cubicBezTo>
                <a:cubicBezTo>
                  <a:pt x="1176078" y="1333575"/>
                  <a:pt x="1189843" y="1326091"/>
                  <a:pt x="1204686" y="1322380"/>
                </a:cubicBezTo>
                <a:cubicBezTo>
                  <a:pt x="1287541" y="1301667"/>
                  <a:pt x="1260825" y="1315699"/>
                  <a:pt x="1335314" y="1293352"/>
                </a:cubicBezTo>
                <a:cubicBezTo>
                  <a:pt x="1364622" y="1284559"/>
                  <a:pt x="1393371" y="1273999"/>
                  <a:pt x="1422400" y="1264323"/>
                </a:cubicBezTo>
                <a:lnTo>
                  <a:pt x="1509486" y="1235294"/>
                </a:lnTo>
                <a:lnTo>
                  <a:pt x="1553029" y="1220780"/>
                </a:lnTo>
                <a:cubicBezTo>
                  <a:pt x="1567543" y="1215942"/>
                  <a:pt x="1581729" y="1209977"/>
                  <a:pt x="1596572" y="1206266"/>
                </a:cubicBezTo>
                <a:lnTo>
                  <a:pt x="1770743" y="1162723"/>
                </a:lnTo>
                <a:cubicBezTo>
                  <a:pt x="1790095" y="1157885"/>
                  <a:pt x="1809876" y="1154517"/>
                  <a:pt x="1828800" y="1148209"/>
                </a:cubicBezTo>
                <a:cubicBezTo>
                  <a:pt x="1943805" y="1109874"/>
                  <a:pt x="1885703" y="1124210"/>
                  <a:pt x="2002972" y="1104666"/>
                </a:cubicBezTo>
                <a:cubicBezTo>
                  <a:pt x="2037481" y="1093163"/>
                  <a:pt x="2068125" y="1081712"/>
                  <a:pt x="2104572" y="1075637"/>
                </a:cubicBezTo>
                <a:cubicBezTo>
                  <a:pt x="2308446" y="1041658"/>
                  <a:pt x="2148087" y="1079273"/>
                  <a:pt x="2278743" y="1046609"/>
                </a:cubicBezTo>
                <a:cubicBezTo>
                  <a:pt x="2365829" y="1051447"/>
                  <a:pt x="2453657" y="1048788"/>
                  <a:pt x="2540000" y="1061123"/>
                </a:cubicBezTo>
                <a:cubicBezTo>
                  <a:pt x="2608247" y="1070873"/>
                  <a:pt x="2593386" y="1147909"/>
                  <a:pt x="2569029" y="1191752"/>
                </a:cubicBezTo>
                <a:cubicBezTo>
                  <a:pt x="2564970" y="1199058"/>
                  <a:pt x="2483639" y="1234136"/>
                  <a:pt x="2467429" y="1235294"/>
                </a:cubicBezTo>
                <a:cubicBezTo>
                  <a:pt x="2346688" y="1243919"/>
                  <a:pt x="2225524" y="1244971"/>
                  <a:pt x="2104572" y="1249809"/>
                </a:cubicBezTo>
                <a:cubicBezTo>
                  <a:pt x="1724586" y="1376468"/>
                  <a:pt x="2107573" y="1253698"/>
                  <a:pt x="1001486" y="1278837"/>
                </a:cubicBezTo>
                <a:cubicBezTo>
                  <a:pt x="928772" y="1280490"/>
                  <a:pt x="856343" y="1288514"/>
                  <a:pt x="783772" y="1293352"/>
                </a:cubicBezTo>
                <a:cubicBezTo>
                  <a:pt x="749905" y="1298190"/>
                  <a:pt x="715831" y="1301746"/>
                  <a:pt x="682172" y="1307866"/>
                </a:cubicBezTo>
                <a:cubicBezTo>
                  <a:pt x="662546" y="1311434"/>
                  <a:pt x="643887" y="1319744"/>
                  <a:pt x="624114" y="1322380"/>
                </a:cubicBezTo>
                <a:cubicBezTo>
                  <a:pt x="571144" y="1329442"/>
                  <a:pt x="517529" y="1330650"/>
                  <a:pt x="464457" y="1336894"/>
                </a:cubicBezTo>
                <a:cubicBezTo>
                  <a:pt x="264130" y="1360462"/>
                  <a:pt x="456317" y="1338704"/>
                  <a:pt x="333829" y="1365923"/>
                </a:cubicBezTo>
                <a:cubicBezTo>
                  <a:pt x="305101" y="1372307"/>
                  <a:pt x="275601" y="1374665"/>
                  <a:pt x="246743" y="1380437"/>
                </a:cubicBezTo>
                <a:cubicBezTo>
                  <a:pt x="227182" y="1384349"/>
                  <a:pt x="208038" y="1390114"/>
                  <a:pt x="188686" y="1394952"/>
                </a:cubicBezTo>
                <a:cubicBezTo>
                  <a:pt x="174172" y="1404628"/>
                  <a:pt x="161177" y="1417109"/>
                  <a:pt x="145143" y="1423980"/>
                </a:cubicBezTo>
                <a:cubicBezTo>
                  <a:pt x="126808" y="1431838"/>
                  <a:pt x="103684" y="1427429"/>
                  <a:pt x="87086" y="1438494"/>
                </a:cubicBezTo>
                <a:cubicBezTo>
                  <a:pt x="72572" y="1448170"/>
                  <a:pt x="67733" y="1467523"/>
                  <a:pt x="58057" y="1482037"/>
                </a:cubicBezTo>
                <a:cubicBezTo>
                  <a:pt x="67733" y="1496551"/>
                  <a:pt x="75919" y="1512179"/>
                  <a:pt x="87086" y="1525580"/>
                </a:cubicBezTo>
                <a:cubicBezTo>
                  <a:pt x="106460" y="1548829"/>
                  <a:pt x="144572" y="1585466"/>
                  <a:pt x="174172" y="1598152"/>
                </a:cubicBezTo>
                <a:cubicBezTo>
                  <a:pt x="213658" y="1615075"/>
                  <a:pt x="322742" y="1623980"/>
                  <a:pt x="348343" y="1627180"/>
                </a:cubicBezTo>
                <a:lnTo>
                  <a:pt x="798286" y="1598152"/>
                </a:lnTo>
                <a:cubicBezTo>
                  <a:pt x="829508" y="1595620"/>
                  <a:pt x="923741" y="1575963"/>
                  <a:pt x="957943" y="1569123"/>
                </a:cubicBezTo>
                <a:cubicBezTo>
                  <a:pt x="1013512" y="1527446"/>
                  <a:pt x="1012070" y="1523118"/>
                  <a:pt x="1074057" y="1496552"/>
                </a:cubicBezTo>
                <a:cubicBezTo>
                  <a:pt x="1118016" y="1477712"/>
                  <a:pt x="1200367" y="1464125"/>
                  <a:pt x="1233714" y="1453009"/>
                </a:cubicBezTo>
                <a:cubicBezTo>
                  <a:pt x="1417221" y="1391837"/>
                  <a:pt x="1123813" y="1493887"/>
                  <a:pt x="1320800" y="1409466"/>
                </a:cubicBezTo>
                <a:cubicBezTo>
                  <a:pt x="1341655" y="1400528"/>
                  <a:pt x="1434903" y="1384569"/>
                  <a:pt x="1451429" y="1380437"/>
                </a:cubicBezTo>
                <a:cubicBezTo>
                  <a:pt x="1466272" y="1376726"/>
                  <a:pt x="1479757" y="1367525"/>
                  <a:pt x="1494972" y="1365923"/>
                </a:cubicBezTo>
                <a:cubicBezTo>
                  <a:pt x="1572106" y="1357804"/>
                  <a:pt x="1649791" y="1356247"/>
                  <a:pt x="1727200" y="1351409"/>
                </a:cubicBezTo>
                <a:cubicBezTo>
                  <a:pt x="1765905" y="1346571"/>
                  <a:pt x="1804839" y="1343307"/>
                  <a:pt x="1843314" y="1336894"/>
                </a:cubicBezTo>
                <a:cubicBezTo>
                  <a:pt x="1862991" y="1333614"/>
                  <a:pt x="1881427" y="1322011"/>
                  <a:pt x="1901372" y="1322380"/>
                </a:cubicBezTo>
                <a:cubicBezTo>
                  <a:pt x="2143429" y="1326863"/>
                  <a:pt x="2385181" y="1341733"/>
                  <a:pt x="2627086" y="1351409"/>
                </a:cubicBezTo>
                <a:cubicBezTo>
                  <a:pt x="2622248" y="1365923"/>
                  <a:pt x="2624325" y="1385158"/>
                  <a:pt x="2612572" y="1394952"/>
                </a:cubicBezTo>
                <a:cubicBezTo>
                  <a:pt x="2554087" y="1443689"/>
                  <a:pt x="2364945" y="1436484"/>
                  <a:pt x="2336800" y="1438494"/>
                </a:cubicBezTo>
                <a:lnTo>
                  <a:pt x="1770743" y="1423980"/>
                </a:lnTo>
                <a:cubicBezTo>
                  <a:pt x="1600090" y="1417417"/>
                  <a:pt x="1631263" y="1421767"/>
                  <a:pt x="1524000" y="1394952"/>
                </a:cubicBezTo>
                <a:lnTo>
                  <a:pt x="653143" y="1423980"/>
                </a:lnTo>
                <a:cubicBezTo>
                  <a:pt x="628522" y="1425519"/>
                  <a:pt x="605106" y="1435911"/>
                  <a:pt x="580572" y="1438494"/>
                </a:cubicBezTo>
                <a:cubicBezTo>
                  <a:pt x="513039" y="1445603"/>
                  <a:pt x="445105" y="1448171"/>
                  <a:pt x="377372" y="1453009"/>
                </a:cubicBezTo>
                <a:cubicBezTo>
                  <a:pt x="353181" y="1457847"/>
                  <a:pt x="327899" y="1458861"/>
                  <a:pt x="304800" y="1467523"/>
                </a:cubicBezTo>
                <a:cubicBezTo>
                  <a:pt x="233030" y="1494437"/>
                  <a:pt x="238672" y="1545561"/>
                  <a:pt x="275772" y="1627180"/>
                </a:cubicBezTo>
                <a:cubicBezTo>
                  <a:pt x="287791" y="1653621"/>
                  <a:pt x="390261" y="1667495"/>
                  <a:pt x="406400" y="1670723"/>
                </a:cubicBezTo>
                <a:lnTo>
                  <a:pt x="1117600" y="1656209"/>
                </a:lnTo>
                <a:cubicBezTo>
                  <a:pt x="1143442" y="1655215"/>
                  <a:pt x="1201519" y="1619738"/>
                  <a:pt x="1219200" y="1612666"/>
                </a:cubicBezTo>
                <a:cubicBezTo>
                  <a:pt x="1247610" y="1601302"/>
                  <a:pt x="1277257" y="1593313"/>
                  <a:pt x="1306286" y="1583637"/>
                </a:cubicBezTo>
                <a:cubicBezTo>
                  <a:pt x="1320800" y="1578799"/>
                  <a:pt x="1334683" y="1571287"/>
                  <a:pt x="1349829" y="1569123"/>
                </a:cubicBezTo>
                <a:cubicBezTo>
                  <a:pt x="1681873" y="1521689"/>
                  <a:pt x="1269318" y="1582542"/>
                  <a:pt x="1524000" y="1540094"/>
                </a:cubicBezTo>
                <a:cubicBezTo>
                  <a:pt x="1557745" y="1534470"/>
                  <a:pt x="1591787" y="1530782"/>
                  <a:pt x="1625600" y="1525580"/>
                </a:cubicBezTo>
                <a:cubicBezTo>
                  <a:pt x="1654687" y="1521105"/>
                  <a:pt x="1683515" y="1514955"/>
                  <a:pt x="1712686" y="1511066"/>
                </a:cubicBezTo>
                <a:cubicBezTo>
                  <a:pt x="1919538" y="1483486"/>
                  <a:pt x="1771239" y="1510968"/>
                  <a:pt x="1915886" y="1482037"/>
                </a:cubicBezTo>
                <a:cubicBezTo>
                  <a:pt x="2046515" y="1486875"/>
                  <a:pt x="2177343" y="1487857"/>
                  <a:pt x="2307772" y="1496552"/>
                </a:cubicBezTo>
                <a:cubicBezTo>
                  <a:pt x="2323037" y="1497570"/>
                  <a:pt x="2339367" y="1501509"/>
                  <a:pt x="2351314" y="1511066"/>
                </a:cubicBezTo>
                <a:cubicBezTo>
                  <a:pt x="2364936" y="1521963"/>
                  <a:pt x="2370667" y="1540095"/>
                  <a:pt x="2380343" y="1554609"/>
                </a:cubicBezTo>
                <a:cubicBezTo>
                  <a:pt x="2370452" y="1623848"/>
                  <a:pt x="2385504" y="1663628"/>
                  <a:pt x="2322286" y="1699752"/>
                </a:cubicBezTo>
                <a:cubicBezTo>
                  <a:pt x="2304966" y="1709649"/>
                  <a:pt x="2283581" y="1709428"/>
                  <a:pt x="2264229" y="1714266"/>
                </a:cubicBezTo>
                <a:cubicBezTo>
                  <a:pt x="2091970" y="1704696"/>
                  <a:pt x="2049061" y="1711872"/>
                  <a:pt x="1915886" y="1685237"/>
                </a:cubicBezTo>
                <a:cubicBezTo>
                  <a:pt x="1800676" y="1662195"/>
                  <a:pt x="1918887" y="1678729"/>
                  <a:pt x="1770743" y="1641694"/>
                </a:cubicBezTo>
                <a:cubicBezTo>
                  <a:pt x="1751391" y="1636856"/>
                  <a:pt x="1732433" y="1630001"/>
                  <a:pt x="1712686" y="1627180"/>
                </a:cubicBezTo>
                <a:cubicBezTo>
                  <a:pt x="1664552" y="1620304"/>
                  <a:pt x="1615924" y="1617504"/>
                  <a:pt x="1567543" y="1612666"/>
                </a:cubicBezTo>
                <a:cubicBezTo>
                  <a:pt x="1553029" y="1607828"/>
                  <a:pt x="1538843" y="1601863"/>
                  <a:pt x="1524000" y="1598152"/>
                </a:cubicBezTo>
                <a:cubicBezTo>
                  <a:pt x="1408127" y="1569183"/>
                  <a:pt x="1326776" y="1575628"/>
                  <a:pt x="1190172" y="1569123"/>
                </a:cubicBezTo>
                <a:lnTo>
                  <a:pt x="841829" y="1554609"/>
                </a:lnTo>
                <a:cubicBezTo>
                  <a:pt x="774830" y="1541209"/>
                  <a:pt x="707588" y="1525580"/>
                  <a:pt x="638629" y="1525580"/>
                </a:cubicBezTo>
                <a:cubicBezTo>
                  <a:pt x="522414" y="1525580"/>
                  <a:pt x="406400" y="1535256"/>
                  <a:pt x="290286" y="1540094"/>
                </a:cubicBezTo>
                <a:cubicBezTo>
                  <a:pt x="295124" y="1554608"/>
                  <a:pt x="295243" y="1571690"/>
                  <a:pt x="304800" y="1583637"/>
                </a:cubicBezTo>
                <a:cubicBezTo>
                  <a:pt x="315697" y="1597259"/>
                  <a:pt x="332402" y="1605581"/>
                  <a:pt x="348343" y="1612666"/>
                </a:cubicBezTo>
                <a:cubicBezTo>
                  <a:pt x="390952" y="1631603"/>
                  <a:pt x="474874" y="1655319"/>
                  <a:pt x="522514" y="1656209"/>
                </a:cubicBezTo>
                <a:lnTo>
                  <a:pt x="1988457" y="1670723"/>
                </a:lnTo>
                <a:cubicBezTo>
                  <a:pt x="2164349" y="1729352"/>
                  <a:pt x="2164490" y="1734974"/>
                  <a:pt x="2496457" y="1670723"/>
                </a:cubicBezTo>
                <a:cubicBezTo>
                  <a:pt x="2520677" y="1666035"/>
                  <a:pt x="2492975" y="1620217"/>
                  <a:pt x="2481943" y="1598152"/>
                </a:cubicBezTo>
                <a:cubicBezTo>
                  <a:pt x="2472763" y="1579793"/>
                  <a:pt x="2457086" y="1563103"/>
                  <a:pt x="2438400" y="1554609"/>
                </a:cubicBezTo>
                <a:cubicBezTo>
                  <a:pt x="2340977" y="1510325"/>
                  <a:pt x="2236523" y="1525580"/>
                  <a:pt x="2133600" y="15255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7046930" y="3081611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4311232" y="4539797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5.3, #53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4" t="19178" r="35183" b="10727"/>
          <a:stretch/>
        </p:blipFill>
        <p:spPr bwMode="auto">
          <a:xfrm>
            <a:off x="3541484" y="1441901"/>
            <a:ext cx="4615543" cy="367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Triangle 3"/>
          <p:cNvSpPr/>
          <p:nvPr/>
        </p:nvSpPr>
        <p:spPr>
          <a:xfrm flipV="1">
            <a:off x="3638552" y="4648177"/>
            <a:ext cx="790575" cy="371513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 flipV="1">
            <a:off x="5124450" y="4276664"/>
            <a:ext cx="790575" cy="371513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 flipV="1">
            <a:off x="5915023" y="1604964"/>
            <a:ext cx="1166815" cy="2690772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15025" y="4276665"/>
            <a:ext cx="1166813" cy="37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3529279" y="4403980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6973225" y="2973914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941" y="2864220"/>
                <a:ext cx="1654043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F(x) =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1" y="2864220"/>
                <a:ext cx="1654043" cy="412421"/>
              </a:xfrm>
              <a:prstGeom prst="rect">
                <a:avLst/>
              </a:prstGeom>
              <a:blipFill rotWithShape="1">
                <a:blip r:embed="rId4"/>
                <a:stretch>
                  <a:fillRect l="-3321" t="-130882" r="-2214" b="-1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4390" y="2815689"/>
                <a:ext cx="106285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+ C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90" y="2815689"/>
                <a:ext cx="1062855" cy="483466"/>
              </a:xfrm>
              <a:prstGeom prst="rect">
                <a:avLst/>
              </a:prstGeom>
              <a:blipFill rotWithShape="1">
                <a:blip r:embed="rId5"/>
                <a:stretch>
                  <a:fillRect l="-1143" r="-400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625" y="1524000"/>
                <a:ext cx="3168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find area from -1 to 2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1524000"/>
                <a:ext cx="316824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3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7214" y="5236949"/>
                <a:ext cx="1826910" cy="466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F(x)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" y="5236949"/>
                <a:ext cx="1826910" cy="466794"/>
              </a:xfrm>
              <a:prstGeom prst="rect">
                <a:avLst/>
              </a:prstGeom>
              <a:blipFill rotWithShape="1">
                <a:blip r:embed="rId7"/>
                <a:stretch>
                  <a:fillRect l="-3000" t="-105195" r="-1667" b="-168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6799" y="3644837"/>
                <a:ext cx="2773323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9" y="3644837"/>
                <a:ext cx="2773323" cy="7206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1883" y="339045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&amp; Knowing: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34671" y="5733356"/>
                <a:ext cx="2544992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 smtClean="0"/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=3.75…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671" y="5733356"/>
                <a:ext cx="2544992" cy="532005"/>
              </a:xfrm>
              <a:prstGeom prst="rect">
                <a:avLst/>
              </a:prstGeom>
              <a:blipFill rotWithShape="1">
                <a:blip r:embed="rId9"/>
                <a:stretch>
                  <a:fillRect l="-239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1952" y="5208112"/>
                <a:ext cx="1278170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+ C]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52" y="5208112"/>
                <a:ext cx="1278170" cy="506870"/>
              </a:xfrm>
              <a:prstGeom prst="rect">
                <a:avLst/>
              </a:prstGeom>
              <a:blipFill rotWithShape="1">
                <a:blip r:embed="rId10"/>
                <a:stretch>
                  <a:fillRect l="-1914" r="-3349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20122" y="5210157"/>
                <a:ext cx="1767087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+ C]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22" y="5210157"/>
                <a:ext cx="1767087" cy="506870"/>
              </a:xfrm>
              <a:prstGeom prst="rect">
                <a:avLst/>
              </a:prstGeom>
              <a:blipFill rotWithShape="1">
                <a:blip r:embed="rId11"/>
                <a:stretch>
                  <a:fillRect l="-2759" r="-241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3599" y="1921637"/>
                <a:ext cx="2665217" cy="43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Estimate: 1x1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(1</m:t>
                    </m:r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7)=4.5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99" y="1921637"/>
                <a:ext cx="2665217" cy="439992"/>
              </a:xfrm>
              <a:prstGeom prst="rect">
                <a:avLst/>
              </a:prstGeom>
              <a:blipFill rotWithShape="1">
                <a:blip r:embed="rId12"/>
                <a:stretch>
                  <a:fillRect l="-1373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1505" y="4392375"/>
                <a:ext cx="2967992" cy="713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(−1)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05" y="4392375"/>
                <a:ext cx="2967992" cy="713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584155" y="244635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06636" y="33962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  <p:bldP spid="10" grpId="0" animBg="1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WNAA5TKYMJS6-322-10</_dlc_DocId>
    <_dlc_DocIdUrl xmlns="e1f6cb1f-7c95-4a72-8369-b6b5464bd620">
      <Url>https://eis.usafa.edu/academics/math/DFMS_Course_Sites/Fall_2014_Courses/Math_152/_layouts/DocIdRedir.aspx?ID=WNAA5TKYMJS6-322-10</Url>
      <Description>WNAA5TKYMJS6-322-10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50278E8-1764-4414-8595-F16675E47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3D1FD695-80E3-4E61-9980-DC128B451A5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6253</TotalTime>
  <Words>2036</Words>
  <Application>Microsoft Office PowerPoint</Application>
  <PresentationFormat>On-screen Show (4:3)</PresentationFormat>
  <Paragraphs>304</Paragraphs>
  <Slides>23</Slides>
  <Notes>14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Math 152 – Lesson 5 </vt:lpstr>
      <vt:lpstr>Lesson 4 Refresher</vt:lpstr>
      <vt:lpstr>Fundamental Theorem of Calculus (FTC)</vt:lpstr>
      <vt:lpstr>Fundamental Theorem of Calculus (FTC)</vt:lpstr>
      <vt:lpstr>Another Way to Think About It</vt:lpstr>
      <vt:lpstr>FTC shown another way</vt:lpstr>
      <vt:lpstr>Example</vt:lpstr>
      <vt:lpstr>   The Definite Integral of a Rate of Change</vt:lpstr>
      <vt:lpstr>5.3, #53</vt:lpstr>
      <vt:lpstr>5.3, #43</vt:lpstr>
      <vt:lpstr>5.3, #45</vt:lpstr>
      <vt:lpstr>7.7 #11,   f(x) = SQRT(LN(x))</vt:lpstr>
      <vt:lpstr>PowerPoint Presentation</vt:lpstr>
      <vt:lpstr>FTC in Context of a Scenario</vt:lpstr>
      <vt:lpstr>Differentiation and Integration as Inverse Processes</vt:lpstr>
      <vt:lpstr>PowerPoint Presentation</vt:lpstr>
      <vt:lpstr>Fundamental Theorem of Calculus</vt:lpstr>
      <vt:lpstr>HW Problem</vt:lpstr>
      <vt:lpstr>PowerPoint Presentation</vt:lpstr>
      <vt:lpstr>Review</vt:lpstr>
      <vt:lpstr>Graphing Anti-derivatives</vt:lpstr>
      <vt:lpstr>Fundamental Theorem of Calculus, Pt2</vt:lpstr>
      <vt:lpstr>f(t) = 9/(1+t^2+t^4)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5.3 - Fundamental Theorem of Calculus</dc:title>
  <dc:subject>Spring 2013 - M142 - Section 5.3</dc:subject>
  <dc:creator>Thomas.Fulton@usafa.edu</dc:creator>
  <cp:lastModifiedBy>Walchko Kevin J MAJ USAF USAFA CW/CWT</cp:lastModifiedBy>
  <cp:revision>207</cp:revision>
  <cp:lastPrinted>2015-01-13T23:24:16Z</cp:lastPrinted>
  <dcterms:created xsi:type="dcterms:W3CDTF">2012-07-23T15:58:59Z</dcterms:created>
  <dcterms:modified xsi:type="dcterms:W3CDTF">2015-01-14T17:16:15Z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c0a2bf04-11b9-4989-b58a-01354a5c0673</vt:lpwstr>
  </property>
</Properties>
</file>