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sldIdLst>
    <p:sldId id="381" r:id="rId6"/>
    <p:sldId id="382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1" autoAdjust="0"/>
    <p:restoredTop sz="95055" autoAdjust="0"/>
  </p:normalViewPr>
  <p:slideViewPr>
    <p:cSldViewPr>
      <p:cViewPr varScale="1">
        <p:scale>
          <a:sx n="78" d="100"/>
          <a:sy n="78" d="100"/>
        </p:scale>
        <p:origin x="192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0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6630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wmf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wmf"/><Relationship Id="rId3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91543"/>
            <a:ext cx="67818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</a:t>
            </a:r>
            <a:endParaRPr lang="en-US" dirty="0" smtClean="0">
              <a:solidFill>
                <a:srgbClr val="0033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64901"/>
              </p:ext>
            </p:extLst>
          </p:nvPr>
        </p:nvGraphicFramePr>
        <p:xfrm>
          <a:off x="1438728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819072"/>
                <a:gridCol w="1362528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Polar Coordinates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10.3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Areas &amp; Lengths in Polar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Coords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10.4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38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3D Systems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12.1 / 12.2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38728" y="2196296"/>
            <a:ext cx="6324600" cy="470704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Calculate areas enclosed by polar curves using polar coordinates </a:t>
            </a:r>
            <a:endParaRPr lang="en-US" sz="2000" dirty="0"/>
          </a:p>
          <a:p>
            <a:r>
              <a:rPr lang="en-US" sz="2000" dirty="0" smtClean="0"/>
              <a:t>Calculate </a:t>
            </a:r>
            <a:r>
              <a:rPr lang="en-US" sz="2000" dirty="0"/>
              <a:t>arc length of curves defined in polar coordinates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15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and Circumference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50" y="1752600"/>
            <a:ext cx="25146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35" y="5118100"/>
            <a:ext cx="1466362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17" y="5118100"/>
            <a:ext cx="12954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5900" y="5320268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955268"/>
            <a:ext cx="161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Circumference: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0735" y="456474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circle: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9391" y="4564743"/>
            <a:ext cx="8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</a:t>
            </a:r>
            <a:endParaRPr lang="en-US" dirty="0"/>
          </a:p>
        </p:txBody>
      </p:sp>
      <p:pic>
        <p:nvPicPr>
          <p:cNvPr id="3" name="Picture 9" descr="Picture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3" y="1752600"/>
            <a:ext cx="4061027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7913" y="5486400"/>
            <a:ext cx="651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 r be defined by a function … how do we calculate the area?</a:t>
            </a:r>
            <a:endParaRPr lang="en-US" dirty="0"/>
          </a:p>
        </p:txBody>
      </p:sp>
      <p:pic>
        <p:nvPicPr>
          <p:cNvPr id="6" name="Picture 14" descr="Picture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1648567"/>
            <a:ext cx="4282440" cy="272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84281"/>
            <a:ext cx="3505200" cy="101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</a:t>
            </a:r>
            <a:endParaRPr lang="en-US" dirty="0"/>
          </a:p>
        </p:txBody>
      </p:sp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62426"/>
            <a:ext cx="35718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15" descr="Picture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30614"/>
            <a:ext cx="3810000" cy="11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21" y="5481638"/>
            <a:ext cx="35718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2" descr="Pictur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84" y="5078413"/>
            <a:ext cx="3773487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29310" y="1506802"/>
            <a:ext cx="1585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i="1" dirty="0"/>
              <a:t>A</a:t>
            </a:r>
            <a:r>
              <a:rPr lang="en-US" altLang="en-US" sz="3200" dirty="0"/>
              <a:t> =   </a:t>
            </a:r>
            <a:r>
              <a:rPr lang="en-US" altLang="en-US" sz="3200" i="1" dirty="0"/>
              <a:t>r</a:t>
            </a:r>
            <a:r>
              <a:rPr lang="en-US" altLang="en-US" sz="3200" baseline="30000" dirty="0"/>
              <a:t>2</a:t>
            </a:r>
            <a:r>
              <a:rPr lang="en-US" altLang="en-US" sz="3200" i="1" dirty="0">
                <a:sym typeface="Symbol" charset="2"/>
              </a:rPr>
              <a:t></a:t>
            </a:r>
            <a:r>
              <a:rPr lang="en-US" altLang="en-US" sz="3200" dirty="0"/>
              <a:t> </a:t>
            </a:r>
            <a:endParaRPr lang="en-US" altLang="en-US" sz="32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271463" cy="77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84" y="2302970"/>
            <a:ext cx="3505200" cy="101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Find the area enclosed by one loop of the four-leaved rose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cos 2</a:t>
            </a:r>
            <a:r>
              <a:rPr lang="en-US" altLang="en-US" sz="2400" i="1" dirty="0">
                <a:sym typeface="Symbol" charset="2"/>
              </a:rPr>
              <a:t>.</a:t>
            </a:r>
            <a:br>
              <a:rPr lang="en-US" altLang="en-US" sz="2400" i="1" dirty="0">
                <a:sym typeface="Symbol" charset="2"/>
              </a:rPr>
            </a:br>
            <a:endParaRPr lang="en-US" altLang="en-US" sz="2400" dirty="0">
              <a:sym typeface="Symbol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  <a:br>
              <a:rPr lang="en-US" altLang="en-US" sz="2400" dirty="0">
                <a:solidFill>
                  <a:srgbClr val="00ADEF"/>
                </a:solidFill>
              </a:rPr>
            </a:br>
            <a:endParaRPr lang="en-US" altLang="en-US" sz="2400" dirty="0"/>
          </a:p>
        </p:txBody>
      </p:sp>
      <p:pic>
        <p:nvPicPr>
          <p:cNvPr id="142344" name="Picture 8" descr="Picture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59" y="1781968"/>
            <a:ext cx="2744356" cy="252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595" y="3065008"/>
            <a:ext cx="242252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20" y="4266746"/>
            <a:ext cx="2797175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58" y="5428796"/>
            <a:ext cx="24765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2" y="5430383"/>
            <a:ext cx="7762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3227387"/>
            <a:ext cx="3571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10" descr="Picture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4743450" cy="13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Find the length of the cardioid 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1 + sin </a:t>
            </a:r>
            <a:r>
              <a:rPr lang="en-US" altLang="en-US" sz="2400" i="1" dirty="0">
                <a:sym typeface="Symbol" charset="2"/>
              </a:rPr>
              <a:t></a:t>
            </a:r>
            <a:r>
              <a:rPr lang="en-US" altLang="en-US" sz="2400" dirty="0"/>
              <a:t>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ADEF"/>
                </a:solidFill>
              </a:rPr>
              <a:t>Solution:</a:t>
            </a:r>
            <a:br>
              <a:rPr lang="en-US" altLang="en-US" sz="2400" dirty="0">
                <a:solidFill>
                  <a:srgbClr val="00ADEF"/>
                </a:solidFill>
              </a:rPr>
            </a:br>
            <a:endParaRPr lang="en-US" altLang="en-US" sz="2400" dirty="0"/>
          </a:p>
        </p:txBody>
      </p:sp>
      <p:pic>
        <p:nvPicPr>
          <p:cNvPr id="147465" name="Picture 9" descr="Picture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395867"/>
            <a:ext cx="2852737" cy="23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2637631"/>
            <a:ext cx="34559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863577"/>
            <a:ext cx="3967162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4789486"/>
            <a:ext cx="28606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5920" y="5528725"/>
            <a:ext cx="861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i="1" dirty="0"/>
              <a:t>L</a:t>
            </a:r>
            <a:r>
              <a:rPr lang="en-US" altLang="en-US" sz="2800" dirty="0"/>
              <a:t> = 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5990112" cy="2441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2" y="4282848"/>
            <a:ext cx="4428938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108348"/>
            <a:ext cx="2514600" cy="518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00" y="4282848"/>
            <a:ext cx="2492240" cy="200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3512" y="3810000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 Angle Formulas: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3273"/>
            <a:ext cx="5213350" cy="2948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98" y="4777635"/>
            <a:ext cx="5039773" cy="1280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9" y="4454524"/>
            <a:ext cx="4001161" cy="19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WNAA5TKYMJS6-322-59</_dlc_DocId>
    <_dlc_DocIdUrl xmlns="e1f6cb1f-7c95-4a72-8369-b6b5464bd620">
      <Url>https://eis.usafa.edu/academics/math/DFMS_Course_Sites/Fall_2014_Courses/Math_152/_layouts/DocIdRedir.aspx?ID=WNAA5TKYMJS6-322-59</Url>
      <Description>WNAA5TKYMJS6-322-59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765A4D-D065-4723-99B6-4B0EDF82F1B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4.xml><?xml version="1.0" encoding="utf-8"?>
<ds:datastoreItem xmlns:ds="http://schemas.openxmlformats.org/officeDocument/2006/customXml" ds:itemID="{A3485E88-7375-4B38-9F48-3B59FDEE9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61133</TotalTime>
  <Words>124</Words>
  <Application>Microsoft Macintosh PowerPoint</Application>
  <PresentationFormat>On-screen Show (4:3)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Verdana</vt:lpstr>
      <vt:lpstr>Arial</vt:lpstr>
      <vt:lpstr>Symbol</vt:lpstr>
      <vt:lpstr>Office Theme</vt:lpstr>
      <vt:lpstr>Math 152</vt:lpstr>
      <vt:lpstr>Area and Circumference</vt:lpstr>
      <vt:lpstr>Area</vt:lpstr>
      <vt:lpstr>Area</vt:lpstr>
      <vt:lpstr>Example</vt:lpstr>
      <vt:lpstr>Arc Length</vt:lpstr>
      <vt:lpstr>Example</vt:lpstr>
      <vt:lpstr>Desk Work</vt:lpstr>
      <vt:lpstr>Solutions</vt:lpstr>
      <vt:lpstr>PowerPoint Presentation</vt:lpstr>
    </vt:vector>
  </TitlesOfParts>
  <Company>USAFA/DFMS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Microsoft Office User</cp:lastModifiedBy>
  <cp:revision>386</cp:revision>
  <dcterms:created xsi:type="dcterms:W3CDTF">2012-07-23T15:58:59Z</dcterms:created>
  <dcterms:modified xsi:type="dcterms:W3CDTF">2015-04-30T00:51:49Z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5a6287c9-a877-44e4-acf2-1ad0aa3aef7d</vt:lpwstr>
  </property>
</Properties>
</file>