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E8EB"/>
    <a:srgbClr val="10CDD0"/>
    <a:srgbClr val="FFDE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0"/>
    <p:restoredTop sz="94646"/>
  </p:normalViewPr>
  <p:slideViewPr>
    <p:cSldViewPr snapToGrid="0">
      <p:cViewPr>
        <p:scale>
          <a:sx n="128" d="100"/>
          <a:sy n="128" d="100"/>
        </p:scale>
        <p:origin x="-2208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226A-6B13-D42B-0E7D-59FE536C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7AF86-CF28-7ACE-FE3A-2481D356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93CF-5F9A-4490-0779-3D39640D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BAC1-49B4-76C2-3BF5-6C6CFA61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C6EF-BFE2-624D-68CC-B571AA72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AE0C-BE51-36B1-D47A-CF754CD0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4753-7B7D-1675-9CB2-6B36CD24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07FF-1A1D-E83D-190D-55DF3B9F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17A6-B1B9-1811-0801-6F876859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69BA5-94CF-D407-51E8-C92E5F90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09DD2-804B-872B-B48D-908D6FFB3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FA743-A67D-F889-876B-F2BF12164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F344-FDC3-DA85-28A4-58724EFC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69E8-71B3-503E-C2F6-47B64B06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FA96-474B-412B-9786-13054C99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513-7B17-3A0F-6D87-2A5F3CB7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8F3A-E879-5BD5-1566-B41D425A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0812-FDB1-0610-FC9E-994136C3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4A68-3CD7-8A9B-BDB0-B171F6D3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3A36-3D9F-08AE-72DA-7319E4E2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7C52-BE36-F1FF-40CC-C3893BEC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781A-2F24-961D-1A51-2F1DBBC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91F3-70D5-7AF4-3C11-D04559C6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7053-469A-A9DC-CE53-BC8DC297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0C66-6FE4-2250-6482-94E2E01E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6DFB-D49D-96E5-6C5E-2DE970C8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0CE2-F55B-4A66-75F7-966CD28B0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D1FC-8293-37F2-0364-DDB418A1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F841-0835-7927-64C2-2FE95B47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9E36-35E8-0938-6E3E-AFEA55A2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91A30-B497-CBE0-9CCD-CE2A2CC2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F0EB-9897-22E1-8A29-6B995516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0686A-215A-5312-77A7-89473277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1E803-08A9-07BB-CDFC-B059F24E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5F53B-78F5-3AEA-8F0F-185E7E3A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74951-FE9A-A39D-5C29-6043E2362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DF0B0-BB29-A6B0-3425-27DAC419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A148B-5656-9EF3-A737-8EF48A2E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FA2D-8BC3-1F71-5D55-F6EDB9A3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8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7316-F98E-C7F2-AFCD-F46FF855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6B81B-C38B-40BB-1AD4-A2C473C5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F33A5-6B5C-E96A-A08D-530156DA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54AC6-698E-1149-5DB4-AFE2620B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BAE9A-EBFD-A9F9-542F-1DDCB61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03756-D7E4-5929-7191-9FD9B216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4C825-1B57-CC8A-08EC-B914E389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035A-5AB5-E118-A7FD-CF13B4D8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5B9B-4244-1048-5E4C-8E953503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3873B-5E1F-FC32-689F-DBBB8B4F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0C8B5-BD19-3D51-AB48-5941857D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F36F-D40D-E020-373E-F47F230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130D-29D6-2DEB-1702-B0689B7D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2E62-41F2-78D5-D978-54D9EBBA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87333-2256-5C5E-B1D3-160001F6F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E0CD5-3F7F-A335-F3A8-5F2A1386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FA99-6C55-5048-BB07-5B437B69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3BAD9-1348-5CA5-AD0C-3199C79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D27F-B573-24F8-58D6-2C67AEC0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990B2-523C-2BCA-1A18-A301ABE8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DF53-9E4A-31B7-41C3-420471AA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9395-EFF9-C185-3D44-E1645415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6BAC5-7FDD-6649-9BDA-D6862B62422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D8F5-2F6A-A94C-7E2F-52C62BBF5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28A3-4C7B-9854-5A65-7D25EBCD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F11B1-FA13-544C-A9E0-B4033456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8D3BEB5-AC9B-9ED2-6F3D-248B8E47570B}"/>
              </a:ext>
            </a:extLst>
          </p:cNvPr>
          <p:cNvGrpSpPr/>
          <p:nvPr/>
        </p:nvGrpSpPr>
        <p:grpSpPr>
          <a:xfrm>
            <a:off x="3221305" y="993512"/>
            <a:ext cx="5749390" cy="4870976"/>
            <a:chOff x="3221305" y="993512"/>
            <a:chExt cx="5749390" cy="4870976"/>
          </a:xfrm>
        </p:grpSpPr>
        <p:sp>
          <p:nvSpPr>
            <p:cNvPr id="4" name="Doughnut 3">
              <a:extLst>
                <a:ext uri="{FF2B5EF4-FFF2-40B4-BE49-F238E27FC236}">
                  <a16:creationId xmlns:a16="http://schemas.microsoft.com/office/drawing/2014/main" id="{92EC557C-7ABD-1FD1-6039-F79ADDAAAC58}"/>
                </a:ext>
              </a:extLst>
            </p:cNvPr>
            <p:cNvSpPr/>
            <p:nvPr/>
          </p:nvSpPr>
          <p:spPr>
            <a:xfrm>
              <a:off x="3221305" y="1143666"/>
              <a:ext cx="4687294" cy="4720822"/>
            </a:xfrm>
            <a:prstGeom prst="donut">
              <a:avLst>
                <a:gd name="adj" fmla="val 1217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246C3F-FB95-CA85-CE8E-992505103DCA}"/>
                </a:ext>
              </a:extLst>
            </p:cNvPr>
            <p:cNvSpPr/>
            <p:nvPr/>
          </p:nvSpPr>
          <p:spPr>
            <a:xfrm>
              <a:off x="5410631" y="993512"/>
              <a:ext cx="3560064" cy="3625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FF5BE3-6230-755D-FD5C-6A750C1C45FD}"/>
                </a:ext>
              </a:extLst>
            </p:cNvPr>
            <p:cNvSpPr/>
            <p:nvPr/>
          </p:nvSpPr>
          <p:spPr>
            <a:xfrm>
              <a:off x="5107306" y="1147273"/>
              <a:ext cx="548640" cy="5773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6B0EFD-22A1-98CB-725C-18BA5BC04E41}"/>
                </a:ext>
              </a:extLst>
            </p:cNvPr>
            <p:cNvSpPr/>
            <p:nvPr/>
          </p:nvSpPr>
          <p:spPr>
            <a:xfrm rot="2719327">
              <a:off x="6784152" y="4236879"/>
              <a:ext cx="842307" cy="842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BFAE09-2036-FB36-F5C6-6A7A0FF8D28D}"/>
                </a:ext>
              </a:extLst>
            </p:cNvPr>
            <p:cNvSpPr/>
            <p:nvPr/>
          </p:nvSpPr>
          <p:spPr>
            <a:xfrm>
              <a:off x="6682546" y="4736187"/>
              <a:ext cx="548640" cy="5773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E863E20C-F5A0-66C2-3A5A-3E5674D181E4}"/>
                </a:ext>
              </a:extLst>
            </p:cNvPr>
            <p:cNvSpPr/>
            <p:nvPr/>
          </p:nvSpPr>
          <p:spPr>
            <a:xfrm>
              <a:off x="3781154" y="1521778"/>
              <a:ext cx="3814443" cy="3814443"/>
            </a:xfrm>
            <a:prstGeom prst="arc">
              <a:avLst>
                <a:gd name="adj1" fmla="val 17436881"/>
                <a:gd name="adj2" fmla="val 1381193"/>
              </a:avLst>
            </a:prstGeom>
            <a:ln w="30162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8249B7-A5D5-5C05-4BD1-F064081B1F39}"/>
                </a:ext>
              </a:extLst>
            </p:cNvPr>
            <p:cNvSpPr/>
            <p:nvPr/>
          </p:nvSpPr>
          <p:spPr>
            <a:xfrm>
              <a:off x="5821680" y="1247458"/>
              <a:ext cx="548640" cy="548640"/>
            </a:xfrm>
            <a:prstGeom prst="ellipse">
              <a:avLst/>
            </a:prstGeom>
            <a:solidFill>
              <a:srgbClr val="0CE8EB"/>
            </a:solidFill>
            <a:ln>
              <a:solidFill>
                <a:srgbClr val="0CE8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B04A4F-E0E5-3DBF-C264-3FD0963CA94B}"/>
                </a:ext>
              </a:extLst>
            </p:cNvPr>
            <p:cNvSpPr/>
            <p:nvPr/>
          </p:nvSpPr>
          <p:spPr>
            <a:xfrm>
              <a:off x="7050870" y="4154572"/>
              <a:ext cx="548640" cy="548640"/>
            </a:xfrm>
            <a:prstGeom prst="ellipse">
              <a:avLst/>
            </a:prstGeom>
            <a:solidFill>
              <a:srgbClr val="FFDE00"/>
            </a:solidFill>
            <a:ln>
              <a:solidFill>
                <a:srgbClr val="FFD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FBB10B0-9359-5917-F672-7324B1958AFE}"/>
              </a:ext>
            </a:extLst>
          </p:cNvPr>
          <p:cNvGrpSpPr/>
          <p:nvPr/>
        </p:nvGrpSpPr>
        <p:grpSpPr>
          <a:xfrm>
            <a:off x="4180420" y="2090296"/>
            <a:ext cx="2856886" cy="2859251"/>
            <a:chOff x="4086283" y="2019671"/>
            <a:chExt cx="2971899" cy="29743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560C890-F8BB-7E46-8EC4-B94CE8D4F2DB}"/>
                </a:ext>
              </a:extLst>
            </p:cNvPr>
            <p:cNvGrpSpPr/>
            <p:nvPr/>
          </p:nvGrpSpPr>
          <p:grpSpPr>
            <a:xfrm>
              <a:off x="5505620" y="2019671"/>
              <a:ext cx="71435" cy="375186"/>
              <a:chOff x="5505620" y="2019671"/>
              <a:chExt cx="118663" cy="6232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FE1BC9-363D-64B7-E364-B2E351727A95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81652F9-4394-F9C6-9BEE-4DC383F89E90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D7BC8-5B8B-AF64-E081-107D7DAA46CB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C93E8C-F45A-98AB-F05E-301E3F63AEE1}"/>
                </a:ext>
              </a:extLst>
            </p:cNvPr>
            <p:cNvGrpSpPr/>
            <p:nvPr/>
          </p:nvGrpSpPr>
          <p:grpSpPr>
            <a:xfrm>
              <a:off x="5505620" y="4618844"/>
              <a:ext cx="71435" cy="375186"/>
              <a:chOff x="5505620" y="2019671"/>
              <a:chExt cx="118663" cy="62323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95B48D-FCC5-A5BC-6847-A72B84E021A4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C38CEEC-2F8E-BFAD-0352-9304B13C9088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124B5DD-3B0B-9F62-8397-1868279F1B9A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FD00F6-3C17-0DC5-FFE5-810F12079FF4}"/>
                </a:ext>
              </a:extLst>
            </p:cNvPr>
            <p:cNvGrpSpPr/>
            <p:nvPr/>
          </p:nvGrpSpPr>
          <p:grpSpPr>
            <a:xfrm rot="16200000">
              <a:off x="6834871" y="3296179"/>
              <a:ext cx="71435" cy="375186"/>
              <a:chOff x="5505620" y="2019671"/>
              <a:chExt cx="118663" cy="62323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E056797-0F87-EEAD-E7B8-AD8E53F79C3B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620382C-639B-89E6-53D5-170642562CAC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D3C44A-6924-87C0-93A7-4AFAEC530CEA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EE68EA-BA2C-7CD6-9ED0-5895C4D086B1}"/>
                </a:ext>
              </a:extLst>
            </p:cNvPr>
            <p:cNvGrpSpPr/>
            <p:nvPr/>
          </p:nvGrpSpPr>
          <p:grpSpPr>
            <a:xfrm rot="16200000">
              <a:off x="4238158" y="3283539"/>
              <a:ext cx="71435" cy="375186"/>
              <a:chOff x="5505620" y="2019671"/>
              <a:chExt cx="118663" cy="62323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0A1B635-10FF-46D4-BEEE-23284C953BF7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E281E3-213C-BDF2-5D1F-F29067C1A481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750052-A2E7-32B8-4D94-C98D57C2E6B5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F61B9F2-99CB-9EB2-F3EB-94EE97589B86}"/>
                </a:ext>
              </a:extLst>
            </p:cNvPr>
            <p:cNvGrpSpPr/>
            <p:nvPr/>
          </p:nvGrpSpPr>
          <p:grpSpPr>
            <a:xfrm rot="1848260">
              <a:off x="6211444" y="2215262"/>
              <a:ext cx="36000" cy="252000"/>
              <a:chOff x="5505620" y="2019671"/>
              <a:chExt cx="118663" cy="62323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9CC0E34-3053-1635-15C1-6A4ECE2F0269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E600BC3-5FD7-9856-8F8E-241A1F25A818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02282E8-6574-F5BE-5B4E-BA67656C9A2C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A18B38B-0C7B-DB4C-5F33-FED2D98B8334}"/>
                </a:ext>
              </a:extLst>
            </p:cNvPr>
            <p:cNvGrpSpPr/>
            <p:nvPr/>
          </p:nvGrpSpPr>
          <p:grpSpPr>
            <a:xfrm rot="19755165">
              <a:off x="4869884" y="2198632"/>
              <a:ext cx="36000" cy="252000"/>
              <a:chOff x="5505620" y="2019671"/>
              <a:chExt cx="118663" cy="62323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95C8AD0-824C-60A2-3160-2EAD56706754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4D393FE-B78F-39A1-98CC-6BB308F44CBC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CBEF104-0E0C-E7A5-96A8-D0C48987F7CC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CFFD8E9-B500-CF56-DC57-8E9AE78B280F}"/>
                </a:ext>
              </a:extLst>
            </p:cNvPr>
            <p:cNvGrpSpPr/>
            <p:nvPr/>
          </p:nvGrpSpPr>
          <p:grpSpPr>
            <a:xfrm rot="9036453">
              <a:off x="6246275" y="4546196"/>
              <a:ext cx="36000" cy="252000"/>
              <a:chOff x="5505620" y="2019671"/>
              <a:chExt cx="118663" cy="62323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91EF38-8468-A34D-C27F-E3111DCB3B2D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F6CB055-373C-C101-46FB-97AFB97DF072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28F8399-CA16-24F6-8D53-D7568131D196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7C6F216-DFB6-04CA-69D5-9A46DB7D8CCC}"/>
                </a:ext>
              </a:extLst>
            </p:cNvPr>
            <p:cNvGrpSpPr/>
            <p:nvPr/>
          </p:nvGrpSpPr>
          <p:grpSpPr>
            <a:xfrm rot="3554111">
              <a:off x="6725476" y="2698058"/>
              <a:ext cx="36000" cy="252000"/>
              <a:chOff x="5505620" y="2019671"/>
              <a:chExt cx="118663" cy="62323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BFEED5-F34C-6C4A-A607-7993082D9DF1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9FFDFE0-C743-563B-7B59-99CC70FECCEB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AA117AA-AF69-4F9A-BE89-3894BF494F25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EDC3D13-432B-B5FA-6B62-03FDF2D089DF}"/>
                </a:ext>
              </a:extLst>
            </p:cNvPr>
            <p:cNvGrpSpPr/>
            <p:nvPr/>
          </p:nvGrpSpPr>
          <p:grpSpPr>
            <a:xfrm rot="7166550">
              <a:off x="6743962" y="4036308"/>
              <a:ext cx="36000" cy="252000"/>
              <a:chOff x="5505620" y="2019671"/>
              <a:chExt cx="118663" cy="62323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C153693-E1CB-9536-4130-C76090878A67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45DB8DD-F997-4C40-B469-CDD106D3E938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D4C04B1-2056-DEEE-C876-1CCF6264D97B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8BF7C77-C7A2-B851-DE63-B50B07697B41}"/>
                </a:ext>
              </a:extLst>
            </p:cNvPr>
            <p:cNvGrpSpPr/>
            <p:nvPr/>
          </p:nvGrpSpPr>
          <p:grpSpPr>
            <a:xfrm rot="12579344">
              <a:off x="4888079" y="4546412"/>
              <a:ext cx="36000" cy="252000"/>
              <a:chOff x="5505620" y="2019671"/>
              <a:chExt cx="118663" cy="62323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F4AF9E4-EDEF-2134-DA46-3B046E84978C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4A56BD3-2631-D9F2-D45B-6D7255347C5A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3C34B4E-FAAE-085B-39F9-1DCFCC8F6A4D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675EF31-30F1-FF98-BF5D-9942CCADD6C7}"/>
                </a:ext>
              </a:extLst>
            </p:cNvPr>
            <p:cNvGrpSpPr/>
            <p:nvPr/>
          </p:nvGrpSpPr>
          <p:grpSpPr>
            <a:xfrm rot="3600395">
              <a:off x="4387179" y="4035343"/>
              <a:ext cx="36000" cy="252000"/>
              <a:chOff x="5505620" y="2019671"/>
              <a:chExt cx="118663" cy="62323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E76287D-D005-4193-DE76-4040F1E3FC70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5A60F38-1FE2-4C70-D163-C2E58804A982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1874D41-F297-6BE1-07FB-079B515DDE01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F9F9A59-1B50-231F-3421-D56CF7D34A4E}"/>
                </a:ext>
              </a:extLst>
            </p:cNvPr>
            <p:cNvGrpSpPr/>
            <p:nvPr/>
          </p:nvGrpSpPr>
          <p:grpSpPr>
            <a:xfrm rot="7166550">
              <a:off x="4387628" y="2698796"/>
              <a:ext cx="36000" cy="252000"/>
              <a:chOff x="5505620" y="2019671"/>
              <a:chExt cx="118663" cy="6232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5071666-E57D-89C6-08BF-640038BA8338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38B4E19-57C9-AB34-5486-DFA088B63EEA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41D8AD8-9480-79A9-6AEC-79EEDDB697D6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55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9DD4EE-FEF5-2B6A-B6B6-D08D6B617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65BFA52-E78E-49D3-9DB8-4B882DD69425}"/>
              </a:ext>
            </a:extLst>
          </p:cNvPr>
          <p:cNvGrpSpPr/>
          <p:nvPr/>
        </p:nvGrpSpPr>
        <p:grpSpPr>
          <a:xfrm>
            <a:off x="3221305" y="993512"/>
            <a:ext cx="5749390" cy="4870976"/>
            <a:chOff x="3221305" y="993512"/>
            <a:chExt cx="5749390" cy="4870976"/>
          </a:xfrm>
        </p:grpSpPr>
        <p:sp>
          <p:nvSpPr>
            <p:cNvPr id="4" name="Doughnut 3">
              <a:extLst>
                <a:ext uri="{FF2B5EF4-FFF2-40B4-BE49-F238E27FC236}">
                  <a16:creationId xmlns:a16="http://schemas.microsoft.com/office/drawing/2014/main" id="{3E632542-CD0C-B05E-2C59-C6049256E2E7}"/>
                </a:ext>
              </a:extLst>
            </p:cNvPr>
            <p:cNvSpPr/>
            <p:nvPr/>
          </p:nvSpPr>
          <p:spPr>
            <a:xfrm>
              <a:off x="3221305" y="1143666"/>
              <a:ext cx="4687294" cy="4720822"/>
            </a:xfrm>
            <a:prstGeom prst="donut">
              <a:avLst>
                <a:gd name="adj" fmla="val 1217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0193B4-1121-8E96-5A76-91D53E20A76A}"/>
                </a:ext>
              </a:extLst>
            </p:cNvPr>
            <p:cNvSpPr/>
            <p:nvPr/>
          </p:nvSpPr>
          <p:spPr>
            <a:xfrm>
              <a:off x="5410631" y="993512"/>
              <a:ext cx="3560064" cy="3625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E01EC1-7A1F-8C17-10D7-DC08F8245BEC}"/>
                </a:ext>
              </a:extLst>
            </p:cNvPr>
            <p:cNvSpPr/>
            <p:nvPr/>
          </p:nvSpPr>
          <p:spPr>
            <a:xfrm>
              <a:off x="5107306" y="1147273"/>
              <a:ext cx="548640" cy="5773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604425-51E1-53A0-CA25-8FB9D5DC0805}"/>
                </a:ext>
              </a:extLst>
            </p:cNvPr>
            <p:cNvSpPr/>
            <p:nvPr/>
          </p:nvSpPr>
          <p:spPr>
            <a:xfrm rot="2719327">
              <a:off x="6784152" y="4236879"/>
              <a:ext cx="842307" cy="842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FA5548-AFAB-1777-12E3-5391B262E7BE}"/>
                </a:ext>
              </a:extLst>
            </p:cNvPr>
            <p:cNvSpPr/>
            <p:nvPr/>
          </p:nvSpPr>
          <p:spPr>
            <a:xfrm>
              <a:off x="6682546" y="4736187"/>
              <a:ext cx="548640" cy="5773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A0AD212-06C9-9308-C536-B56BAD54506C}"/>
                </a:ext>
              </a:extLst>
            </p:cNvPr>
            <p:cNvSpPr/>
            <p:nvPr/>
          </p:nvSpPr>
          <p:spPr>
            <a:xfrm>
              <a:off x="3781154" y="1521778"/>
              <a:ext cx="3814443" cy="3814443"/>
            </a:xfrm>
            <a:prstGeom prst="arc">
              <a:avLst>
                <a:gd name="adj1" fmla="val 17436881"/>
                <a:gd name="adj2" fmla="val 1381193"/>
              </a:avLst>
            </a:prstGeom>
            <a:ln w="301625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815D8B-20CD-58A3-D6F5-54D67F6A68A0}"/>
                </a:ext>
              </a:extLst>
            </p:cNvPr>
            <p:cNvSpPr/>
            <p:nvPr/>
          </p:nvSpPr>
          <p:spPr>
            <a:xfrm>
              <a:off x="5821680" y="1247458"/>
              <a:ext cx="548640" cy="548640"/>
            </a:xfrm>
            <a:prstGeom prst="ellipse">
              <a:avLst/>
            </a:prstGeom>
            <a:solidFill>
              <a:srgbClr val="0CE8EB"/>
            </a:solidFill>
            <a:ln>
              <a:solidFill>
                <a:srgbClr val="0CE8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D8AA7A-EFBD-572A-C4C6-15F3A56BFBDC}"/>
                </a:ext>
              </a:extLst>
            </p:cNvPr>
            <p:cNvSpPr/>
            <p:nvPr/>
          </p:nvSpPr>
          <p:spPr>
            <a:xfrm>
              <a:off x="7050870" y="4154572"/>
              <a:ext cx="548640" cy="548640"/>
            </a:xfrm>
            <a:prstGeom prst="ellipse">
              <a:avLst/>
            </a:prstGeom>
            <a:solidFill>
              <a:srgbClr val="FFDE00"/>
            </a:solidFill>
            <a:ln>
              <a:solidFill>
                <a:srgbClr val="FFD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AF3534-FAF8-D720-E465-22B791008FF3}"/>
              </a:ext>
            </a:extLst>
          </p:cNvPr>
          <p:cNvGrpSpPr/>
          <p:nvPr/>
        </p:nvGrpSpPr>
        <p:grpSpPr>
          <a:xfrm>
            <a:off x="4180420" y="2090296"/>
            <a:ext cx="2856886" cy="2859251"/>
            <a:chOff x="4086283" y="2019671"/>
            <a:chExt cx="2971899" cy="29743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7312EBE-F284-6737-836C-CC7C1FC29EF0}"/>
                </a:ext>
              </a:extLst>
            </p:cNvPr>
            <p:cNvGrpSpPr/>
            <p:nvPr/>
          </p:nvGrpSpPr>
          <p:grpSpPr>
            <a:xfrm>
              <a:off x="5505620" y="2019671"/>
              <a:ext cx="71435" cy="375186"/>
              <a:chOff x="5505620" y="2019671"/>
              <a:chExt cx="118663" cy="6232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C64366-5D4A-4337-D5FC-EBADF9542273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37B159C-EEDB-6C07-3A71-49BBC7E1DA6C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9512133-71A5-76AA-C9DB-64C949BA0FCF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FABFFA7-31D8-5E7D-7BB8-AC3326335075}"/>
                </a:ext>
              </a:extLst>
            </p:cNvPr>
            <p:cNvGrpSpPr/>
            <p:nvPr/>
          </p:nvGrpSpPr>
          <p:grpSpPr>
            <a:xfrm>
              <a:off x="5505620" y="4618844"/>
              <a:ext cx="71435" cy="375186"/>
              <a:chOff x="5505620" y="2019671"/>
              <a:chExt cx="118663" cy="62323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5EE77-D0B8-70E8-FDD3-11F0ADAD681E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2B8B85-A04F-66FA-5C61-64CDA44C207E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7BB4E73-9E12-F47E-198F-23AB6411DC8B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A8B591-0A1B-80C3-1BD0-97A390CC8240}"/>
                </a:ext>
              </a:extLst>
            </p:cNvPr>
            <p:cNvGrpSpPr/>
            <p:nvPr/>
          </p:nvGrpSpPr>
          <p:grpSpPr>
            <a:xfrm rot="16200000">
              <a:off x="6834871" y="3296179"/>
              <a:ext cx="71435" cy="375186"/>
              <a:chOff x="5505620" y="2019671"/>
              <a:chExt cx="118663" cy="62323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956D4A-42F4-8143-26F7-E93D8DCEFCB6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C3BFA18-DB81-1ED2-A985-A880968D1F28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5CCDA27-346E-9219-ED32-AC7F155168D3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E2101E-5079-010D-78DC-2EC144BAA066}"/>
                </a:ext>
              </a:extLst>
            </p:cNvPr>
            <p:cNvGrpSpPr/>
            <p:nvPr/>
          </p:nvGrpSpPr>
          <p:grpSpPr>
            <a:xfrm rot="16200000">
              <a:off x="4238158" y="3283539"/>
              <a:ext cx="71435" cy="375186"/>
              <a:chOff x="5505620" y="2019671"/>
              <a:chExt cx="118663" cy="62323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B43152-9F85-CE48-8E81-E25E3EEE1BDC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F594477-3F42-D108-85EC-4C6618C79920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2DF07BD-5434-A9FB-1F93-2AA139EC56F9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6F88598-5552-A8FE-9718-F5ABED37DF6C}"/>
                </a:ext>
              </a:extLst>
            </p:cNvPr>
            <p:cNvGrpSpPr/>
            <p:nvPr/>
          </p:nvGrpSpPr>
          <p:grpSpPr>
            <a:xfrm rot="1848260">
              <a:off x="6211444" y="2215262"/>
              <a:ext cx="36000" cy="252000"/>
              <a:chOff x="5505620" y="2019671"/>
              <a:chExt cx="118663" cy="62323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8FDEAD3-1FF1-A6FF-A4D0-6E60CF9FD100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D033C69-266E-78B2-7F83-EDFF2877E3E6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E38766F-CFA1-32E1-E228-09C04E6A3322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08DA661-E85B-75C0-A4ED-EC322EE16804}"/>
                </a:ext>
              </a:extLst>
            </p:cNvPr>
            <p:cNvGrpSpPr/>
            <p:nvPr/>
          </p:nvGrpSpPr>
          <p:grpSpPr>
            <a:xfrm rot="19755165">
              <a:off x="4869884" y="2198632"/>
              <a:ext cx="36000" cy="252000"/>
              <a:chOff x="5505620" y="2019671"/>
              <a:chExt cx="118663" cy="62323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02A810-965C-6A6D-E578-D40E7B6D154A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54052D3-8E99-F129-DB94-9F33CAB656E7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E97392A-E65A-5EE4-5C00-90CD1E33E94F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EB811E5-5E90-930D-8088-9A382AC5AAF8}"/>
                </a:ext>
              </a:extLst>
            </p:cNvPr>
            <p:cNvGrpSpPr/>
            <p:nvPr/>
          </p:nvGrpSpPr>
          <p:grpSpPr>
            <a:xfrm rot="9036453">
              <a:off x="6246275" y="4546196"/>
              <a:ext cx="36000" cy="252000"/>
              <a:chOff x="5505620" y="2019671"/>
              <a:chExt cx="118663" cy="62323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AD5DF00-2074-DD2A-7A2E-4A0C34FCD97D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4F35B2B-F2D1-8420-F347-29F3ABFAFDD6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F51DBDF-ACCB-3CEC-27D9-1997A6DD63C0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AEA85D-927B-BF0B-799C-D35428FFAC7E}"/>
                </a:ext>
              </a:extLst>
            </p:cNvPr>
            <p:cNvGrpSpPr/>
            <p:nvPr/>
          </p:nvGrpSpPr>
          <p:grpSpPr>
            <a:xfrm rot="3554111">
              <a:off x="6725476" y="2698058"/>
              <a:ext cx="36000" cy="252000"/>
              <a:chOff x="5505620" y="2019671"/>
              <a:chExt cx="118663" cy="62323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72CD9E-1910-C0B9-7409-D688E12F4664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5AAF2D1-F765-7A0D-5B19-1BD8A11B7169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E33B314-A8AD-DCBB-C8B6-1EF0A46481A2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6409278-4CC0-116A-494B-4CEB676B2700}"/>
                </a:ext>
              </a:extLst>
            </p:cNvPr>
            <p:cNvGrpSpPr/>
            <p:nvPr/>
          </p:nvGrpSpPr>
          <p:grpSpPr>
            <a:xfrm rot="7166550">
              <a:off x="6743962" y="4036308"/>
              <a:ext cx="36000" cy="252000"/>
              <a:chOff x="5505620" y="2019671"/>
              <a:chExt cx="118663" cy="62323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5E4CF0-0740-A615-FDF2-F6B249822600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A69BF21-090B-4B83-488F-8E4834EFCC03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1A098D5-80B3-DFC5-A044-61EDB51FDAC1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35F946-D9CF-25CB-0D18-EF7CB6F4C352}"/>
                </a:ext>
              </a:extLst>
            </p:cNvPr>
            <p:cNvGrpSpPr/>
            <p:nvPr/>
          </p:nvGrpSpPr>
          <p:grpSpPr>
            <a:xfrm rot="12579344">
              <a:off x="4888079" y="4546412"/>
              <a:ext cx="36000" cy="252000"/>
              <a:chOff x="5505620" y="2019671"/>
              <a:chExt cx="118663" cy="62323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54DB84-27DD-EBB0-0F3A-D72F50A50687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2EA8A08-D37F-E023-D790-A003F39EE8CC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FE0B9EC-A4DB-74C0-DC24-74E6011841F5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AD8C957-BCC6-9621-E0E5-0242469C0A21}"/>
                </a:ext>
              </a:extLst>
            </p:cNvPr>
            <p:cNvGrpSpPr/>
            <p:nvPr/>
          </p:nvGrpSpPr>
          <p:grpSpPr>
            <a:xfrm rot="3600395">
              <a:off x="4387179" y="4035343"/>
              <a:ext cx="36000" cy="252000"/>
              <a:chOff x="5505620" y="2019671"/>
              <a:chExt cx="118663" cy="62323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1605F3C-A6D5-F85A-3F33-A4FE4ECB9100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103D8DA-1469-6784-76F0-CD6E62ADA43A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489A863-04D5-4375-E452-3E9A8A7CE7B1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A9EF424-52E4-C166-5B51-DD2C6CE7A725}"/>
                </a:ext>
              </a:extLst>
            </p:cNvPr>
            <p:cNvGrpSpPr/>
            <p:nvPr/>
          </p:nvGrpSpPr>
          <p:grpSpPr>
            <a:xfrm rot="7166550">
              <a:off x="4387628" y="2698796"/>
              <a:ext cx="36000" cy="252000"/>
              <a:chOff x="5505620" y="2019671"/>
              <a:chExt cx="118663" cy="6232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91F66D-684E-801B-A8B4-5A64F23645B6}"/>
                  </a:ext>
                </a:extLst>
              </p:cNvPr>
              <p:cNvSpPr/>
              <p:nvPr/>
            </p:nvSpPr>
            <p:spPr>
              <a:xfrm>
                <a:off x="5505620" y="2099111"/>
                <a:ext cx="118663" cy="48512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BC95DE4-C546-880F-7EBC-B05932F341DE}"/>
                  </a:ext>
                </a:extLst>
              </p:cNvPr>
              <p:cNvSpPr/>
              <p:nvPr/>
            </p:nvSpPr>
            <p:spPr>
              <a:xfrm>
                <a:off x="5505620" y="2019671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73D1A81-84EB-848E-F544-99ECAEEFFF58}"/>
                  </a:ext>
                </a:extLst>
              </p:cNvPr>
              <p:cNvSpPr/>
              <p:nvPr/>
            </p:nvSpPr>
            <p:spPr>
              <a:xfrm>
                <a:off x="5505620" y="2524240"/>
                <a:ext cx="118663" cy="11866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61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席明 郑</dc:creator>
  <cp:lastModifiedBy>席明 郑</cp:lastModifiedBy>
  <cp:revision>3</cp:revision>
  <dcterms:created xsi:type="dcterms:W3CDTF">2025-04-14T01:54:52Z</dcterms:created>
  <dcterms:modified xsi:type="dcterms:W3CDTF">2025-04-14T04:10:32Z</dcterms:modified>
</cp:coreProperties>
</file>