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6" y="8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A6D-322E-41D7-899D-E2530EADF38F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3FEA-8415-42F4-BD99-AF31D1583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AA4E-40EF-42B3-A4D5-5E5F2F36C438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FD35-6015-44A6-B2B6-1D3AAE17F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5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FD35-6015-44A6-B2B6-1D3AAE17FE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FFEA-D784-4735-8115-607A6FD5DD7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DAC-F92E-4EE8-A304-91F313F89BD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5A0F-4848-4D38-811A-F11B50BA1298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E8A0-BEBE-4C71-ABD9-80DC4D4321E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380C-6B29-49BE-B0D9-70D6D4FBFA36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2F6-727F-4CDD-978C-FCBE682CE85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2C9-5EA6-461F-864D-EE84F468C8B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0351-7A6C-4092-A1F5-0EA765F3F538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80F-0368-41A1-A875-A0C5032923AB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E7B0-04B7-4047-A1AD-722B0A98189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EE-4BAC-48C9-A0FE-3A1E71E17D35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72D-F9CA-4093-8F76-BAF7A7C67FDE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tpoms.ac.uk/tlplib/tensors/usage.php" TargetMode="External"/><Relationship Id="rId2" Type="http://schemas.openxmlformats.org/officeDocument/2006/relationships/hyperlink" Target="https://www.tensorflow.org/versions/master/tutorials/mnist/beginner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etf.rs/~vm/os/vlsi/razno/maxcompiler-tutorial%20(3)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Recognition: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Hybrid CPU/DFE Implementation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80" y="540512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Student: Milana Prodanov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12/12/2015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1920" y="540512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Advisor: Professor Veljko Milutinovic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3/7):
DFE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3251"/>
            <a:ext cx="7023652" cy="3020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Increasing dependency distance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by changing the input order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Black arrows show data dependencies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Red arrows show input order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Each input will be sent to Kernel C ticks </a:t>
            </a:r>
            <a:b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after its dependant input had been processed, </a:t>
            </a:r>
            <a:b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since calculation lasts at least C ticks (C &gt;= 13)</a:t>
            </a:r>
            <a:endParaRPr lang="en-US" sz="2400" dirty="0" smtClean="0"/>
          </a:p>
        </p:txBody>
      </p:sp>
      <p:pic>
        <p:nvPicPr>
          <p:cNvPr id="5" name="Picture 3"/>
          <p:cNvPicPr/>
          <p:nvPr/>
        </p:nvPicPr>
        <p:blipFill>
          <a:blip r:embed="rId2" cstate="print"/>
          <a:stretch/>
        </p:blipFill>
        <p:spPr>
          <a:xfrm>
            <a:off x="7700592" y="1251355"/>
            <a:ext cx="4146851" cy="3847835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8360340" y="5261836"/>
            <a:ext cx="4044096" cy="371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Loop Tiling Method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4/7): 
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// Init parameters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picSize = X;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romSize = picSize * REF_NUM;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addrBits = MathUtils.bitsToAddress(romSize);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DFEVectorType&lt;DFEVar&gt; vectorType = new DFEVectorType&lt;DFEVar&gt;(floatType, REF_NUM);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Input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DFEVar input = io.input("input", floatType);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CounterChain chain = control.count.makeCounterChain();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DFEVar x = chain.addCounter(X, 1);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Set up counter for innermost, y loop, except we count 0..C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instead of yy..yy+C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chain.addCounter(C, 1) // yy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	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Fill the rom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Memory&lt;DFEVar&gt; mappedRom = mem.alloc(floatType, romSize);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mappedRom.mapToCPU("mappedRom");</a:t>
            </a:r>
            <a:endParaRPr lang="en-US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Loop itself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carriedSum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newSum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Address for accessing rom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DFEVar addr = x.cast(dfeUInt(addrBits));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for(int i=0; i &lt; REF_NUM; i++)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DFEVar romOut = mappedRom.read(picSize * i + addr);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sum[i] &lt;== ((x === 0) ? 0.0 : carriedSum[i]);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newSum[i] &lt;== input * romOut + sum[i];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carriedSum[i] &lt;== stream.offset(newSum[i], -C);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// We have a controlled output to deliver the sum at the end of each row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io.output("output", newSum, vectorType, x === (X - 1));</a:t>
            </a:r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(5/7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):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Kernel Code on CPU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DigitRecognitionCPU(float *input, double *rom, float *output)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int count = 0;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for (int yy=0; count &lt; X*Y; yy += C)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for (int x=0; x&lt;X; x += 1)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for (int y=yy; y &lt; yy+C; y += 1)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if (x == 0)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  for(int k=0; k&lt;REF_NUM; k++)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	  output[y * REF_NUM + k] = 0.0;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for(int k=0; k&lt;REF_NUM; k++){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  output[y * REF_NUM + k] += input[count] * rom[k * X + x];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count++;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printf("DigitRecognitonCPU\n");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}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6/7):
Softmax Layer and Final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968"/>
            <a:ext cx="11225193" cy="24365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CPU invokes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extractResults()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on DFE outputs</a:t>
            </a:r>
          </a:p>
          <a:p>
            <a:pPr>
              <a:lnSpc>
                <a:spcPct val="100000"/>
              </a:lnSpc>
            </a:pP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extractResults()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pulls data through Softmax Layer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convertToSoftmax()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and classifies test pictures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the maximum probability calculated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459080" y="4521103"/>
            <a:ext cx="573228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convertToSoftmax(float*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rawOutput);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1467720" y="5037703"/>
            <a:ext cx="613908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extractResult(float* rawInput, int*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output)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(7/7):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Final Kernel Graph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6" y="1720586"/>
            <a:ext cx="7969660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825625"/>
            <a:ext cx="1171170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TensorFlow Library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2"/>
              </a:rPr>
              <a:t>https://www.tensorflow.org/versions/master/tutorials/mnist/beginners/index.html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Tensor Theory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3"/>
              </a:rPr>
              <a:t>http://www.doitpoms.ac.uk/tlplib/tensors/usage.php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Maxeler Tutorials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4"/>
              </a:rPr>
              <a:t>http://home.etf.rs/~vm/os/vlsi/razno/maxcompiler-tutorial%20(3).pdf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AccelerationTutorial Loops and Pipelining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TensorFlow™ is an open source software library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numerical computation using data flow graphs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Nodes in the graph represent mathematical operations,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while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the graph edges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represent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multidimensional data arrays (tensors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communicated between them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The flexible architecture allows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deploy computation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one or more CPUs or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GPUs 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 desktop, server, or mobile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device, with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 single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Tensors in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Tensors are mathematical objects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that can be used to describe physical properties,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just like scalars and vectors</a:t>
            </a:r>
          </a:p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Tensors are a generalization of scalars and vectors;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scalar is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zero rank tensor, and a vector is the first rank tensor</a:t>
            </a:r>
          </a:p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rank (or order) of a tensor is defined by the number of directions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(and hence the dimensionality of the array)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required to describe it</a:t>
            </a:r>
          </a:p>
          <a:p>
            <a:pPr lvl="1">
              <a:lnSpc>
                <a:spcPct val="12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example: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roperties that require one direction (first rank) can be fully described by a 3×1 column vector,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and properties that require two directions (second rank)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can be described by 9 numbers, as a 3×3 matrix;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as such, in general, an n</a:t>
            </a:r>
            <a:r>
              <a:rPr lang="en-US" strike="noStrike" spc="-1" baseline="30000" dirty="0" smtClean="0"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 rank tensor can be described by 3</a:t>
            </a:r>
            <a:r>
              <a:rPr lang="en-US" strike="noStrike" spc="-1" baseline="30000" dirty="0" smtClean="0"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 coefficients.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Hybrid: Computing Host + Accelerator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4389"/>
            <a:ext cx="9409801" cy="330168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Intel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2005012"/>
            <a:ext cx="1185949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Intel Core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is Intel's brand name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various mid-range to high-end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home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and business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microprocessors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Identical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or more capable versions of 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Core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processors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also sold as 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Xeon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processors for the server and workstation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market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Intel Core processor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7-4850HQ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6MB Cache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2.3GHz Base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requency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3.3GHz Max Turbo Frequency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/>
          <p:cNvPicPr/>
          <p:nvPr/>
        </p:nvPicPr>
        <p:blipFill>
          <a:blip r:embed="rId2" cstate="print"/>
          <a:stretch/>
        </p:blipFill>
        <p:spPr>
          <a:xfrm>
            <a:off x="6251726" y="272865"/>
            <a:ext cx="2047147" cy="1658126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75" y="272865"/>
            <a:ext cx="2359624" cy="16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Maxeler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Maxeler is a dataflow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engine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designed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and manufactured by Maxeler Corporation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targeted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at solving intense computational problems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at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high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speed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order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Maxeler code to run,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two units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are needed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CPU for sending and receiving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FPGA chip for computation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tretch/>
        </p:blipFill>
        <p:spPr>
          <a:xfrm>
            <a:off x="9559636" y="55751"/>
            <a:ext cx="2590801" cy="2876163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08" y="797313"/>
            <a:ext cx="11078817" cy="1421928"/>
          </a:xfrm>
        </p:spPr>
        <p:txBody>
          <a:bodyPr wrap="square">
            <a:spAutoFit/>
          </a:bodyPr>
          <a:lstStyle/>
          <a:p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hybrid approach: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TensorFlow on CPU for training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Weighted sums on DFE for validation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tretch/>
        </p:blipFill>
        <p:spPr>
          <a:xfrm>
            <a:off x="1596000" y="2955854"/>
            <a:ext cx="2601000" cy="209088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 cstate="print"/>
          <a:stretch/>
        </p:blipFill>
        <p:spPr>
          <a:xfrm>
            <a:off x="6391760" y="2955854"/>
            <a:ext cx="4426560" cy="1829520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070" y="5287617"/>
            <a:ext cx="1042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details of the DFE implementation are described next.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28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Validation (1/7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Implementation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300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DFE performs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 weighted sums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 based on matrix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first matrix contains pixels of all test pictures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Each row corresponds to one test picture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second matrix contains weights of all classes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Each row corresponds to one class; classes are 0,1,…,9, respectively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3">
              <a:lnSpc>
                <a:spcPct val="100000"/>
              </a:lnSpc>
              <a:spcBef>
                <a:spcPts val="1000"/>
              </a:spcBef>
            </a:pPr>
            <a:r>
              <a:rPr lang="en-US" sz="32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CPU performs </a:t>
            </a:r>
            <a:r>
              <a:rPr lang="en-US" sz="3200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regression over DFE outputs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Validation(2/7):
DFE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483"/>
            <a:ext cx="7232374" cy="36649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Weighted sum performed in DFE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encounters a performance issue since the current sum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 dependant on results in the previous iteration</a:t>
            </a:r>
          </a:p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This produces a need to stall DFE Kernel for about 13 ticks,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which is necessary for the last sum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to pass through the computation pipeline</a:t>
            </a:r>
          </a:p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Solution is to modify the order of input data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so that the next sum does not depend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 results from the previous iteration (the loop tiling method)</a:t>
            </a:r>
            <a:endParaRPr lang="en-US" sz="2000" dirty="0" smtClean="0"/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tretch/>
        </p:blipFill>
        <p:spPr>
          <a:xfrm>
            <a:off x="8196485" y="1616903"/>
            <a:ext cx="3491932" cy="3363084"/>
          </a:xfrm>
          <a:prstGeom prst="rect">
            <a:avLst/>
          </a:prstGeom>
          <a:ln w="2556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564697" y="5213795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 Cycles in Kernel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406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DejaVu Sans</vt:lpstr>
      <vt:lpstr>Droid Sans Fallback</vt:lpstr>
      <vt:lpstr>Office Theme</vt:lpstr>
      <vt:lpstr>Image Recognition: A Hybrid CPU/DFE Implementation</vt:lpstr>
      <vt:lpstr>TensorFlow Library</vt:lpstr>
      <vt:lpstr>Tensors in Mathematics</vt:lpstr>
      <vt:lpstr>Hybrid: Computing Host + Accelerator</vt:lpstr>
      <vt:lpstr>Intel Core</vt:lpstr>
      <vt:lpstr>Maxeler DFE</vt:lpstr>
      <vt:lpstr>The hybrid approach: TensorFlow on CPU for training Weighted sums on DFE for validation</vt:lpstr>
      <vt:lpstr>Model Validation (1/7):
Implementation steps</vt:lpstr>
      <vt:lpstr>Model Validation(2/7):
DFE Problem</vt:lpstr>
      <vt:lpstr>Model Validation (3/7):
DFE Solution</vt:lpstr>
      <vt:lpstr>Model Validation (4/7): 
Kernel Code
</vt:lpstr>
      <vt:lpstr>Model Validation (5/7):
Kernel Code on CPU</vt:lpstr>
      <vt:lpstr>Model Validation (6/7):
Softmax Layer and Final Step</vt:lpstr>
      <vt:lpstr>Model Validation (7/7): Final Kernel Graph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Recognition: A Hybrid CPU/DFE Implementation</dc:title>
  <dc:creator>Milana</dc:creator>
  <cp:lastModifiedBy>Milana</cp:lastModifiedBy>
  <cp:revision>22</cp:revision>
  <dcterms:created xsi:type="dcterms:W3CDTF">2016-01-01T15:40:35Z</dcterms:created>
  <dcterms:modified xsi:type="dcterms:W3CDTF">2016-02-10T13:05:04Z</dcterms:modified>
</cp:coreProperties>
</file>