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A16B-0645-7AF0-99D8-D416C5C99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14BE-833A-795A-A748-659B39EFF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A557-D8E6-8823-A177-A20AEFE7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F313-25ED-B869-9A7F-DD0FCE65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59DC-CBEA-2FD4-E41B-CA1C5568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135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8F8-57A1-AEB5-C66B-445CA2E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8F901-0D85-5FDA-2EE0-033FC922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4F15-80D6-BE23-B316-7871E06D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F543-120F-B3ED-4F65-7EBA06F7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21A6-45DA-807F-801D-2A2DE177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438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52473-CD91-976C-5493-3A573F089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47D7B-87EE-5A1D-D6F4-880C1FA3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A458-B688-FF48-FDD7-24EEC58E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B31C-53E7-39C5-EFD6-0B535058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11050-D553-EED9-C8BF-AC2F5A62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864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1409-1162-541B-924D-F86F13E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195A-827F-929D-C30F-C9955F695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4C90-6963-821F-B1B1-E6733195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3172-2F1A-C32C-D5F0-EFF54C1B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77E5-7F6E-CE9D-C5AB-A411343E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37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D588-53DA-7AF1-68EE-2B0E1177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C0A1-AB19-7616-4E3E-2D763CD6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89CE-8360-0615-CC55-1B398BE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4871-64AD-5373-558E-AA61ABB4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EFB7-1E17-C77B-B53A-19CFB7F7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91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1347-0F3C-5782-5603-3F6254DE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DDC1-84AE-0FC1-0432-F33652907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7C21B-EE9E-1022-D67A-8A30D261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99396-0B5E-C378-FBD1-566B08A2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7EAC-CA6E-848B-733D-B105D70C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B5E18-DCAB-2D83-4DB8-F45329E1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52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44DF-9B50-3B50-51EA-E610D54B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3348-1A70-9598-39E7-A84DC4F91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B7714-DDD8-4938-D813-0B990FE0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DBE97-1B01-3AB4-F113-7A7E3ACB8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82405-5544-6967-0209-61EA5B681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B72C1-648B-9FED-7522-662DC1F5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AC78D-A23A-2899-AC21-61FFE768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FF4E5-FF80-330C-374D-2EBFF639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21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23FD-A888-7066-940F-61B192EC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A7A00-C272-4BA2-2F27-2E22B225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7C775-1F44-DC61-DDE3-6AA6E14E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2DE19-7142-729B-690E-D16F78A4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06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1E1DB-0F32-F7BF-7E5B-13CA3AA0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8648B-C420-14BF-E447-F9460B6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33D05-F1E1-A879-9C67-6DE03D7A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05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E30A-BC4A-AF1F-202C-934E5892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62C3-A615-CFF3-9307-45FFC67D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7A5FC-4822-2187-67C4-558E8187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3AE54-F819-24C1-1E75-442749BE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7FAD6-3697-77F2-0421-863CC3C9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8956F-8219-14CE-6319-7185F9BB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010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DB51-57CA-D403-9FC3-86C92BB2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8A237-1150-78FE-D7E7-6FD4710B7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FF34-921B-2919-7ACA-BD3FCC36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DE85-ED99-F390-54EC-15F1168B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1444-51EB-153A-FFCD-D01574EE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9DFC-F64A-57AD-368F-A82529E9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77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3B126-2AEF-2709-CB9B-D60DA964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62DF-B31A-0D13-57EE-EE35C77B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0152-07B3-6BF8-209F-39E11F97B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97AE-5D39-4E51-A4AC-A20C781905C7}" type="datetimeFigureOut">
              <a:rPr lang="en-AU" smtClean="0"/>
              <a:t>28/01/2024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CDE1-B712-2FBD-0252-BAAA6D4E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1ED1-B51C-2893-EB82-E5364BF86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D98A-D941-4D5C-914F-5FE4D7CC14A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719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4247D-13D5-658A-8E66-53581EC4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8" y="1347342"/>
            <a:ext cx="8200482" cy="329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C78C3-E5D5-48BA-6CE5-748CA652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605" y="1592266"/>
            <a:ext cx="482985" cy="3154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AB45A1-1520-5138-2979-97A737E1369B}"/>
              </a:ext>
            </a:extLst>
          </p:cNvPr>
          <p:cNvSpPr txBox="1"/>
          <p:nvPr/>
        </p:nvSpPr>
        <p:spPr>
          <a:xfrm>
            <a:off x="2803586" y="5155361"/>
            <a:ext cx="316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Parameter file</a:t>
            </a:r>
          </a:p>
          <a:p>
            <a:r>
              <a:rPr lang="en-AU" sz="1100" dirty="0"/>
              <a:t>Storage: Blob storage (auhealthexpnd23sa)</a:t>
            </a:r>
          </a:p>
          <a:p>
            <a:r>
              <a:rPr lang="en-AU" sz="1100" dirty="0"/>
              <a:t>File: JSON (source_file_list.json)</a:t>
            </a:r>
          </a:p>
          <a:p>
            <a:r>
              <a:rPr lang="en-AU" sz="1100" dirty="0"/>
              <a:t>Dataset: ds_auhealthexpnd23_file_list_sa</a:t>
            </a:r>
          </a:p>
          <a:p>
            <a:r>
              <a:rPr lang="en-AU" sz="1100" dirty="0"/>
              <a:t>Linked service: ls_ablob_auhealthexpnd23sa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0F07D-04FA-1B46-555C-F1ECDE23AB22}"/>
              </a:ext>
            </a:extLst>
          </p:cNvPr>
          <p:cNvSpPr txBox="1"/>
          <p:nvPr/>
        </p:nvSpPr>
        <p:spPr>
          <a:xfrm>
            <a:off x="9411420" y="1704409"/>
            <a:ext cx="2389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ls_http_auhealthexpnd23_source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1F0CC-3BEB-CA56-C869-50CA820CB2DE}"/>
              </a:ext>
            </a:extLst>
          </p:cNvPr>
          <p:cNvSpPr txBox="1"/>
          <p:nvPr/>
        </p:nvSpPr>
        <p:spPr>
          <a:xfrm>
            <a:off x="9411419" y="2219118"/>
            <a:ext cx="2389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ds_auhealthexpnd23_raw_csv_http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D3D75-C96A-7AA7-BA59-93A6C41326F9}"/>
              </a:ext>
            </a:extLst>
          </p:cNvPr>
          <p:cNvSpPr txBox="1"/>
          <p:nvPr/>
        </p:nvSpPr>
        <p:spPr>
          <a:xfrm>
            <a:off x="9411419" y="3296789"/>
            <a:ext cx="2389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ds_auhealthexpnd23_raw_csv_dl</a:t>
            </a:r>
            <a:endParaRPr lang="en-AU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8EA50-079D-853E-95A6-166B885CA760}"/>
              </a:ext>
            </a:extLst>
          </p:cNvPr>
          <p:cNvSpPr txBox="1"/>
          <p:nvPr/>
        </p:nvSpPr>
        <p:spPr>
          <a:xfrm>
            <a:off x="9419950" y="2757953"/>
            <a:ext cx="2389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ls_adls_auhealthexpnd23dl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6BFDF-AB56-0FA6-697C-EDBD7112B1C4}"/>
              </a:ext>
            </a:extLst>
          </p:cNvPr>
          <p:cNvSpPr txBox="1"/>
          <p:nvPr/>
        </p:nvSpPr>
        <p:spPr>
          <a:xfrm>
            <a:off x="9419949" y="3810640"/>
            <a:ext cx="2484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pl_extract_auhealthexpnd_source_data</a:t>
            </a:r>
            <a:endParaRPr lang="en-AU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EC64F-3812-0301-0990-F1F90C0E5FD8}"/>
              </a:ext>
            </a:extLst>
          </p:cNvPr>
          <p:cNvSpPr txBox="1"/>
          <p:nvPr/>
        </p:nvSpPr>
        <p:spPr>
          <a:xfrm>
            <a:off x="9419949" y="4349476"/>
            <a:ext cx="2484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Copy For Every Record</a:t>
            </a:r>
            <a:endParaRPr lang="en-AU" sz="11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B35FF80-0112-A8B5-AA93-6EF10FA1FF18}"/>
              </a:ext>
            </a:extLst>
          </p:cNvPr>
          <p:cNvCxnSpPr>
            <a:cxnSpLocks/>
          </p:cNvCxnSpPr>
          <p:nvPr/>
        </p:nvCxnSpPr>
        <p:spPr>
          <a:xfrm rot="10800000">
            <a:off x="888524" y="4681724"/>
            <a:ext cx="1820887" cy="589017"/>
          </a:xfrm>
          <a:prstGeom prst="bentConnector3">
            <a:avLst>
              <a:gd name="adj1" fmla="val 100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D6BDB3E-063B-E500-DADE-F9610B308908}"/>
              </a:ext>
            </a:extLst>
          </p:cNvPr>
          <p:cNvCxnSpPr>
            <a:cxnSpLocks/>
          </p:cNvCxnSpPr>
          <p:nvPr/>
        </p:nvCxnSpPr>
        <p:spPr>
          <a:xfrm flipV="1">
            <a:off x="5581291" y="4681724"/>
            <a:ext cx="2389517" cy="612000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3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Hoang</dc:creator>
  <cp:lastModifiedBy>Andy Hoang</cp:lastModifiedBy>
  <cp:revision>2</cp:revision>
  <dcterms:created xsi:type="dcterms:W3CDTF">2024-01-28T04:58:48Z</dcterms:created>
  <dcterms:modified xsi:type="dcterms:W3CDTF">2024-01-28T05:38:19Z</dcterms:modified>
</cp:coreProperties>
</file>