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0"/>
  </p:normalViewPr>
  <p:slideViewPr>
    <p:cSldViewPr snapToGrid="0">
      <p:cViewPr>
        <p:scale>
          <a:sx n="185" d="100"/>
          <a:sy n="185" d="100"/>
        </p:scale>
        <p:origin x="14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FCD4-13BE-76AC-DFA6-8DF47A14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D41BB-32FE-E10E-4612-BD41DB03A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DE72-45C3-026A-C1EB-763A04B1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9D0F-0F23-BFE3-AB39-86DCFCF0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4A3C-4CFA-8604-B6CE-3007444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FE5A-AEBC-5CF4-9C87-BD706768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00570-EF51-FF8A-CB42-E3E5E3E8F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E5ED1-414A-C226-9497-4A28CD7A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41C5-9618-8A49-D9B4-46F94E41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11C1-3245-5D7E-1EA7-AF9615E6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840EB-5D56-543D-0DFC-E4D778E25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4CE73-49B3-C89E-BC5B-7BEA42A57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75BF-15B2-2D80-7B0F-D4C4DD80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7CB2-8CFE-9C91-2BEA-46301131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CD70E-E506-F119-DBBE-511393F3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3B10-35BE-A489-92D5-587A4464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C437-910A-3DEC-3E03-89F245D5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3CBF-3FE4-4753-A715-6602D9AD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B2B4-5798-D5A6-003E-0DBB9046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700EB-732D-654E-E1D4-3F941C5A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6D30-5AB5-4DD5-B7B4-456FE21B7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98C78-9889-E6E6-E204-D5A86179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74A8-661A-BF4E-D043-EACC1598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7364-8D30-16A1-1229-0D4FA99B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03F2-8E15-FD40-BB0C-15597EBE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8E9E-B746-4179-BF6B-76E6FD27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3EE1-BF05-75C1-764C-8451CD957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AD4BA-477F-0BE2-8811-6F1B829A8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71478-1B83-8C78-2904-407CE0C3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9D5C-B08E-322F-5CE3-28CDC595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E69F0-5F24-6C6D-3BE8-D52EA2FD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E5F9-E2B9-FC5D-DEE4-320A9226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E5C26-60A7-0266-BC7A-D69470365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41DF-2FA8-1923-FB5D-4AF722B7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C98CB-1894-CC40-828A-62F91332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7212E-71ED-7A2C-A24C-A297009FE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CBB97-8256-023D-6773-D303545F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85175-70B6-F1F7-0351-4A0FAA3E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3E90F-A263-5AAE-7AEB-30957ACB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4EF1-149B-A0C7-409B-756FAC2B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2BD6E-F99D-0B99-20C2-792178F5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79ED8-2A0C-F30D-2BBC-369C137E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CC3D-1454-E9A1-0A45-302E25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E58E3-4BF0-7AE8-A19E-7F2B8D81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59877-6BAB-7069-1E34-44B9540E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193A8-FCB3-CCC3-85FE-797A7742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9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F52A-69E8-0E39-AACA-CC4BFA25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5285-0E06-4ACA-D4A7-F7E95776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6B31B-1254-85E9-E88C-B3DFCB38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36784-7096-8453-E995-241D91AA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EA0D-F190-A5D0-DD7B-9A3EE0A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1B96E-A9EB-5FB2-ED04-DA04ADAB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83D2-80B1-5684-299D-804CCEB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B0572-9D8B-AFA5-D06C-22C6900CE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D5B86-179B-F0D5-1AC5-360D3584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53345-E604-7B45-30CB-61CF719D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134B-29AE-20ED-1BCA-E125FE30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2F911-0871-809E-E938-841DED1F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1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25456-5442-023F-0099-6138D65E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CBA4-D710-88FD-178E-6B0DD920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E622-484C-9FCA-B933-6CBBDD516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2384A-1D59-D144-B191-C62EE98C08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DEB3-ECC2-C831-78FC-A78FF9BFE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838C-95E6-CDDD-F0B1-2E40FA12D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5E6A3-8930-4142-BC93-F535A0F7C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2E44A7-1847-5D1C-78C6-02E31B08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528"/>
              </p:ext>
            </p:extLst>
          </p:nvPr>
        </p:nvGraphicFramePr>
        <p:xfrm>
          <a:off x="1055150" y="1767769"/>
          <a:ext cx="571042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195366671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90286968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07264190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78450787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0922814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409713118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573745501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06234975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08781239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55616783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87381374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7735439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739632759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78543413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1665091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16912488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243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700" b="0" i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700" b="0" i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7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650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93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48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Augustus Raymond Pendleton</dc:creator>
  <cp:lastModifiedBy>Augustus Raymond Pendleton</cp:lastModifiedBy>
  <cp:revision>2</cp:revision>
  <dcterms:created xsi:type="dcterms:W3CDTF">2025-07-08T18:30:52Z</dcterms:created>
  <dcterms:modified xsi:type="dcterms:W3CDTF">2025-07-08T21:13:21Z</dcterms:modified>
</cp:coreProperties>
</file>