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DE85-6E82-4E7A-8812-DBF7D0C59EC9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52C0-FD17-402D-83C2-D608A3CE6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Rocket Launch Simulation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4356"/>
          </a:xfrm>
        </p:spPr>
        <p:txBody>
          <a:bodyPr/>
          <a:lstStyle/>
          <a:p>
            <a:r>
              <a:rPr lang="en-US" dirty="0" smtClean="0"/>
              <a:t>By: Robert Bosh &amp; Levi Wilson</a:t>
            </a:r>
          </a:p>
          <a:p>
            <a:r>
              <a:rPr lang="en-US" dirty="0" smtClean="0"/>
              <a:t>Assisted By: Dr. Gordon </a:t>
            </a:r>
            <a:r>
              <a:rPr lang="en-US" dirty="0" err="1" smtClean="0"/>
              <a:t>Emslie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Used In Rocket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deltaT</a:t>
            </a:r>
            <a:endParaRPr lang="en-US" dirty="0" smtClean="0"/>
          </a:p>
          <a:p>
            <a:pPr lvl="1"/>
            <a:r>
              <a:rPr lang="en-US" sz="2000" dirty="0" smtClean="0"/>
              <a:t>Interval at which we calculate the </a:t>
            </a:r>
            <a:r>
              <a:rPr lang="en-US" sz="2000" dirty="0" err="1" smtClean="0"/>
              <a:t>DeltaV</a:t>
            </a:r>
            <a:r>
              <a:rPr lang="en-US" sz="2000" dirty="0" smtClean="0"/>
              <a:t> of the rocket. Smaller the </a:t>
            </a:r>
            <a:r>
              <a:rPr lang="en-US" sz="2000" dirty="0" err="1" smtClean="0"/>
              <a:t>deltaT</a:t>
            </a:r>
            <a:r>
              <a:rPr lang="en-US" sz="2000" dirty="0" smtClean="0"/>
              <a:t>, the more precise the calculation. (s)</a:t>
            </a:r>
          </a:p>
          <a:p>
            <a:r>
              <a:rPr lang="en-US" dirty="0" smtClean="0"/>
              <a:t>t</a:t>
            </a:r>
          </a:p>
          <a:p>
            <a:pPr lvl="1"/>
            <a:r>
              <a:rPr lang="en-US" sz="2000" dirty="0" smtClean="0"/>
              <a:t>Time after launch, assuming at time 0 is immediately when the rocket begins to exert an upward thrust. (s)</a:t>
            </a:r>
          </a:p>
          <a:p>
            <a:r>
              <a:rPr lang="en-US" dirty="0" smtClean="0"/>
              <a:t>r</a:t>
            </a:r>
          </a:p>
          <a:p>
            <a:pPr lvl="1"/>
            <a:r>
              <a:rPr lang="en-US" sz="2000" dirty="0" smtClean="0"/>
              <a:t>Radius of a stage of the rocket. When it used to find lateral surface area, the largest stage still attached is used. (m)</a:t>
            </a:r>
          </a:p>
          <a:p>
            <a:r>
              <a:rPr lang="en-US" dirty="0" smtClean="0"/>
              <a:t>height</a:t>
            </a:r>
          </a:p>
          <a:p>
            <a:pPr lvl="1"/>
            <a:r>
              <a:rPr lang="en-US" sz="2000" dirty="0" smtClean="0"/>
              <a:t>Height of a stage of the rocket. Radius and height are used to find volume, which is used to find mass. (m)</a:t>
            </a:r>
          </a:p>
        </p:txBody>
      </p:sp>
    </p:spTree>
    <p:extLst>
      <p:ext uri="{BB962C8B-B14F-4D97-AF65-F5344CB8AC3E}">
        <p14:creationId xmlns:p14="http://schemas.microsoft.com/office/powerpoint/2010/main" val="26415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Used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dens</a:t>
                </a:r>
              </a:p>
              <a:p>
                <a:pPr lvl="1"/>
                <a:r>
                  <a:rPr lang="en-US" sz="2000" dirty="0" smtClean="0"/>
                  <a:t>Absolute density of the rocket, excluding fuel. This times by the volume gives us the dry weight of the rocket or a stage of the rocket.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dirty="0" smtClean="0"/>
                  <a:t>fuel</a:t>
                </a:r>
              </a:p>
              <a:p>
                <a:pPr lvl="1"/>
                <a:r>
                  <a:rPr lang="en-US" sz="2000" dirty="0" smtClean="0"/>
                  <a:t>Mass of the fuel in the rocket or in a stage of the rocket. (kg)</a:t>
                </a:r>
              </a:p>
              <a:p>
                <a:r>
                  <a:rPr lang="en-US" dirty="0" smtClean="0"/>
                  <a:t>ρ0</a:t>
                </a:r>
              </a:p>
              <a:p>
                <a:pPr lvl="1"/>
                <a:r>
                  <a:rPr lang="en-US" sz="2000" dirty="0" smtClean="0"/>
                  <a:t>Density of the air at sea level. Used in calculating air resistance.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dirty="0" smtClean="0"/>
                  <a:t>g0</a:t>
                </a:r>
              </a:p>
              <a:p>
                <a:pPr lvl="1"/>
                <a:r>
                  <a:rPr lang="en-US" sz="2000" dirty="0" smtClean="0"/>
                  <a:t>Force of gravity at sea level.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Used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Vg</a:t>
                </a:r>
              </a:p>
              <a:p>
                <a:pPr lvl="1"/>
                <a:r>
                  <a:rPr lang="en-US" sz="2000" dirty="0" smtClean="0"/>
                  <a:t>Velocity of gas. Used to calculate the force the rocket exerts from burning fuel.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dirty="0" smtClean="0"/>
                  <a:t>R</a:t>
                </a:r>
              </a:p>
              <a:p>
                <a:pPr lvl="1"/>
                <a:r>
                  <a:rPr lang="en-US" sz="2000" dirty="0" smtClean="0"/>
                  <a:t>Radius of the planetary launch site. (m)</a:t>
                </a:r>
              </a:p>
              <a:p>
                <a:r>
                  <a:rPr lang="el-GR" dirty="0" smtClean="0"/>
                  <a:t>α</a:t>
                </a:r>
                <a:endParaRPr lang="en-US" dirty="0" smtClean="0"/>
              </a:p>
              <a:p>
                <a:pPr lvl="1"/>
                <a:r>
                  <a:rPr lang="en-US" sz="2000" dirty="0" smtClean="0"/>
                  <a:t>Amount of fuel being burned per second.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dirty="0" smtClean="0"/>
                  <a:t>H</a:t>
                </a:r>
              </a:p>
              <a:p>
                <a:pPr lvl="1"/>
                <a:r>
                  <a:rPr lang="en-US" sz="2000" dirty="0" smtClean="0"/>
                  <a:t>Scale height of planetary launch site. Scale height: “</a:t>
                </a:r>
                <a:r>
                  <a:rPr lang="en-US" sz="2000" dirty="0"/>
                  <a:t>the vertical distance over which the density and pressure fall by a factor of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/>
                  <a:t>” (m)</a:t>
                </a:r>
              </a:p>
              <a:p>
                <a:pPr lvl="1"/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Used (cont’d)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DeltaV</a:t>
                </a:r>
              </a:p>
              <a:p>
                <a:pPr lvl="1"/>
                <a:r>
                  <a:rPr lang="en-US" sz="2000" dirty="0" smtClean="0"/>
                  <a:t>Think of this as acceleration. </a:t>
                </a:r>
                <a:r>
                  <a:rPr lang="en-US" sz="2000" dirty="0" smtClean="0"/>
                  <a:t>It is the impulse needed to change from one trajectory to another.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  <a:endParaRPr lang="en-US" sz="2000" dirty="0" smtClean="0"/>
              </a:p>
              <a:p>
                <a:r>
                  <a:rPr lang="en-US" dirty="0" smtClean="0"/>
                  <a:t>LEO</a:t>
                </a:r>
              </a:p>
              <a:p>
                <a:pPr lvl="1"/>
                <a:r>
                  <a:rPr lang="en-US" sz="2000" dirty="0" smtClean="0"/>
                  <a:t>Low Earth Orbit. Simply the values above sea-level that are defined as Low Earth Orbit. (m)</a:t>
                </a:r>
              </a:p>
              <a:p>
                <a:r>
                  <a:rPr lang="en-US" dirty="0" smtClean="0"/>
                  <a:t>v</a:t>
                </a:r>
              </a:p>
              <a:p>
                <a:pPr lvl="1"/>
                <a:r>
                  <a:rPr lang="en-US" sz="2000" dirty="0" smtClean="0"/>
                  <a:t>Velocity of the rocket at a given time.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dirty="0" smtClean="0"/>
                  <a:t>h</a:t>
                </a:r>
              </a:p>
              <a:p>
                <a:pPr lvl="1"/>
                <a:r>
                  <a:rPr lang="en-US" sz="2000" dirty="0" smtClean="0"/>
                  <a:t>Height of the rocket at a given time. (m)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Rocket Launch Simulation</vt:lpstr>
      <vt:lpstr>Terms Used In Rocket Calculations</vt:lpstr>
      <vt:lpstr>Terms Used (cont’d)</vt:lpstr>
      <vt:lpstr>Terms Used (cont’d)</vt:lpstr>
      <vt:lpstr>Terms Used (cont’d)</vt:lpstr>
    </vt:vector>
  </TitlesOfParts>
  <Company>Western Kentucky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Launch Simulation</dc:title>
  <dc:creator>Wilson, Levi</dc:creator>
  <cp:lastModifiedBy>Wilson, Levi</cp:lastModifiedBy>
  <cp:revision>11</cp:revision>
  <dcterms:created xsi:type="dcterms:W3CDTF">2016-05-08T22:59:57Z</dcterms:created>
  <dcterms:modified xsi:type="dcterms:W3CDTF">2016-05-08T23:31:38Z</dcterms:modified>
</cp:coreProperties>
</file>