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DE01E-4792-9846-9A30-4F5F1135E57D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CB1A9-8FAA-3942-BCF2-5D589F4A28D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356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09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05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01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2AA4-21D4-7AC0-132A-FEB8E816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32DC6-F8FC-8AB5-EEFD-F4192F9D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82D9-AEB6-AD96-508C-3180CC6B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9524-FEB5-2DB8-42BE-F29F4AF9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10C5-C740-62A4-85A8-CE6798FF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801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DE17-8DBC-7EDD-CE5B-76F3634B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90BD-BF2A-25A6-91AC-01DB040F2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FBF6-EA0D-91FE-815F-9B2F2B74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7CE6-7F2B-6C37-FF40-E9EA2D8B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77D4-A8F8-630D-EA34-AD1CFF91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0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D3BDF-DB03-8245-0A98-B5C8C7EEB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F9748-A13C-6A85-AF0F-15AAC13E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65D84-75A0-6721-1BD0-5343F519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6556-3124-6DC4-2018-1A6FD3FC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8DC4-9173-1910-D9CD-CFD6CEC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0414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2108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1239-6CA7-00B8-9765-F2946DA8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C298-8141-AE42-1464-AFAD6911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786B-BFBB-E54D-3794-37941231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5C65-490C-0368-D02B-B5AE921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7870-772A-7DEE-7006-305DBAE7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6222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224D-4B05-3191-58F3-256E5971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9B94-59C0-E8F6-6A02-70C69B9F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6255-8F51-F838-1121-D12FC7A5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D874-4A09-1023-EB9A-20AA94B0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2E87-DE4F-5C81-DE97-54A90E99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430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21CB-EA8C-CEC8-BA6C-105FAF50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5857-DD18-5424-AC5A-5FD98666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51AD-7690-06B0-58CD-8193FD0D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894EA-2C81-6675-FB7F-8FFF88B6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426A5-0E08-7033-36B5-5D562FA9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6DBF-2F32-0230-E236-CD60F1FC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1945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A043-3434-1342-AEA5-747E848F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86A14-7603-13EE-63F7-13744D5DE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0FAE4-34BC-1BE4-B1E0-81BF7F38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BFEB8-70EE-0DE5-8308-DD0535302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DE5CD-BDB8-57CB-49FF-31ABB0E1B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83744-6B8A-C5B9-26CD-C0B89393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9B4F6-3E35-BA55-1B23-10300BE3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9D8A4-55A2-F16F-662E-26F9C901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57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DE31-FF94-7736-1612-7AE1B47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FD7BB-0815-4E00-3481-5D0C7E0B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3FC42-6D49-FE62-F4E3-E8E2F42E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8CDAE-C603-6257-9D1B-38535812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5160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27A6-6E41-22C1-8EC4-50756703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D0390-71DC-9159-6798-B29B1F62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D63C-3FF9-8328-49AE-F68DC074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8121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6A98-7648-75B4-7BF6-FC2BD450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B0B3-C766-8208-6301-5CA8780D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F6056-0947-E52E-9733-C28F6E2AE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CBC37-816B-8D44-712B-547805D7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8F6AF-DBCB-4B39-5B09-3983C7E3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A468-53FB-5874-30EB-0C0BCB88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1776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1576-B325-87DC-4983-25604E87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4791E-F870-99E9-B7D4-51DF63ED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23B8-FDE7-6C02-0A00-FAE4F9D1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A50CE-30F0-E708-83C7-31D5F819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D1A85-63E7-C9DF-FD4F-2C276B87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1BCE5-23DA-F463-4AC6-6BB48844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2350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FB01A-632B-6094-F303-55967507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8BCF-AD57-3D13-9431-F91BE0F3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BFEF-5D51-8ACD-889C-E3AEAA6A7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D08A7-A4DE-B949-994C-D689CEFCD7AB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042C-3FE0-E421-F7C1-99D721BAF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1574-5412-2627-CD46-E97111A1B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E25FC-0E45-EF42-9510-9988FD915B8C}" type="slidenum">
              <a:rPr lang="en-ES" smtClean="0"/>
              <a:t>‹#›</a:t>
            </a:fld>
            <a:endParaRPr lang="en-ES"/>
          </a:p>
        </p:txBody>
      </p:sp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3B19EE13-ECA7-20B6-1134-44938F900EA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68630" y="5803107"/>
            <a:ext cx="1663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{company}</a:t>
            </a: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{date}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{company}</a:t>
            </a:r>
            <a:r>
              <a:rPr lang="en-GB" dirty="0"/>
              <a:t> Information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ED2A39-D369-522D-7910-BF834289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200" dirty="0"/>
              <a:t>Company Name: {c}</a:t>
            </a:r>
          </a:p>
          <a:p>
            <a:r>
              <a:rPr lang="en-US" sz="1200" dirty="0"/>
              <a:t>Sector: {s}</a:t>
            </a:r>
          </a:p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  <a:p>
            <a:r>
              <a:rPr lang="en-US" sz="1200" dirty="0"/>
              <a:t>Country: {co}</a:t>
            </a:r>
          </a:p>
          <a:p>
            <a:r>
              <a:rPr lang="en-US" sz="1200" dirty="0"/>
              <a:t>City: {ci}</a:t>
            </a:r>
          </a:p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  <a:p>
            <a:r>
              <a:rPr lang="en-US" sz="1200" dirty="0"/>
              <a:t>Website: {w}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ES" sz="12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CF9E1C-304C-A629-590A-F18D5012C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200" kern="0" dirty="0"/>
              <a:t>{summary}</a:t>
            </a:r>
          </a:p>
          <a:p>
            <a:endParaRPr lang="en-E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B44DE-C47C-7F76-6082-D2B50576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A9841C-EEC8-98F1-ED42-8E55EE68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AE2A5-F379-D1B4-B4D9-DB11F105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2A8F90-B979-CD57-E16B-A4BEBEE5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8887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DD5F0-6422-16BA-98D3-2851918C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734796-92DE-EAF8-E9E9-8D1A2CFC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6370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582735-3EF7-608F-6C12-D1401393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E177CD-1564-CFBE-D90F-D6710D49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6309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Macintosh PowerPoint</Application>
  <PresentationFormat>Widescreen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Roboto Condensed Light</vt:lpstr>
      <vt:lpstr>Office Theme</vt:lpstr>
      <vt:lpstr>{company}</vt:lpstr>
      <vt:lpstr>{company} Information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Bünger</dc:creator>
  <cp:lastModifiedBy>Mark Bünger</cp:lastModifiedBy>
  <cp:revision>4</cp:revision>
  <dcterms:created xsi:type="dcterms:W3CDTF">2024-11-12T09:54:29Z</dcterms:created>
  <dcterms:modified xsi:type="dcterms:W3CDTF">2024-11-12T10:17:42Z</dcterms:modified>
</cp:coreProperties>
</file>