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4" r:id="rId9"/>
    <p:sldId id="266" r:id="rId10"/>
    <p:sldId id="263" r:id="rId11"/>
    <p:sldId id="265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1D60"/>
    <a:srgbClr val="5F9845"/>
    <a:srgbClr val="4C8C2A"/>
    <a:srgbClr val="0064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6390D7-AA54-CB4C-A7DE-5C0F3E307037}" v="124" dt="2023-08-08T15:25:32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89"/>
    <p:restoredTop sz="94694"/>
  </p:normalViewPr>
  <p:slideViewPr>
    <p:cSldViewPr snapToGrid="0">
      <p:cViewPr varScale="1">
        <p:scale>
          <a:sx n="114" d="100"/>
          <a:sy n="114" d="100"/>
        </p:scale>
        <p:origin x="18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A94B9D-1C61-7678-CA1B-5E29B7750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E0E780-035B-C493-0A6D-C713C96A3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06BE41-42B3-CB38-F088-9552710D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E989-D9C1-5344-926E-BB71F721F8DC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F8B2A8-36DA-6A1F-A142-560197A4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5C3F36-C7D6-39A8-EC65-A9DB8D90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817E-681C-214A-B680-6D5C8682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3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A5F13-0D0F-BA0F-FE6A-BD5941EB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D1CFD-11C8-00D6-C648-B26B4992B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4B28B6-624F-39AF-FDD2-F8B2E74D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E989-D9C1-5344-926E-BB71F721F8DC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318AA3-D31F-B76C-E87F-23D881812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FB88A6-BBD4-5ACC-CA4C-F7E4ED48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817E-681C-214A-B680-6D5C8682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19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73789F-06A5-7846-41BF-1B6E72024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2D6F94-BB39-7597-D28C-5D8AC7685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D2588D-720F-AE5F-7C4C-0BD3D94E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E989-D9C1-5344-926E-BB71F721F8DC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25C911-9F0E-F5A2-1959-54AC4CBE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2291B0-BE0E-E937-67DE-9FCF60D6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817E-681C-214A-B680-6D5C8682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7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6B57C-63BF-6FC8-6E3D-E5265718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41BCDC-BF1F-7659-AD5B-CD32BFE2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DFA9D2-4A4D-36AE-96E6-60A70FAEB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E989-D9C1-5344-926E-BB71F721F8DC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934839-F524-910E-238A-E1CAF8E5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CB8951-BAAE-4D35-359D-39E3231C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817E-681C-214A-B680-6D5C8682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13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13C23-D06B-44C5-A316-5B618760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79367B-AF4F-CB77-6AFD-43D949E11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B94ED4-DA3F-A583-F109-583CF712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E989-D9C1-5344-926E-BB71F721F8DC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2F1377-A1DD-1166-51D0-5CF551D5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45FFD0-8EC2-49F5-33F3-BFCE0110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817E-681C-214A-B680-6D5C8682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757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A013E-50BF-7B69-9122-FC7784EC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88481-33F9-2228-84F7-A5BDFCCBD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A85A9CB-21D4-980E-6A74-FF4EA4279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8F5CD3-92E0-0061-8507-9F24960E3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E989-D9C1-5344-926E-BB71F721F8DC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31A545-8EE7-849F-E557-BD534C8EC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6ABEDD-5980-D1DB-1934-1BF87176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817E-681C-214A-B680-6D5C8682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00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5DA11-7A30-244F-0B22-9F068E100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92EED0-0C0E-D88A-65FB-748186E55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00AD01-CC1C-8A5A-ACF5-DBDFC0980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3D7159B-E945-8CDC-E834-CDE476D5B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6729A8-4988-EE60-7297-63CD25BA7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C65D4A-CE58-B5AC-BD17-75035FB7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E989-D9C1-5344-926E-BB71F721F8DC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529C606-4FD2-649A-FCD3-1B020D643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7BDE82D-54E4-50C0-8EAB-14B720DFB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817E-681C-214A-B680-6D5C8682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53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15926-90BE-D3FC-6E1A-CCB0CD81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A790C3-76A2-B776-5E49-F178C9DF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E989-D9C1-5344-926E-BB71F721F8DC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A8CEA44-95A4-5813-E371-0AC40070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E4BB9AA-03D2-D6E3-6CE6-CACD6E5A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817E-681C-214A-B680-6D5C8682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98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D792DD-20BE-B931-ABE8-A3A0AB68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E989-D9C1-5344-926E-BB71F721F8DC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7ED7B8-F039-875C-2A7C-09415F1D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B8E117-8E99-14F0-5FE6-4EBA97EC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817E-681C-214A-B680-6D5C8682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0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75D81-136B-84A7-C336-4678445A0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8D344-1E40-33A3-EEAD-022DB0B11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8713E9-29D1-BFA9-F71C-1CFC9A5E2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30B495-9E14-85A1-4AD5-0EA51AD9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E989-D9C1-5344-926E-BB71F721F8DC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79E3B1-796E-0C38-355E-2233940C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E4A712-9162-378E-8CAC-FABF4925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817E-681C-214A-B680-6D5C8682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343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026B74-F59E-F8A0-BF03-3C58DD41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6F60890-98DA-79BB-037F-CDCD367FE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8BFB26-E366-17AC-CBD6-127593851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D5E989-CD7E-DDF2-A147-DF5CB626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FE989-D9C1-5344-926E-BB71F721F8DC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E6E1F6-9D78-357C-E09B-47CF8FC2B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2155AC-5A63-B156-485A-B70DD208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E817E-681C-214A-B680-6D5C8682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141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CCF416-C40D-57E0-64AF-AADF3BB62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18E291-D8B9-AF05-0672-AF5C07906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F00B6C-B75E-3291-F988-29AE6DC42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FE989-D9C1-5344-926E-BB71F721F8DC}" type="datetimeFigureOut">
              <a:rPr lang="pt-BR" smtClean="0"/>
              <a:t>28/11/2023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DA1B6F-9BAD-BFD6-0FEA-553993298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06E001-3F41-CCD9-210A-58307F4DF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E817E-681C-214A-B680-6D5C8682B7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186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9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F4AAAA69-0B76-1AB7-2DF2-59610340E798}"/>
              </a:ext>
            </a:extLst>
          </p:cNvPr>
          <p:cNvSpPr/>
          <p:nvPr/>
        </p:nvSpPr>
        <p:spPr>
          <a:xfrm>
            <a:off x="611154" y="1136708"/>
            <a:ext cx="2162348" cy="2169072"/>
          </a:xfrm>
          <a:prstGeom prst="rect">
            <a:avLst/>
          </a:prstGeom>
          <a:solidFill>
            <a:srgbClr val="4C8C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B1AF7ED-7D76-561D-07BA-8316E8B4FD98}"/>
              </a:ext>
            </a:extLst>
          </p:cNvPr>
          <p:cNvSpPr/>
          <p:nvPr/>
        </p:nvSpPr>
        <p:spPr>
          <a:xfrm>
            <a:off x="4217654" y="472632"/>
            <a:ext cx="5886450" cy="6143625"/>
          </a:xfrm>
          <a:prstGeom prst="rect">
            <a:avLst/>
          </a:prstGeom>
          <a:noFill/>
          <a:ln>
            <a:solidFill>
              <a:srgbClr val="006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6A5BDDC-EAD3-FCD4-0B2E-3A4900C47A31}"/>
              </a:ext>
            </a:extLst>
          </p:cNvPr>
          <p:cNvGrpSpPr/>
          <p:nvPr/>
        </p:nvGrpSpPr>
        <p:grpSpPr>
          <a:xfrm>
            <a:off x="736390" y="1262556"/>
            <a:ext cx="1928656" cy="1913027"/>
            <a:chOff x="6034843" y="1421027"/>
            <a:chExt cx="1928656" cy="191302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FF6AA95-70A9-3F2A-15A4-6C47D806F63E}"/>
                </a:ext>
              </a:extLst>
            </p:cNvPr>
            <p:cNvSpPr/>
            <p:nvPr/>
          </p:nvSpPr>
          <p:spPr>
            <a:xfrm>
              <a:off x="6783859" y="1421027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15CA706-79BC-C5BE-8C24-9475AD73111D}"/>
                </a:ext>
              </a:extLst>
            </p:cNvPr>
            <p:cNvSpPr/>
            <p:nvPr/>
          </p:nvSpPr>
          <p:spPr>
            <a:xfrm>
              <a:off x="6397325" y="1478613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F7BD222-4FF8-62BE-2098-3C19ED8E7D2A}"/>
                </a:ext>
              </a:extLst>
            </p:cNvPr>
            <p:cNvSpPr/>
            <p:nvPr/>
          </p:nvSpPr>
          <p:spPr>
            <a:xfrm>
              <a:off x="6160581" y="1532227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615A3A-AE23-9308-E6F8-B7731227C030}"/>
                </a:ext>
              </a:extLst>
            </p:cNvPr>
            <p:cNvSpPr/>
            <p:nvPr/>
          </p:nvSpPr>
          <p:spPr>
            <a:xfrm>
              <a:off x="7277749" y="1478613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D18F5C-C43E-436C-CDA1-5765DA0C6826}"/>
                </a:ext>
              </a:extLst>
            </p:cNvPr>
            <p:cNvSpPr/>
            <p:nvPr/>
          </p:nvSpPr>
          <p:spPr>
            <a:xfrm>
              <a:off x="7652552" y="1534035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94E7088-20DF-8C10-3785-76ADD120A659}"/>
                </a:ext>
              </a:extLst>
            </p:cNvPr>
            <p:cNvSpPr/>
            <p:nvPr/>
          </p:nvSpPr>
          <p:spPr>
            <a:xfrm>
              <a:off x="6094187" y="1782495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70C1DB-DB81-BA5B-2DB9-37F1D30C815E}"/>
                </a:ext>
              </a:extLst>
            </p:cNvPr>
            <p:cNvSpPr/>
            <p:nvPr/>
          </p:nvSpPr>
          <p:spPr>
            <a:xfrm>
              <a:off x="6034843" y="2178916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B0169D-9382-10E1-5ACE-E87BA68606E3}"/>
                </a:ext>
              </a:extLst>
            </p:cNvPr>
            <p:cNvSpPr/>
            <p:nvPr/>
          </p:nvSpPr>
          <p:spPr>
            <a:xfrm>
              <a:off x="6517195" y="2224149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E3C240-78FC-0447-FF71-0D97FEAC46C7}"/>
                </a:ext>
              </a:extLst>
            </p:cNvPr>
            <p:cNvSpPr/>
            <p:nvPr/>
          </p:nvSpPr>
          <p:spPr>
            <a:xfrm>
              <a:off x="6906137" y="2287231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B47CFB8-6E20-0839-580E-7633C97F5B02}"/>
                </a:ext>
              </a:extLst>
            </p:cNvPr>
            <p:cNvSpPr/>
            <p:nvPr/>
          </p:nvSpPr>
          <p:spPr>
            <a:xfrm>
              <a:off x="7531499" y="2171096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EB3587B-92A6-6E61-D5FF-BBB5BEA7FE34}"/>
                </a:ext>
              </a:extLst>
            </p:cNvPr>
            <p:cNvSpPr/>
            <p:nvPr/>
          </p:nvSpPr>
          <p:spPr>
            <a:xfrm>
              <a:off x="6159618" y="3030226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1B03DB-4A44-CC2A-7274-B7091BD4A7DF}"/>
                </a:ext>
              </a:extLst>
            </p:cNvPr>
            <p:cNvSpPr/>
            <p:nvPr/>
          </p:nvSpPr>
          <p:spPr>
            <a:xfrm>
              <a:off x="7653332" y="3033487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9273DE-01E4-D177-AED3-FFEAABAEB339}"/>
                </a:ext>
              </a:extLst>
            </p:cNvPr>
            <p:cNvSpPr/>
            <p:nvPr/>
          </p:nvSpPr>
          <p:spPr>
            <a:xfrm>
              <a:off x="6094186" y="2659162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F35975-73D7-6313-27ED-CEEEB0A92E59}"/>
                </a:ext>
              </a:extLst>
            </p:cNvPr>
            <p:cNvSpPr/>
            <p:nvPr/>
          </p:nvSpPr>
          <p:spPr>
            <a:xfrm>
              <a:off x="7587576" y="1789333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EEB64E7-C923-CC88-EF58-C1316133781B}"/>
                </a:ext>
              </a:extLst>
            </p:cNvPr>
            <p:cNvSpPr/>
            <p:nvPr/>
          </p:nvSpPr>
          <p:spPr>
            <a:xfrm>
              <a:off x="7587573" y="2655572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B903C21-FAFF-3094-8AFE-3966985E3A2E}"/>
                </a:ext>
              </a:extLst>
            </p:cNvPr>
            <p:cNvSpPr/>
            <p:nvPr/>
          </p:nvSpPr>
          <p:spPr>
            <a:xfrm>
              <a:off x="7150554" y="2218554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5118537-BCFA-4B20-4BD8-6AF34AA0CB29}"/>
                </a:ext>
              </a:extLst>
            </p:cNvPr>
            <p:cNvSpPr/>
            <p:nvPr/>
          </p:nvSpPr>
          <p:spPr>
            <a:xfrm>
              <a:off x="6396362" y="2964922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BC06B7-A93E-DB31-A2B7-CDCFCA0F7FFA}"/>
                </a:ext>
              </a:extLst>
            </p:cNvPr>
            <p:cNvSpPr/>
            <p:nvPr/>
          </p:nvSpPr>
          <p:spPr>
            <a:xfrm>
              <a:off x="7278547" y="2964921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753089D-2E9B-E7AF-D8B6-A90CF0179230}"/>
                </a:ext>
              </a:extLst>
            </p:cNvPr>
            <p:cNvSpPr/>
            <p:nvPr/>
          </p:nvSpPr>
          <p:spPr>
            <a:xfrm>
              <a:off x="6779952" y="2902054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E0E20F-0C1A-F4C8-F466-3F3988450CC6}"/>
                </a:ext>
              </a:extLst>
            </p:cNvPr>
            <p:cNvSpPr/>
            <p:nvPr/>
          </p:nvSpPr>
          <p:spPr>
            <a:xfrm>
              <a:off x="6840251" y="1885784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A9CC174-7435-E947-3EA4-700A2D810799}"/>
                </a:ext>
              </a:extLst>
            </p:cNvPr>
            <p:cNvSpPr/>
            <p:nvPr/>
          </p:nvSpPr>
          <p:spPr>
            <a:xfrm>
              <a:off x="6839937" y="2540674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0545E7-A3D4-FF6D-E1B3-61EE84E145AB}"/>
                </a:ext>
              </a:extLst>
            </p:cNvPr>
            <p:cNvSpPr/>
            <p:nvPr/>
          </p:nvSpPr>
          <p:spPr>
            <a:xfrm>
              <a:off x="6531426" y="1915818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A738BAB-4DCA-4A68-CF1B-AE378ECD390B}"/>
                </a:ext>
              </a:extLst>
            </p:cNvPr>
            <p:cNvSpPr/>
            <p:nvPr/>
          </p:nvSpPr>
          <p:spPr>
            <a:xfrm>
              <a:off x="7282480" y="1916132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D2CD9F-0805-C677-969A-B6DA5C1A2ED2}"/>
                </a:ext>
              </a:extLst>
            </p:cNvPr>
            <p:cNvSpPr/>
            <p:nvPr/>
          </p:nvSpPr>
          <p:spPr>
            <a:xfrm>
              <a:off x="7269413" y="2650207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A37D04-7E84-019F-8EF7-E7346A955F0C}"/>
                </a:ext>
              </a:extLst>
            </p:cNvPr>
            <p:cNvSpPr/>
            <p:nvPr/>
          </p:nvSpPr>
          <p:spPr>
            <a:xfrm>
              <a:off x="6531420" y="2666225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42F89C6-B1D8-2517-B758-8AE5131C0C89}"/>
              </a:ext>
            </a:extLst>
          </p:cNvPr>
          <p:cNvSpPr txBox="1"/>
          <p:nvPr/>
        </p:nvSpPr>
        <p:spPr>
          <a:xfrm>
            <a:off x="5242349" y="3292438"/>
            <a:ext cx="39540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600" dirty="0">
                <a:solidFill>
                  <a:srgbClr val="001D60"/>
                </a:solidFill>
                <a:latin typeface="+mj-lt"/>
              </a:rPr>
              <a:t>strat fin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BBFC500-5B93-4835-8F36-CE5D5660A667}"/>
              </a:ext>
            </a:extLst>
          </p:cNvPr>
          <p:cNvSpPr txBox="1"/>
          <p:nvPr/>
        </p:nvSpPr>
        <p:spPr>
          <a:xfrm>
            <a:off x="5468393" y="4528069"/>
            <a:ext cx="3625505" cy="3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spc="1600" dirty="0">
                <a:solidFill>
                  <a:srgbClr val="000080"/>
                </a:solidFill>
                <a:latin typeface="+mj-lt"/>
              </a:rPr>
              <a:t>EVER STRONG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A10D1F6F-19E3-DEA1-12A4-2A3843C86120}"/>
              </a:ext>
            </a:extLst>
          </p:cNvPr>
          <p:cNvGrpSpPr/>
          <p:nvPr/>
        </p:nvGrpSpPr>
        <p:grpSpPr>
          <a:xfrm>
            <a:off x="6356943" y="1645753"/>
            <a:ext cx="1928656" cy="1913027"/>
            <a:chOff x="6034843" y="1421027"/>
            <a:chExt cx="1928656" cy="191302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4E1B1D1-C6C6-CD6C-752F-F1E17C2B1C87}"/>
                </a:ext>
              </a:extLst>
            </p:cNvPr>
            <p:cNvSpPr/>
            <p:nvPr/>
          </p:nvSpPr>
          <p:spPr>
            <a:xfrm>
              <a:off x="6783859" y="1421027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560C32-FA1E-55C4-C79A-39511D3F8A8F}"/>
                </a:ext>
              </a:extLst>
            </p:cNvPr>
            <p:cNvSpPr/>
            <p:nvPr/>
          </p:nvSpPr>
          <p:spPr>
            <a:xfrm>
              <a:off x="6404497" y="1475027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B7F5976-BD9D-1B45-0A7F-2A93BCCB569A}"/>
                </a:ext>
              </a:extLst>
            </p:cNvPr>
            <p:cNvSpPr/>
            <p:nvPr/>
          </p:nvSpPr>
          <p:spPr>
            <a:xfrm>
              <a:off x="6140411" y="1529027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814E4F0-5BE3-3A01-8E0B-8C5D7E87D591}"/>
                </a:ext>
              </a:extLst>
            </p:cNvPr>
            <p:cNvSpPr/>
            <p:nvPr/>
          </p:nvSpPr>
          <p:spPr>
            <a:xfrm>
              <a:off x="7263405" y="1475027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C419D2D-B021-EF87-7D7B-766E199C9D6F}"/>
                </a:ext>
              </a:extLst>
            </p:cNvPr>
            <p:cNvSpPr/>
            <p:nvPr/>
          </p:nvSpPr>
          <p:spPr>
            <a:xfrm>
              <a:off x="7636288" y="152430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9D59038-24EE-D426-BB10-9037151EB16A}"/>
                </a:ext>
              </a:extLst>
            </p:cNvPr>
            <p:cNvSpPr/>
            <p:nvPr/>
          </p:nvSpPr>
          <p:spPr>
            <a:xfrm>
              <a:off x="6083429" y="1800425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33F77A-4347-CF10-392A-C124E5920621}"/>
                </a:ext>
              </a:extLst>
            </p:cNvPr>
            <p:cNvSpPr/>
            <p:nvPr/>
          </p:nvSpPr>
          <p:spPr>
            <a:xfrm>
              <a:off x="6034843" y="2178916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8AD5955-76BE-190C-AD47-9867CCC8DE8A}"/>
                </a:ext>
              </a:extLst>
            </p:cNvPr>
            <p:cNvSpPr/>
            <p:nvPr/>
          </p:nvSpPr>
          <p:spPr>
            <a:xfrm>
              <a:off x="6524367" y="2220563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D3F25C4-E1D1-58F1-B7A8-E458751B8CBD}"/>
                </a:ext>
              </a:extLst>
            </p:cNvPr>
            <p:cNvSpPr/>
            <p:nvPr/>
          </p:nvSpPr>
          <p:spPr>
            <a:xfrm>
              <a:off x="6889553" y="227455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FF44A62-D6C2-BFE3-153A-7F9031CEE853}"/>
                </a:ext>
              </a:extLst>
            </p:cNvPr>
            <p:cNvSpPr/>
            <p:nvPr/>
          </p:nvSpPr>
          <p:spPr>
            <a:xfrm>
              <a:off x="7531499" y="2171096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4C6651B-A420-E24A-3193-3541829C44CC}"/>
                </a:ext>
              </a:extLst>
            </p:cNvPr>
            <p:cNvSpPr/>
            <p:nvPr/>
          </p:nvSpPr>
          <p:spPr>
            <a:xfrm>
              <a:off x="6140408" y="3021774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5E2C485-EF9A-740F-B066-9A560F3F7615}"/>
                </a:ext>
              </a:extLst>
            </p:cNvPr>
            <p:cNvSpPr/>
            <p:nvPr/>
          </p:nvSpPr>
          <p:spPr>
            <a:xfrm>
              <a:off x="7637068" y="3021769"/>
              <a:ext cx="216000" cy="216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487CCC-4491-9EC7-5F74-5FF6179BF789}"/>
                </a:ext>
              </a:extLst>
            </p:cNvPr>
            <p:cNvSpPr/>
            <p:nvPr/>
          </p:nvSpPr>
          <p:spPr>
            <a:xfrm>
              <a:off x="6083428" y="2648404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6E723DA-9F6E-DDEE-D678-955AA85CB29D}"/>
                </a:ext>
              </a:extLst>
            </p:cNvPr>
            <p:cNvSpPr/>
            <p:nvPr/>
          </p:nvSpPr>
          <p:spPr>
            <a:xfrm>
              <a:off x="7583990" y="1796505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D197BBC-0690-B645-086C-412ED871383F}"/>
                </a:ext>
              </a:extLst>
            </p:cNvPr>
            <p:cNvSpPr/>
            <p:nvPr/>
          </p:nvSpPr>
          <p:spPr>
            <a:xfrm>
              <a:off x="7583987" y="2648400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B8B9B35-4931-769D-85A0-DF2086EB10CC}"/>
                </a:ext>
              </a:extLst>
            </p:cNvPr>
            <p:cNvSpPr/>
            <p:nvPr/>
          </p:nvSpPr>
          <p:spPr>
            <a:xfrm>
              <a:off x="7154140" y="2218554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7271094-69D5-0623-ED06-F94ACBAAC8C8}"/>
                </a:ext>
              </a:extLst>
            </p:cNvPr>
            <p:cNvSpPr/>
            <p:nvPr/>
          </p:nvSpPr>
          <p:spPr>
            <a:xfrm>
              <a:off x="6399948" y="2964922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87C6CB2-8547-ABED-97F1-AC1703BF478B}"/>
                </a:ext>
              </a:extLst>
            </p:cNvPr>
            <p:cNvSpPr/>
            <p:nvPr/>
          </p:nvSpPr>
          <p:spPr>
            <a:xfrm>
              <a:off x="7271375" y="2964921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FF81FBF-7FDE-B23F-A8A9-905F9BB3808B}"/>
                </a:ext>
              </a:extLst>
            </p:cNvPr>
            <p:cNvSpPr/>
            <p:nvPr/>
          </p:nvSpPr>
          <p:spPr>
            <a:xfrm>
              <a:off x="6779952" y="2902054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EF2537-ADD3-DB26-CCB9-800B5781D6D2}"/>
                </a:ext>
              </a:extLst>
            </p:cNvPr>
            <p:cNvSpPr/>
            <p:nvPr/>
          </p:nvSpPr>
          <p:spPr>
            <a:xfrm>
              <a:off x="6833079" y="1900128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A75C710-E319-5BFA-2BA4-85281FB121F1}"/>
                </a:ext>
              </a:extLst>
            </p:cNvPr>
            <p:cNvSpPr/>
            <p:nvPr/>
          </p:nvSpPr>
          <p:spPr>
            <a:xfrm>
              <a:off x="6829179" y="2537088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AC7EDD8-CA6D-209E-C7F1-7FC4C2A61341}"/>
                </a:ext>
              </a:extLst>
            </p:cNvPr>
            <p:cNvSpPr/>
            <p:nvPr/>
          </p:nvSpPr>
          <p:spPr>
            <a:xfrm>
              <a:off x="6503828" y="1896354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A4152A5-1B84-F26A-7C9C-78B09E4F699D}"/>
                </a:ext>
              </a:extLst>
            </p:cNvPr>
            <p:cNvSpPr/>
            <p:nvPr/>
          </p:nvSpPr>
          <p:spPr>
            <a:xfrm>
              <a:off x="7265830" y="1896348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3B7ACC8-8B8C-6BD1-7E4C-655C42C1D4E8}"/>
                </a:ext>
              </a:extLst>
            </p:cNvPr>
            <p:cNvSpPr/>
            <p:nvPr/>
          </p:nvSpPr>
          <p:spPr>
            <a:xfrm>
              <a:off x="7265827" y="2646621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9522608-5DB2-95EF-2ED5-970CD8327D0E}"/>
                </a:ext>
              </a:extLst>
            </p:cNvPr>
            <p:cNvSpPr/>
            <p:nvPr/>
          </p:nvSpPr>
          <p:spPr>
            <a:xfrm>
              <a:off x="6503824" y="264272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B03676AB-0CED-8BCD-56E8-BC55FFA6BC58}"/>
              </a:ext>
            </a:extLst>
          </p:cNvPr>
          <p:cNvGrpSpPr/>
          <p:nvPr/>
        </p:nvGrpSpPr>
        <p:grpSpPr>
          <a:xfrm>
            <a:off x="1286828" y="3714687"/>
            <a:ext cx="2284847" cy="2284847"/>
            <a:chOff x="674614" y="1144153"/>
            <a:chExt cx="2284847" cy="2284847"/>
          </a:xfrm>
        </p:grpSpPr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2829C7C2-C19B-E9AB-11EE-D7134D817A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7038" y="1076206"/>
              <a:ext cx="0" cy="228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EEE07282-DC24-583F-00A6-559B68C4BF69}"/>
                </a:ext>
              </a:extLst>
            </p:cNvPr>
            <p:cNvCxnSpPr/>
            <p:nvPr/>
          </p:nvCxnSpPr>
          <p:spPr>
            <a:xfrm>
              <a:off x="1698005" y="1144153"/>
              <a:ext cx="0" cy="228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FB5EA7F-9E65-C2D8-EDDB-F2E2A64E50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990" y="1482142"/>
              <a:ext cx="1486518" cy="148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D5AABCE2-978A-4AC4-FD5E-9C3666710636}"/>
                </a:ext>
              </a:extLst>
            </p:cNvPr>
            <p:cNvSpPr/>
            <p:nvPr/>
          </p:nvSpPr>
          <p:spPr>
            <a:xfrm>
              <a:off x="949508" y="1463269"/>
              <a:ext cx="1494000" cy="1494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A7CF7C0C-1AE9-BDCF-EDB6-C70B8C217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548" y="1470305"/>
              <a:ext cx="1485218" cy="148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E9F4771D-8630-2D2F-FEFE-6E1E7ECA0801}"/>
                </a:ext>
              </a:extLst>
            </p:cNvPr>
            <p:cNvSpPr/>
            <p:nvPr/>
          </p:nvSpPr>
          <p:spPr>
            <a:xfrm>
              <a:off x="1321179" y="1845922"/>
              <a:ext cx="748800" cy="7488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72118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>
            <a:extLst>
              <a:ext uri="{FF2B5EF4-FFF2-40B4-BE49-F238E27FC236}">
                <a16:creationId xmlns:a16="http://schemas.microsoft.com/office/drawing/2014/main" id="{5E80916F-38B1-CAC2-191F-00779076A4E1}"/>
              </a:ext>
            </a:extLst>
          </p:cNvPr>
          <p:cNvSpPr txBox="1"/>
          <p:nvPr/>
        </p:nvSpPr>
        <p:spPr>
          <a:xfrm>
            <a:off x="3483020" y="4360970"/>
            <a:ext cx="702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PASSIVO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7C883F3-28E7-B8D5-755D-C52384B78A4F}"/>
              </a:ext>
            </a:extLst>
          </p:cNvPr>
          <p:cNvSpPr txBox="1"/>
          <p:nvPr/>
        </p:nvSpPr>
        <p:spPr>
          <a:xfrm>
            <a:off x="3447271" y="4874234"/>
            <a:ext cx="7021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OBJETIVO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DA970376-C23A-112C-0CF4-188C58E8CD2D}"/>
              </a:ext>
            </a:extLst>
          </p:cNvPr>
          <p:cNvSpPr txBox="1"/>
          <p:nvPr/>
        </p:nvSpPr>
        <p:spPr>
          <a:xfrm>
            <a:off x="3371218" y="5311879"/>
            <a:ext cx="15563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CONSUMO PATRIMONIAL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66E5A6B-AC3F-A533-7883-BB653B56B974}"/>
              </a:ext>
            </a:extLst>
          </p:cNvPr>
          <p:cNvSpPr txBox="1"/>
          <p:nvPr/>
        </p:nvSpPr>
        <p:spPr>
          <a:xfrm>
            <a:off x="3313522" y="3590258"/>
            <a:ext cx="8358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b="1" dirty="0"/>
              <a:t>SIMULAÇÃO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FA68ADF-51C9-2C3E-FC41-747B7E470E7E}"/>
              </a:ext>
            </a:extLst>
          </p:cNvPr>
          <p:cNvSpPr txBox="1"/>
          <p:nvPr/>
        </p:nvSpPr>
        <p:spPr>
          <a:xfrm>
            <a:off x="3277772" y="620969"/>
            <a:ext cx="9073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Filho(a)</a:t>
            </a:r>
          </a:p>
          <a:p>
            <a:r>
              <a:rPr lang="pt-BR" sz="1000" dirty="0"/>
              <a:t>Neto(a)</a:t>
            </a:r>
          </a:p>
          <a:p>
            <a:r>
              <a:rPr lang="pt-BR" sz="1000" dirty="0"/>
              <a:t>Enteado(a)</a:t>
            </a:r>
          </a:p>
          <a:p>
            <a:r>
              <a:rPr lang="pt-BR" sz="1000" dirty="0"/>
              <a:t>Cônjuge</a:t>
            </a:r>
          </a:p>
          <a:p>
            <a:r>
              <a:rPr lang="pt-BR" sz="1000" dirty="0"/>
              <a:t>Sobrinho(a)</a:t>
            </a:r>
          </a:p>
          <a:p>
            <a:r>
              <a:rPr lang="pt-BR" sz="1000" dirty="0"/>
              <a:t>Outros</a:t>
            </a:r>
          </a:p>
          <a:p>
            <a:endParaRPr lang="pt-BR" sz="10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26BC4DA-3350-5D38-65E9-A16D7ACA171E}"/>
              </a:ext>
            </a:extLst>
          </p:cNvPr>
          <p:cNvSpPr txBox="1"/>
          <p:nvPr/>
        </p:nvSpPr>
        <p:spPr>
          <a:xfrm>
            <a:off x="3113762" y="415351"/>
            <a:ext cx="6117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TIPO                  NOME	DATA_NASCIMENTO      EDUCAÇÃO	VALOR_MÊS 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C4FD37D-8816-3BEA-A92F-861CD5EFE84D}"/>
              </a:ext>
            </a:extLst>
          </p:cNvPr>
          <p:cNvSpPr txBox="1"/>
          <p:nvPr/>
        </p:nvSpPr>
        <p:spPr>
          <a:xfrm>
            <a:off x="6536230" y="611450"/>
            <a:ext cx="9073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Creche</a:t>
            </a:r>
          </a:p>
          <a:p>
            <a:r>
              <a:rPr lang="pt-BR" sz="1000" dirty="0"/>
              <a:t>Pré-Escola</a:t>
            </a:r>
          </a:p>
          <a:p>
            <a:r>
              <a:rPr lang="pt-BR" sz="1000" dirty="0"/>
              <a:t>Fundamental</a:t>
            </a:r>
          </a:p>
          <a:p>
            <a:r>
              <a:rPr lang="pt-BR" sz="1000" dirty="0"/>
              <a:t>Médio</a:t>
            </a:r>
          </a:p>
          <a:p>
            <a:r>
              <a:rPr lang="pt-BR" sz="1000" dirty="0"/>
              <a:t>Superior</a:t>
            </a:r>
          </a:p>
          <a:p>
            <a:r>
              <a:rPr lang="pt-BR" sz="1000" dirty="0" err="1"/>
              <a:t>Pós-Graduaçã</a:t>
            </a:r>
            <a:endParaRPr lang="pt-BR" sz="1000" dirty="0"/>
          </a:p>
          <a:p>
            <a:endParaRPr lang="pt-BR" sz="1000" dirty="0"/>
          </a:p>
          <a:p>
            <a:endParaRPr lang="pt-BR" sz="1000" dirty="0"/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838F71CB-5EB4-3439-9D3F-546D93E988CA}"/>
              </a:ext>
            </a:extLst>
          </p:cNvPr>
          <p:cNvGrpSpPr/>
          <p:nvPr/>
        </p:nvGrpSpPr>
        <p:grpSpPr>
          <a:xfrm>
            <a:off x="695518" y="1358933"/>
            <a:ext cx="1742040" cy="1455795"/>
            <a:chOff x="810318" y="1659535"/>
            <a:chExt cx="1742040" cy="1509391"/>
          </a:xfrm>
        </p:grpSpPr>
        <p:grpSp>
          <p:nvGrpSpPr>
            <p:cNvPr id="72" name="Agrupar 71">
              <a:extLst>
                <a:ext uri="{FF2B5EF4-FFF2-40B4-BE49-F238E27FC236}">
                  <a16:creationId xmlns:a16="http://schemas.microsoft.com/office/drawing/2014/main" id="{572D7853-8EDD-BB01-0A0C-146BE1F04F00}"/>
                </a:ext>
              </a:extLst>
            </p:cNvPr>
            <p:cNvGrpSpPr/>
            <p:nvPr/>
          </p:nvGrpSpPr>
          <p:grpSpPr>
            <a:xfrm>
              <a:off x="944942" y="1782645"/>
              <a:ext cx="1607416" cy="1386281"/>
              <a:chOff x="950863" y="1774883"/>
              <a:chExt cx="1607416" cy="1386281"/>
            </a:xfrm>
          </p:grpSpPr>
          <p:sp>
            <p:nvSpPr>
              <p:cNvPr id="58" name="CaixaDeTexto 57">
                <a:extLst>
                  <a:ext uri="{FF2B5EF4-FFF2-40B4-BE49-F238E27FC236}">
                    <a16:creationId xmlns:a16="http://schemas.microsoft.com/office/drawing/2014/main" id="{C38DE0DD-9D14-BD5D-6213-E6CE25E513D6}"/>
                  </a:ext>
                </a:extLst>
              </p:cNvPr>
              <p:cNvSpPr txBox="1"/>
              <p:nvPr/>
            </p:nvSpPr>
            <p:spPr>
              <a:xfrm>
                <a:off x="958161" y="2945720"/>
                <a:ext cx="16001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VALOR PÓSGRADUAÇÃO: DOUBLE</a:t>
                </a:r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CF817FA7-E1A6-4768-7B44-04E439AD4182}"/>
                  </a:ext>
                </a:extLst>
              </p:cNvPr>
              <p:cNvSpPr txBox="1"/>
              <p:nvPr/>
            </p:nvSpPr>
            <p:spPr>
              <a:xfrm>
                <a:off x="958161" y="1881249"/>
                <a:ext cx="77457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NOME: TEXTO</a:t>
                </a:r>
              </a:p>
            </p:txBody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CD39F31C-F8A5-4CA3-7C3F-073848E14987}"/>
                  </a:ext>
                </a:extLst>
              </p:cNvPr>
              <p:cNvSpPr txBox="1"/>
              <p:nvPr/>
            </p:nvSpPr>
            <p:spPr>
              <a:xfrm>
                <a:off x="962773" y="2095337"/>
                <a:ext cx="13195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DATA_NASCIMENTO: DATA</a:t>
                </a:r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FB3B6082-1568-409C-3036-A8BD818705A7}"/>
                  </a:ext>
                </a:extLst>
              </p:cNvPr>
              <p:cNvSpPr txBox="1"/>
              <p:nvPr/>
            </p:nvSpPr>
            <p:spPr>
              <a:xfrm>
                <a:off x="961253" y="1987615"/>
                <a:ext cx="83869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IDADE: DOUBLE</a:t>
                </a:r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BE273E2D-A343-2F1C-CC07-060E9B5A2184}"/>
                  </a:ext>
                </a:extLst>
              </p:cNvPr>
              <p:cNvSpPr txBox="1"/>
              <p:nvPr/>
            </p:nvSpPr>
            <p:spPr>
              <a:xfrm>
                <a:off x="955185" y="1774883"/>
                <a:ext cx="105509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PARENTESCO: TEXTO</a:t>
                </a:r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AE71A0E0-E900-EF48-9DFE-B0D9CE40BC91}"/>
                  </a:ext>
                </a:extLst>
              </p:cNvPr>
              <p:cNvSpPr txBox="1"/>
              <p:nvPr/>
            </p:nvSpPr>
            <p:spPr>
              <a:xfrm>
                <a:off x="962773" y="2203296"/>
                <a:ext cx="86273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VALOR: DOUBLE</a:t>
                </a:r>
              </a:p>
            </p:txBody>
          </p:sp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6F71D6A9-54AA-0B1E-35B6-19960D4D8178}"/>
                  </a:ext>
                </a:extLst>
              </p:cNvPr>
              <p:cNvSpPr txBox="1"/>
              <p:nvPr/>
            </p:nvSpPr>
            <p:spPr>
              <a:xfrm>
                <a:off x="950863" y="2300695"/>
                <a:ext cx="121379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VALOR CRECHE: DOUBLE</a:t>
                </a:r>
              </a:p>
            </p:txBody>
          </p:sp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4F6B6D32-4416-AE01-2173-9397AC03C53E}"/>
                  </a:ext>
                </a:extLst>
              </p:cNvPr>
              <p:cNvSpPr txBox="1"/>
              <p:nvPr/>
            </p:nvSpPr>
            <p:spPr>
              <a:xfrm>
                <a:off x="958161" y="2406373"/>
                <a:ext cx="13869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VALOR PRÉ ESCOLA: DOUBLE</a:t>
                </a:r>
              </a:p>
            </p:txBody>
          </p:sp>
          <p:sp>
            <p:nvSpPr>
              <p:cNvPr id="55" name="CaixaDeTexto 54">
                <a:extLst>
                  <a:ext uri="{FF2B5EF4-FFF2-40B4-BE49-F238E27FC236}">
                    <a16:creationId xmlns:a16="http://schemas.microsoft.com/office/drawing/2014/main" id="{E56A04E8-F00D-9C46-F4A0-4155182A1DAF}"/>
                  </a:ext>
                </a:extLst>
              </p:cNvPr>
              <p:cNvSpPr txBox="1"/>
              <p:nvPr/>
            </p:nvSpPr>
            <p:spPr>
              <a:xfrm>
                <a:off x="962329" y="2511128"/>
                <a:ext cx="154080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VALOR FUNDAMENTAL: DOUBLE</a:t>
                </a:r>
              </a:p>
            </p:txBody>
          </p:sp>
          <p:sp>
            <p:nvSpPr>
              <p:cNvPr id="56" name="CaixaDeTexto 55">
                <a:extLst>
                  <a:ext uri="{FF2B5EF4-FFF2-40B4-BE49-F238E27FC236}">
                    <a16:creationId xmlns:a16="http://schemas.microsoft.com/office/drawing/2014/main" id="{B240FC48-0291-086A-1676-B5BC3FDFDBFD}"/>
                  </a:ext>
                </a:extLst>
              </p:cNvPr>
              <p:cNvSpPr txBox="1"/>
              <p:nvPr/>
            </p:nvSpPr>
            <p:spPr>
              <a:xfrm>
                <a:off x="950863" y="2617361"/>
                <a:ext cx="117852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VALOR MÉDIO: DOUBLE</a:t>
                </a:r>
              </a:p>
            </p:txBody>
          </p: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1EBA6F9E-A224-2CF5-65BA-29C16005C32A}"/>
                  </a:ext>
                </a:extLst>
              </p:cNvPr>
              <p:cNvSpPr txBox="1"/>
              <p:nvPr/>
            </p:nvSpPr>
            <p:spPr>
              <a:xfrm>
                <a:off x="958161" y="2840626"/>
                <a:ext cx="130516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VALOR SUPERIOR: DOUBLE</a:t>
                </a:r>
              </a:p>
            </p:txBody>
          </p:sp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B8F549C3-22AA-8C7F-0EAB-ECA87E540BEB}"/>
                  </a:ext>
                </a:extLst>
              </p:cNvPr>
              <p:cNvSpPr txBox="1"/>
              <p:nvPr/>
            </p:nvSpPr>
            <p:spPr>
              <a:xfrm>
                <a:off x="958161" y="2722455"/>
                <a:ext cx="130516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VALOR SUPERIOR: DOUBLE</a:t>
                </a:r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EEFC6354-BA97-12B8-00A3-4F0CE83C7EA2}"/>
                </a:ext>
              </a:extLst>
            </p:cNvPr>
            <p:cNvSpPr txBox="1"/>
            <p:nvPr/>
          </p:nvSpPr>
          <p:spPr>
            <a:xfrm>
              <a:off x="810318" y="1659535"/>
              <a:ext cx="959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000" b="1" dirty="0"/>
                <a:t>DEPENDENTES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BB888063-C377-A917-26E9-CFF0084B14CF}"/>
              </a:ext>
            </a:extLst>
          </p:cNvPr>
          <p:cNvGrpSpPr/>
          <p:nvPr/>
        </p:nvGrpSpPr>
        <p:grpSpPr>
          <a:xfrm>
            <a:off x="420412" y="170961"/>
            <a:ext cx="1464659" cy="1316391"/>
            <a:chOff x="557615" y="487717"/>
            <a:chExt cx="1464659" cy="1401807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A947478-0993-22EE-F5EC-AF873DA410A1}"/>
                </a:ext>
              </a:extLst>
            </p:cNvPr>
            <p:cNvSpPr txBox="1"/>
            <p:nvPr/>
          </p:nvSpPr>
          <p:spPr>
            <a:xfrm>
              <a:off x="557615" y="487717"/>
              <a:ext cx="7381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USER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60B4831-26B3-DD9A-719A-E9FE26C29897}"/>
                </a:ext>
              </a:extLst>
            </p:cNvPr>
            <p:cNvSpPr txBox="1"/>
            <p:nvPr/>
          </p:nvSpPr>
          <p:spPr>
            <a:xfrm>
              <a:off x="709734" y="692350"/>
              <a:ext cx="77457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NOME: TEXTO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E3E8372-02D9-EE1C-CB41-8658F9430215}"/>
                </a:ext>
              </a:extLst>
            </p:cNvPr>
            <p:cNvSpPr txBox="1"/>
            <p:nvPr/>
          </p:nvSpPr>
          <p:spPr>
            <a:xfrm>
              <a:off x="709734" y="800072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EMAIL: TEXTO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52DC414-E85A-1571-6577-9841A17D4734}"/>
                </a:ext>
              </a:extLst>
            </p:cNvPr>
            <p:cNvSpPr txBox="1"/>
            <p:nvPr/>
          </p:nvSpPr>
          <p:spPr>
            <a:xfrm>
              <a:off x="704926" y="1133064"/>
              <a:ext cx="106792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ESTADO CIVIL: TEXTO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F857B65F-1B42-A57E-F19A-D0D90261AC4A}"/>
                </a:ext>
              </a:extLst>
            </p:cNvPr>
            <p:cNvSpPr txBox="1"/>
            <p:nvPr/>
          </p:nvSpPr>
          <p:spPr>
            <a:xfrm>
              <a:off x="704926" y="917620"/>
              <a:ext cx="65755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CPF: TEXTO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991F4363-0C2B-9E80-F1FE-AB1561B1DC13}"/>
                </a:ext>
              </a:extLst>
            </p:cNvPr>
            <p:cNvSpPr txBox="1"/>
            <p:nvPr/>
          </p:nvSpPr>
          <p:spPr>
            <a:xfrm>
              <a:off x="702682" y="1240786"/>
              <a:ext cx="131959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DATA_NASCIMENTO: DATA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B95FDEC-4778-833A-CED0-C7DDB1D03EF7}"/>
                </a:ext>
              </a:extLst>
            </p:cNvPr>
            <p:cNvSpPr txBox="1"/>
            <p:nvPr/>
          </p:nvSpPr>
          <p:spPr>
            <a:xfrm>
              <a:off x="704926" y="1025342"/>
              <a:ext cx="10005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SUITABILITY: TEXTO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2BD1439-0ED4-5F96-4328-6EAED5B2D62C}"/>
                </a:ext>
              </a:extLst>
            </p:cNvPr>
            <p:cNvSpPr txBox="1"/>
            <p:nvPr/>
          </p:nvSpPr>
          <p:spPr>
            <a:xfrm>
              <a:off x="709734" y="1349123"/>
              <a:ext cx="83869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IDADE: DOUBLE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60B95B9-2557-5FD4-4B90-9B727CEB07A0}"/>
                </a:ext>
              </a:extLst>
            </p:cNvPr>
            <p:cNvSpPr txBox="1"/>
            <p:nvPr/>
          </p:nvSpPr>
          <p:spPr>
            <a:xfrm>
              <a:off x="709734" y="1456230"/>
              <a:ext cx="119616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DECLARAÇÃO IR : TEXTO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6DCE88F1-D390-3CE6-6E87-18DF394C68AC}"/>
                </a:ext>
              </a:extLst>
            </p:cNvPr>
            <p:cNvSpPr txBox="1"/>
            <p:nvPr/>
          </p:nvSpPr>
          <p:spPr>
            <a:xfrm>
              <a:off x="714347" y="1562596"/>
              <a:ext cx="92525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TELEFONE: TEXTO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F8B3E61-30B9-AAB8-325C-7512D1F33635}"/>
                </a:ext>
              </a:extLst>
            </p:cNvPr>
            <p:cNvSpPr txBox="1"/>
            <p:nvPr/>
          </p:nvSpPr>
          <p:spPr>
            <a:xfrm>
              <a:off x="709734" y="1674080"/>
              <a:ext cx="59182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ID: TEXTO</a:t>
              </a:r>
            </a:p>
          </p:txBody>
        </p:sp>
      </p:grpSp>
      <p:grpSp>
        <p:nvGrpSpPr>
          <p:cNvPr id="80" name="Agrupar 79">
            <a:extLst>
              <a:ext uri="{FF2B5EF4-FFF2-40B4-BE49-F238E27FC236}">
                <a16:creationId xmlns:a16="http://schemas.microsoft.com/office/drawing/2014/main" id="{5D932363-7023-6B29-41FD-C563E3147849}"/>
              </a:ext>
            </a:extLst>
          </p:cNvPr>
          <p:cNvGrpSpPr/>
          <p:nvPr/>
        </p:nvGrpSpPr>
        <p:grpSpPr>
          <a:xfrm>
            <a:off x="720292" y="3103581"/>
            <a:ext cx="1607667" cy="554440"/>
            <a:chOff x="762143" y="3755790"/>
            <a:chExt cx="1607667" cy="571586"/>
          </a:xfrm>
        </p:grpSpPr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A24A378-C973-3E8E-73F0-AC19EEEC5C89}"/>
                </a:ext>
              </a:extLst>
            </p:cNvPr>
            <p:cNvSpPr txBox="1"/>
            <p:nvPr/>
          </p:nvSpPr>
          <p:spPr>
            <a:xfrm>
              <a:off x="762143" y="3755790"/>
              <a:ext cx="14960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/>
                <a:t>VINCULO PROFISSIONAL</a:t>
              </a:r>
            </a:p>
          </p:txBody>
        </p: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F54FDB94-9483-2291-F916-798655FD5659}"/>
                </a:ext>
              </a:extLst>
            </p:cNvPr>
            <p:cNvGrpSpPr/>
            <p:nvPr/>
          </p:nvGrpSpPr>
          <p:grpSpPr>
            <a:xfrm>
              <a:off x="832210" y="3894173"/>
              <a:ext cx="1537600" cy="433203"/>
              <a:chOff x="832210" y="3894173"/>
              <a:chExt cx="1537600" cy="433203"/>
            </a:xfrm>
          </p:grpSpPr>
          <p:sp>
            <p:nvSpPr>
              <p:cNvPr id="68" name="CaixaDeTexto 67">
                <a:extLst>
                  <a:ext uri="{FF2B5EF4-FFF2-40B4-BE49-F238E27FC236}">
                    <a16:creationId xmlns:a16="http://schemas.microsoft.com/office/drawing/2014/main" id="{0726F08F-ACA4-D2F4-25C7-CF68B5D862F5}"/>
                  </a:ext>
                </a:extLst>
              </p:cNvPr>
              <p:cNvSpPr txBox="1"/>
              <p:nvPr/>
            </p:nvSpPr>
            <p:spPr>
              <a:xfrm>
                <a:off x="832210" y="3894173"/>
                <a:ext cx="153760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VÍNCULO_PROFISSIONAL: TEXTO</a:t>
                </a:r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BAC5F8AD-5608-88D0-FC19-2AF24341E46C}"/>
                  </a:ext>
                </a:extLst>
              </p:cNvPr>
              <p:cNvSpPr txBox="1"/>
              <p:nvPr/>
            </p:nvSpPr>
            <p:spPr>
              <a:xfrm>
                <a:off x="832210" y="4005061"/>
                <a:ext cx="127310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MULTIPLICADOR: DOUBLE</a:t>
                </a:r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63B8262D-3EF8-5DF6-E957-EBCDB41E5314}"/>
                  </a:ext>
                </a:extLst>
              </p:cNvPr>
              <p:cNvSpPr txBox="1"/>
              <p:nvPr/>
            </p:nvSpPr>
            <p:spPr>
              <a:xfrm>
                <a:off x="832210" y="4111932"/>
                <a:ext cx="86273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VALOR: DOUBLE</a:t>
                </a:r>
              </a:p>
            </p:txBody>
          </p:sp>
        </p:grp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CB4A7F9D-9FAC-FF84-7259-DC648D21D377}"/>
              </a:ext>
            </a:extLst>
          </p:cNvPr>
          <p:cNvGrpSpPr/>
          <p:nvPr/>
        </p:nvGrpSpPr>
        <p:grpSpPr>
          <a:xfrm>
            <a:off x="727065" y="2745588"/>
            <a:ext cx="1193467" cy="447048"/>
            <a:chOff x="720040" y="3283790"/>
            <a:chExt cx="1193467" cy="448701"/>
          </a:xfrm>
        </p:grpSpPr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57FECAD2-A217-2778-D2B4-B25B31EE7BC8}"/>
                </a:ext>
              </a:extLst>
            </p:cNvPr>
            <p:cNvSpPr txBox="1"/>
            <p:nvPr/>
          </p:nvSpPr>
          <p:spPr>
            <a:xfrm>
              <a:off x="720040" y="3283790"/>
              <a:ext cx="9142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/>
                <a:t>ESTADO CIVIL</a:t>
              </a:r>
            </a:p>
          </p:txBody>
        </p: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4F8704AE-9C84-EBF2-624E-5BE643AD789D}"/>
                </a:ext>
              </a:extLst>
            </p:cNvPr>
            <p:cNvGrpSpPr/>
            <p:nvPr/>
          </p:nvGrpSpPr>
          <p:grpSpPr>
            <a:xfrm>
              <a:off x="816732" y="3409325"/>
              <a:ext cx="1096775" cy="323166"/>
              <a:chOff x="816732" y="3409325"/>
              <a:chExt cx="1096775" cy="323166"/>
            </a:xfrm>
          </p:grpSpPr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24B8AC35-C42E-2320-FF4A-766DDCA6493C}"/>
                  </a:ext>
                </a:extLst>
              </p:cNvPr>
              <p:cNvSpPr txBox="1"/>
              <p:nvPr/>
            </p:nvSpPr>
            <p:spPr>
              <a:xfrm>
                <a:off x="816732" y="3409325"/>
                <a:ext cx="1096775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ESTADO_CIVIL: TEXTO</a:t>
                </a:r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207D9A7A-268E-5493-35D8-B5FADB01CFCC}"/>
                  </a:ext>
                </a:extLst>
              </p:cNvPr>
              <p:cNvSpPr txBox="1"/>
              <p:nvPr/>
            </p:nvSpPr>
            <p:spPr>
              <a:xfrm>
                <a:off x="816732" y="3517047"/>
                <a:ext cx="83708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REGIME: TEXTO</a:t>
                </a:r>
              </a:p>
            </p:txBody>
          </p:sp>
        </p:grpSp>
      </p:grpSp>
      <p:grpSp>
        <p:nvGrpSpPr>
          <p:cNvPr id="78" name="Agrupar 77">
            <a:extLst>
              <a:ext uri="{FF2B5EF4-FFF2-40B4-BE49-F238E27FC236}">
                <a16:creationId xmlns:a16="http://schemas.microsoft.com/office/drawing/2014/main" id="{FB73A7F7-7A40-6664-0D23-2A072881118A}"/>
              </a:ext>
            </a:extLst>
          </p:cNvPr>
          <p:cNvGrpSpPr/>
          <p:nvPr/>
        </p:nvGrpSpPr>
        <p:grpSpPr>
          <a:xfrm>
            <a:off x="762143" y="3550696"/>
            <a:ext cx="1326789" cy="526056"/>
            <a:chOff x="662642" y="4541635"/>
            <a:chExt cx="1326789" cy="560558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72B2D1C-899B-3188-2198-4AC14FAB6B54}"/>
                </a:ext>
              </a:extLst>
            </p:cNvPr>
            <p:cNvSpPr txBox="1"/>
            <p:nvPr/>
          </p:nvSpPr>
          <p:spPr>
            <a:xfrm>
              <a:off x="662642" y="4541635"/>
              <a:ext cx="6904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/>
                <a:t>SEGURO</a:t>
              </a:r>
            </a:p>
          </p:txBody>
        </p:sp>
        <p:grpSp>
          <p:nvGrpSpPr>
            <p:cNvPr id="77" name="Agrupar 76">
              <a:extLst>
                <a:ext uri="{FF2B5EF4-FFF2-40B4-BE49-F238E27FC236}">
                  <a16:creationId xmlns:a16="http://schemas.microsoft.com/office/drawing/2014/main" id="{7C401636-830E-6337-FE70-2343EF77A377}"/>
                </a:ext>
              </a:extLst>
            </p:cNvPr>
            <p:cNvGrpSpPr/>
            <p:nvPr/>
          </p:nvGrpSpPr>
          <p:grpSpPr>
            <a:xfrm>
              <a:off x="762143" y="4668990"/>
              <a:ext cx="1227288" cy="433203"/>
              <a:chOff x="884351" y="4726467"/>
              <a:chExt cx="1227288" cy="433203"/>
            </a:xfrm>
          </p:grpSpPr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CEC49636-A4BA-A38B-3777-EC1639EF68E5}"/>
                  </a:ext>
                </a:extLst>
              </p:cNvPr>
              <p:cNvSpPr txBox="1"/>
              <p:nvPr/>
            </p:nvSpPr>
            <p:spPr>
              <a:xfrm>
                <a:off x="885021" y="4726467"/>
                <a:ext cx="1226618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DESCRIÇÃO_TIPO: TEXTO</a:t>
                </a:r>
              </a:p>
            </p:txBody>
          </p:sp>
          <p:sp>
            <p:nvSpPr>
              <p:cNvPr id="75" name="CaixaDeTexto 74">
                <a:extLst>
                  <a:ext uri="{FF2B5EF4-FFF2-40B4-BE49-F238E27FC236}">
                    <a16:creationId xmlns:a16="http://schemas.microsoft.com/office/drawing/2014/main" id="{573BD8D3-85BE-3DB6-3BE0-843B98DC82AE}"/>
                  </a:ext>
                </a:extLst>
              </p:cNvPr>
              <p:cNvSpPr txBox="1"/>
              <p:nvPr/>
            </p:nvSpPr>
            <p:spPr>
              <a:xfrm>
                <a:off x="886911" y="4829330"/>
                <a:ext cx="109036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SEGURADORA: TEXTO</a:t>
                </a:r>
              </a:p>
            </p:txBody>
          </p:sp>
          <p:sp>
            <p:nvSpPr>
              <p:cNvPr id="76" name="CaixaDeTexto 75">
                <a:extLst>
                  <a:ext uri="{FF2B5EF4-FFF2-40B4-BE49-F238E27FC236}">
                    <a16:creationId xmlns:a16="http://schemas.microsoft.com/office/drawing/2014/main" id="{71C0B55E-BDE1-5487-060F-2F306740D3E5}"/>
                  </a:ext>
                </a:extLst>
              </p:cNvPr>
              <p:cNvSpPr txBox="1"/>
              <p:nvPr/>
            </p:nvSpPr>
            <p:spPr>
              <a:xfrm>
                <a:off x="884351" y="4944226"/>
                <a:ext cx="862737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800" dirty="0"/>
                  <a:t>VALOR: DOUBLE</a:t>
                </a:r>
              </a:p>
            </p:txBody>
          </p:sp>
        </p:grp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AF4ACF27-0DF9-87CF-D0E5-A3708F7113E8}"/>
              </a:ext>
            </a:extLst>
          </p:cNvPr>
          <p:cNvGrpSpPr/>
          <p:nvPr/>
        </p:nvGrpSpPr>
        <p:grpSpPr>
          <a:xfrm>
            <a:off x="797132" y="4073708"/>
            <a:ext cx="1063886" cy="419016"/>
            <a:chOff x="797132" y="4073708"/>
            <a:chExt cx="1063886" cy="419016"/>
          </a:xfrm>
        </p:grpSpPr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3EF0FD4-4AD1-954A-C8C8-590B1CDDEEF2}"/>
                </a:ext>
              </a:extLst>
            </p:cNvPr>
            <p:cNvSpPr txBox="1"/>
            <p:nvPr/>
          </p:nvSpPr>
          <p:spPr>
            <a:xfrm>
              <a:off x="797132" y="4073708"/>
              <a:ext cx="53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/>
                <a:t>ATIVO</a:t>
              </a:r>
            </a:p>
          </p:txBody>
        </p: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57A14BD4-5485-692D-C6B8-ECB42C80CB44}"/>
                </a:ext>
              </a:extLst>
            </p:cNvPr>
            <p:cNvSpPr txBox="1"/>
            <p:nvPr/>
          </p:nvSpPr>
          <p:spPr>
            <a:xfrm>
              <a:off x="850805" y="4183104"/>
              <a:ext cx="10102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TIPO_ATIVO: TEXTO</a:t>
              </a: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E8D4EE20-D634-48D2-F606-8EB06621425D}"/>
                </a:ext>
              </a:extLst>
            </p:cNvPr>
            <p:cNvSpPr txBox="1"/>
            <p:nvPr/>
          </p:nvSpPr>
          <p:spPr>
            <a:xfrm>
              <a:off x="850805" y="4277280"/>
              <a:ext cx="8627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VALOR: DOUBLE</a:t>
              </a:r>
            </a:p>
          </p:txBody>
        </p:sp>
      </p:grpSp>
      <p:grpSp>
        <p:nvGrpSpPr>
          <p:cNvPr id="86" name="Agrupar 85">
            <a:extLst>
              <a:ext uri="{FF2B5EF4-FFF2-40B4-BE49-F238E27FC236}">
                <a16:creationId xmlns:a16="http://schemas.microsoft.com/office/drawing/2014/main" id="{6B9F2DD1-9573-307F-3D9E-2BCFCEE188B1}"/>
              </a:ext>
            </a:extLst>
          </p:cNvPr>
          <p:cNvGrpSpPr/>
          <p:nvPr/>
        </p:nvGrpSpPr>
        <p:grpSpPr>
          <a:xfrm>
            <a:off x="804310" y="4787836"/>
            <a:ext cx="1063886" cy="419016"/>
            <a:chOff x="797132" y="4073708"/>
            <a:chExt cx="1063886" cy="419016"/>
          </a:xfrm>
        </p:grpSpPr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2662CFDB-B7FE-6FE4-8120-5224E107507A}"/>
                </a:ext>
              </a:extLst>
            </p:cNvPr>
            <p:cNvSpPr txBox="1"/>
            <p:nvPr/>
          </p:nvSpPr>
          <p:spPr>
            <a:xfrm>
              <a:off x="797132" y="4073708"/>
              <a:ext cx="5391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 dirty="0"/>
                <a:t>ATIVO</a:t>
              </a:r>
            </a:p>
          </p:txBody>
        </p: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5722FF21-7C2E-7A9B-00D1-0ABCF88FE822}"/>
                </a:ext>
              </a:extLst>
            </p:cNvPr>
            <p:cNvSpPr txBox="1"/>
            <p:nvPr/>
          </p:nvSpPr>
          <p:spPr>
            <a:xfrm>
              <a:off x="850805" y="4183104"/>
              <a:ext cx="101021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TIPO_ATIVO: TEXTO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EE440492-494B-299A-DA54-D6D9993E92DC}"/>
                </a:ext>
              </a:extLst>
            </p:cNvPr>
            <p:cNvSpPr txBox="1"/>
            <p:nvPr/>
          </p:nvSpPr>
          <p:spPr>
            <a:xfrm>
              <a:off x="850805" y="4277280"/>
              <a:ext cx="8627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800" dirty="0"/>
                <a:t>VALOR: DOUBLE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09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3574C3-8E4F-B1A3-21AA-D9EE773BF4A5}"/>
              </a:ext>
            </a:extLst>
          </p:cNvPr>
          <p:cNvSpPr/>
          <p:nvPr/>
        </p:nvSpPr>
        <p:spPr>
          <a:xfrm>
            <a:off x="4956544" y="957430"/>
            <a:ext cx="1592132" cy="1613648"/>
          </a:xfrm>
          <a:prstGeom prst="ellipse">
            <a:avLst/>
          </a:prstGeom>
          <a:solidFill>
            <a:srgbClr val="000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EE5ADF3-2A23-119F-4E9B-00D2500032D8}"/>
              </a:ext>
            </a:extLst>
          </p:cNvPr>
          <p:cNvSpPr/>
          <p:nvPr/>
        </p:nvSpPr>
        <p:spPr>
          <a:xfrm>
            <a:off x="5299934" y="957430"/>
            <a:ext cx="1592132" cy="1613648"/>
          </a:xfrm>
          <a:prstGeom prst="ellipse">
            <a:avLst/>
          </a:prstGeom>
          <a:solidFill>
            <a:srgbClr val="FFC000">
              <a:alpha val="50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empresa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729D05-D9F7-1BEE-C183-EEE0B0B72439}"/>
              </a:ext>
            </a:extLst>
          </p:cNvPr>
          <p:cNvSpPr/>
          <p:nvPr/>
        </p:nvSpPr>
        <p:spPr>
          <a:xfrm>
            <a:off x="5122775" y="957430"/>
            <a:ext cx="1592132" cy="1613648"/>
          </a:xfrm>
          <a:prstGeom prst="ellipse">
            <a:avLst/>
          </a:prstGeom>
          <a:solidFill>
            <a:srgbClr val="92D050">
              <a:alpha val="500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92D050"/>
                </a:solidFill>
              </a:rPr>
              <a:t>Consultor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0A57872-34BE-F65A-1D49-61C15D9433FD}"/>
              </a:ext>
            </a:extLst>
          </p:cNvPr>
          <p:cNvSpPr txBox="1"/>
          <p:nvPr/>
        </p:nvSpPr>
        <p:spPr>
          <a:xfrm>
            <a:off x="740229" y="1306286"/>
            <a:ext cx="4128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Usuário: será cliente se tiver um consultor</a:t>
            </a:r>
          </a:p>
          <a:p>
            <a:r>
              <a:rPr lang="pt-BR" dirty="0"/>
              <a:t>Cliente pode ter </a:t>
            </a:r>
            <a:r>
              <a:rPr lang="pt-BR" dirty="0" err="1"/>
              <a:t>n</a:t>
            </a:r>
            <a:r>
              <a:rPr lang="pt-BR" dirty="0"/>
              <a:t> consultores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FE4840-BD86-456B-22C3-C1EB87EE82D1}"/>
              </a:ext>
            </a:extLst>
          </p:cNvPr>
          <p:cNvSpPr txBox="1"/>
          <p:nvPr/>
        </p:nvSpPr>
        <p:spPr>
          <a:xfrm>
            <a:off x="743777" y="2209449"/>
            <a:ext cx="3889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Empresa não terá cliente sem consultor</a:t>
            </a:r>
          </a:p>
          <a:p>
            <a:r>
              <a:rPr lang="pt-BR" dirty="0"/>
              <a:t>Empresa terá </a:t>
            </a:r>
            <a:r>
              <a:rPr lang="pt-BR" dirty="0" err="1"/>
              <a:t>n</a:t>
            </a:r>
            <a:r>
              <a:rPr lang="pt-BR" dirty="0"/>
              <a:t> consultores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6C45E1-D3FE-5F6F-51A3-18130B0EC950}"/>
              </a:ext>
            </a:extLst>
          </p:cNvPr>
          <p:cNvSpPr/>
          <p:nvPr/>
        </p:nvSpPr>
        <p:spPr>
          <a:xfrm>
            <a:off x="6892066" y="150606"/>
            <a:ext cx="1592132" cy="1613648"/>
          </a:xfrm>
          <a:prstGeom prst="ellipse">
            <a:avLst/>
          </a:prstGeom>
          <a:solidFill>
            <a:srgbClr val="FFC000">
              <a:alpha val="50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pt-BR" dirty="0">
                <a:solidFill>
                  <a:schemeClr val="accent4"/>
                </a:solidFill>
              </a:rPr>
              <a:t>empresa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108B85-216A-07C0-C7C4-82391F81A9FA}"/>
              </a:ext>
            </a:extLst>
          </p:cNvPr>
          <p:cNvSpPr/>
          <p:nvPr/>
        </p:nvSpPr>
        <p:spPr>
          <a:xfrm>
            <a:off x="8661357" y="150606"/>
            <a:ext cx="1592132" cy="1613648"/>
          </a:xfrm>
          <a:prstGeom prst="ellipse">
            <a:avLst/>
          </a:prstGeom>
          <a:solidFill>
            <a:srgbClr val="92D050">
              <a:alpha val="500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92D050"/>
                </a:solidFill>
              </a:rPr>
              <a:t>Consultor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85439B-C97A-1427-660E-70B497AA7C1E}"/>
              </a:ext>
            </a:extLst>
          </p:cNvPr>
          <p:cNvSpPr/>
          <p:nvPr/>
        </p:nvSpPr>
        <p:spPr>
          <a:xfrm>
            <a:off x="10400808" y="150606"/>
            <a:ext cx="1592132" cy="1613648"/>
          </a:xfrm>
          <a:prstGeom prst="ellipse">
            <a:avLst/>
          </a:prstGeom>
          <a:solidFill>
            <a:srgbClr val="000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pt-BR" dirty="0"/>
              <a:t>Usuário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8E9AD06-6D85-7801-8474-8A70909FDEC4}"/>
              </a:ext>
            </a:extLst>
          </p:cNvPr>
          <p:cNvSpPr txBox="1"/>
          <p:nvPr/>
        </p:nvSpPr>
        <p:spPr>
          <a:xfrm>
            <a:off x="420914" y="3294743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18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9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4B1AF7ED-7D76-561D-07BA-8316E8B4FD98}"/>
              </a:ext>
            </a:extLst>
          </p:cNvPr>
          <p:cNvSpPr/>
          <p:nvPr/>
        </p:nvSpPr>
        <p:spPr>
          <a:xfrm>
            <a:off x="4217654" y="472632"/>
            <a:ext cx="5886450" cy="6143625"/>
          </a:xfrm>
          <a:prstGeom prst="rect">
            <a:avLst/>
          </a:prstGeom>
          <a:noFill/>
          <a:ln>
            <a:solidFill>
              <a:srgbClr val="006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42F89C6-B1D8-2517-B758-8AE5131C0C89}"/>
              </a:ext>
            </a:extLst>
          </p:cNvPr>
          <p:cNvSpPr txBox="1"/>
          <p:nvPr/>
        </p:nvSpPr>
        <p:spPr>
          <a:xfrm>
            <a:off x="5242349" y="3292438"/>
            <a:ext cx="39540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600" dirty="0">
                <a:solidFill>
                  <a:srgbClr val="000080"/>
                </a:solidFill>
                <a:latin typeface="+mj-lt"/>
              </a:rPr>
              <a:t>strat fin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BBFC500-5B93-4835-8F36-CE5D5660A667}"/>
              </a:ext>
            </a:extLst>
          </p:cNvPr>
          <p:cNvSpPr txBox="1"/>
          <p:nvPr/>
        </p:nvSpPr>
        <p:spPr>
          <a:xfrm>
            <a:off x="5468393" y="4528069"/>
            <a:ext cx="3625505" cy="3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spc="1600" dirty="0">
                <a:solidFill>
                  <a:srgbClr val="000080"/>
                </a:solidFill>
                <a:latin typeface="+mj-lt"/>
              </a:rPr>
              <a:t>EVER STRONG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A10D1F6F-19E3-DEA1-12A4-2A3843C86120}"/>
              </a:ext>
            </a:extLst>
          </p:cNvPr>
          <p:cNvGrpSpPr/>
          <p:nvPr/>
        </p:nvGrpSpPr>
        <p:grpSpPr>
          <a:xfrm>
            <a:off x="6356943" y="1645753"/>
            <a:ext cx="1928656" cy="1913027"/>
            <a:chOff x="6034843" y="1421027"/>
            <a:chExt cx="1928656" cy="191302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4E1B1D1-C6C6-CD6C-752F-F1E17C2B1C87}"/>
                </a:ext>
              </a:extLst>
            </p:cNvPr>
            <p:cNvSpPr/>
            <p:nvPr/>
          </p:nvSpPr>
          <p:spPr>
            <a:xfrm>
              <a:off x="6783859" y="1421027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560C32-FA1E-55C4-C79A-39511D3F8A8F}"/>
                </a:ext>
              </a:extLst>
            </p:cNvPr>
            <p:cNvSpPr/>
            <p:nvPr/>
          </p:nvSpPr>
          <p:spPr>
            <a:xfrm>
              <a:off x="6404497" y="1475027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B7F5976-BD9D-1B45-0A7F-2A93BCCB569A}"/>
                </a:ext>
              </a:extLst>
            </p:cNvPr>
            <p:cNvSpPr/>
            <p:nvPr/>
          </p:nvSpPr>
          <p:spPr>
            <a:xfrm>
              <a:off x="6140411" y="1529027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814E4F0-5BE3-3A01-8E0B-8C5D7E87D591}"/>
                </a:ext>
              </a:extLst>
            </p:cNvPr>
            <p:cNvSpPr/>
            <p:nvPr/>
          </p:nvSpPr>
          <p:spPr>
            <a:xfrm>
              <a:off x="7263405" y="1475027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C419D2D-B021-EF87-7D7B-766E199C9D6F}"/>
                </a:ext>
              </a:extLst>
            </p:cNvPr>
            <p:cNvSpPr/>
            <p:nvPr/>
          </p:nvSpPr>
          <p:spPr>
            <a:xfrm>
              <a:off x="7636288" y="152430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9D59038-24EE-D426-BB10-9037151EB16A}"/>
                </a:ext>
              </a:extLst>
            </p:cNvPr>
            <p:cNvSpPr/>
            <p:nvPr/>
          </p:nvSpPr>
          <p:spPr>
            <a:xfrm>
              <a:off x="6083429" y="1800425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33F77A-4347-CF10-392A-C124E5920621}"/>
                </a:ext>
              </a:extLst>
            </p:cNvPr>
            <p:cNvSpPr/>
            <p:nvPr/>
          </p:nvSpPr>
          <p:spPr>
            <a:xfrm>
              <a:off x="6034843" y="2178916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8AD5955-76BE-190C-AD47-9867CCC8DE8A}"/>
                </a:ext>
              </a:extLst>
            </p:cNvPr>
            <p:cNvSpPr/>
            <p:nvPr/>
          </p:nvSpPr>
          <p:spPr>
            <a:xfrm>
              <a:off x="6524367" y="2220563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D3F25C4-E1D1-58F1-B7A8-E458751B8CBD}"/>
                </a:ext>
              </a:extLst>
            </p:cNvPr>
            <p:cNvSpPr/>
            <p:nvPr/>
          </p:nvSpPr>
          <p:spPr>
            <a:xfrm>
              <a:off x="6889553" y="227455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FF44A62-D6C2-BFE3-153A-7F9031CEE853}"/>
                </a:ext>
              </a:extLst>
            </p:cNvPr>
            <p:cNvSpPr/>
            <p:nvPr/>
          </p:nvSpPr>
          <p:spPr>
            <a:xfrm>
              <a:off x="7531499" y="2171096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4C6651B-A420-E24A-3193-3541829C44CC}"/>
                </a:ext>
              </a:extLst>
            </p:cNvPr>
            <p:cNvSpPr/>
            <p:nvPr/>
          </p:nvSpPr>
          <p:spPr>
            <a:xfrm>
              <a:off x="6140408" y="3021774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5E2C485-EF9A-740F-B066-9A560F3F7615}"/>
                </a:ext>
              </a:extLst>
            </p:cNvPr>
            <p:cNvSpPr/>
            <p:nvPr/>
          </p:nvSpPr>
          <p:spPr>
            <a:xfrm>
              <a:off x="7637068" y="3021769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487CCC-4491-9EC7-5F74-5FF6179BF789}"/>
                </a:ext>
              </a:extLst>
            </p:cNvPr>
            <p:cNvSpPr/>
            <p:nvPr/>
          </p:nvSpPr>
          <p:spPr>
            <a:xfrm>
              <a:off x="6083428" y="2648404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6E723DA-9F6E-DDEE-D678-955AA85CB29D}"/>
                </a:ext>
              </a:extLst>
            </p:cNvPr>
            <p:cNvSpPr/>
            <p:nvPr/>
          </p:nvSpPr>
          <p:spPr>
            <a:xfrm>
              <a:off x="7583990" y="1796505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D197BBC-0690-B645-086C-412ED871383F}"/>
                </a:ext>
              </a:extLst>
            </p:cNvPr>
            <p:cNvSpPr/>
            <p:nvPr/>
          </p:nvSpPr>
          <p:spPr>
            <a:xfrm>
              <a:off x="7583987" y="2648400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B8B9B35-4931-769D-85A0-DF2086EB10CC}"/>
                </a:ext>
              </a:extLst>
            </p:cNvPr>
            <p:cNvSpPr/>
            <p:nvPr/>
          </p:nvSpPr>
          <p:spPr>
            <a:xfrm>
              <a:off x="7154140" y="2218554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7271094-69D5-0623-ED06-F94ACBAAC8C8}"/>
                </a:ext>
              </a:extLst>
            </p:cNvPr>
            <p:cNvSpPr/>
            <p:nvPr/>
          </p:nvSpPr>
          <p:spPr>
            <a:xfrm>
              <a:off x="6399948" y="2964922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87C6CB2-8547-ABED-97F1-AC1703BF478B}"/>
                </a:ext>
              </a:extLst>
            </p:cNvPr>
            <p:cNvSpPr/>
            <p:nvPr/>
          </p:nvSpPr>
          <p:spPr>
            <a:xfrm>
              <a:off x="7271375" y="2964921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FF81FBF-7FDE-B23F-A8A9-905F9BB3808B}"/>
                </a:ext>
              </a:extLst>
            </p:cNvPr>
            <p:cNvSpPr/>
            <p:nvPr/>
          </p:nvSpPr>
          <p:spPr>
            <a:xfrm>
              <a:off x="6779952" y="2902054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EF2537-ADD3-DB26-CCB9-800B5781D6D2}"/>
                </a:ext>
              </a:extLst>
            </p:cNvPr>
            <p:cNvSpPr/>
            <p:nvPr/>
          </p:nvSpPr>
          <p:spPr>
            <a:xfrm>
              <a:off x="6833079" y="1900128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A75C710-E319-5BFA-2BA4-85281FB121F1}"/>
                </a:ext>
              </a:extLst>
            </p:cNvPr>
            <p:cNvSpPr/>
            <p:nvPr/>
          </p:nvSpPr>
          <p:spPr>
            <a:xfrm>
              <a:off x="6829179" y="2537088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AC7EDD8-CA6D-209E-C7F1-7FC4C2A61341}"/>
                </a:ext>
              </a:extLst>
            </p:cNvPr>
            <p:cNvSpPr/>
            <p:nvPr/>
          </p:nvSpPr>
          <p:spPr>
            <a:xfrm>
              <a:off x="6503828" y="1896354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A4152A5-1B84-F26A-7C9C-78B09E4F699D}"/>
                </a:ext>
              </a:extLst>
            </p:cNvPr>
            <p:cNvSpPr/>
            <p:nvPr/>
          </p:nvSpPr>
          <p:spPr>
            <a:xfrm>
              <a:off x="7265830" y="1896348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3B7ACC8-8B8C-6BD1-7E4C-655C42C1D4E8}"/>
                </a:ext>
              </a:extLst>
            </p:cNvPr>
            <p:cNvSpPr/>
            <p:nvPr/>
          </p:nvSpPr>
          <p:spPr>
            <a:xfrm>
              <a:off x="7265827" y="2646621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9522608-5DB2-95EF-2ED5-970CD8327D0E}"/>
                </a:ext>
              </a:extLst>
            </p:cNvPr>
            <p:cNvSpPr/>
            <p:nvPr/>
          </p:nvSpPr>
          <p:spPr>
            <a:xfrm>
              <a:off x="6503824" y="264272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0236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9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F4AAAA69-0B76-1AB7-2DF2-59610340E798}"/>
              </a:ext>
            </a:extLst>
          </p:cNvPr>
          <p:cNvSpPr/>
          <p:nvPr/>
        </p:nvSpPr>
        <p:spPr>
          <a:xfrm>
            <a:off x="611154" y="1136708"/>
            <a:ext cx="2162348" cy="2169072"/>
          </a:xfrm>
          <a:prstGeom prst="rect">
            <a:avLst/>
          </a:prstGeom>
          <a:solidFill>
            <a:srgbClr val="4C8C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B1AF7ED-7D76-561D-07BA-8316E8B4FD98}"/>
              </a:ext>
            </a:extLst>
          </p:cNvPr>
          <p:cNvSpPr/>
          <p:nvPr/>
        </p:nvSpPr>
        <p:spPr>
          <a:xfrm>
            <a:off x="4217654" y="472632"/>
            <a:ext cx="5886450" cy="6143625"/>
          </a:xfrm>
          <a:prstGeom prst="rect">
            <a:avLst/>
          </a:prstGeom>
          <a:noFill/>
          <a:ln>
            <a:solidFill>
              <a:srgbClr val="006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6A5BDDC-EAD3-FCD4-0B2E-3A4900C47A31}"/>
              </a:ext>
            </a:extLst>
          </p:cNvPr>
          <p:cNvGrpSpPr/>
          <p:nvPr/>
        </p:nvGrpSpPr>
        <p:grpSpPr>
          <a:xfrm>
            <a:off x="736390" y="1262556"/>
            <a:ext cx="1928656" cy="1913027"/>
            <a:chOff x="6034843" y="1421027"/>
            <a:chExt cx="1928656" cy="191302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FF6AA95-70A9-3F2A-15A4-6C47D806F63E}"/>
                </a:ext>
              </a:extLst>
            </p:cNvPr>
            <p:cNvSpPr/>
            <p:nvPr/>
          </p:nvSpPr>
          <p:spPr>
            <a:xfrm>
              <a:off x="6783859" y="1421027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15CA706-79BC-C5BE-8C24-9475AD73111D}"/>
                </a:ext>
              </a:extLst>
            </p:cNvPr>
            <p:cNvSpPr/>
            <p:nvPr/>
          </p:nvSpPr>
          <p:spPr>
            <a:xfrm>
              <a:off x="6397325" y="1478613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F7BD222-4FF8-62BE-2098-3C19ED8E7D2A}"/>
                </a:ext>
              </a:extLst>
            </p:cNvPr>
            <p:cNvSpPr/>
            <p:nvPr/>
          </p:nvSpPr>
          <p:spPr>
            <a:xfrm>
              <a:off x="6160581" y="1532227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615A3A-AE23-9308-E6F8-B7731227C030}"/>
                </a:ext>
              </a:extLst>
            </p:cNvPr>
            <p:cNvSpPr/>
            <p:nvPr/>
          </p:nvSpPr>
          <p:spPr>
            <a:xfrm>
              <a:off x="7277749" y="1478613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D18F5C-C43E-436C-CDA1-5765DA0C6826}"/>
                </a:ext>
              </a:extLst>
            </p:cNvPr>
            <p:cNvSpPr/>
            <p:nvPr/>
          </p:nvSpPr>
          <p:spPr>
            <a:xfrm>
              <a:off x="7652552" y="1534035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94E7088-20DF-8C10-3785-76ADD120A659}"/>
                </a:ext>
              </a:extLst>
            </p:cNvPr>
            <p:cNvSpPr/>
            <p:nvPr/>
          </p:nvSpPr>
          <p:spPr>
            <a:xfrm>
              <a:off x="6094187" y="1782495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70C1DB-DB81-BA5B-2DB9-37F1D30C815E}"/>
                </a:ext>
              </a:extLst>
            </p:cNvPr>
            <p:cNvSpPr/>
            <p:nvPr/>
          </p:nvSpPr>
          <p:spPr>
            <a:xfrm>
              <a:off x="6034843" y="2178916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B0169D-9382-10E1-5ACE-E87BA68606E3}"/>
                </a:ext>
              </a:extLst>
            </p:cNvPr>
            <p:cNvSpPr/>
            <p:nvPr/>
          </p:nvSpPr>
          <p:spPr>
            <a:xfrm>
              <a:off x="6517195" y="2224149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E3C240-78FC-0447-FF71-0D97FEAC46C7}"/>
                </a:ext>
              </a:extLst>
            </p:cNvPr>
            <p:cNvSpPr/>
            <p:nvPr/>
          </p:nvSpPr>
          <p:spPr>
            <a:xfrm>
              <a:off x="6906137" y="2287231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B47CFB8-6E20-0839-580E-7633C97F5B02}"/>
                </a:ext>
              </a:extLst>
            </p:cNvPr>
            <p:cNvSpPr/>
            <p:nvPr/>
          </p:nvSpPr>
          <p:spPr>
            <a:xfrm>
              <a:off x="7531499" y="2171096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EB3587B-92A6-6E61-D5FF-BBB5BEA7FE34}"/>
                </a:ext>
              </a:extLst>
            </p:cNvPr>
            <p:cNvSpPr/>
            <p:nvPr/>
          </p:nvSpPr>
          <p:spPr>
            <a:xfrm>
              <a:off x="6159618" y="3030226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1B03DB-4A44-CC2A-7274-B7091BD4A7DF}"/>
                </a:ext>
              </a:extLst>
            </p:cNvPr>
            <p:cNvSpPr/>
            <p:nvPr/>
          </p:nvSpPr>
          <p:spPr>
            <a:xfrm>
              <a:off x="7653332" y="3033487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9273DE-01E4-D177-AED3-FFEAABAEB339}"/>
                </a:ext>
              </a:extLst>
            </p:cNvPr>
            <p:cNvSpPr/>
            <p:nvPr/>
          </p:nvSpPr>
          <p:spPr>
            <a:xfrm>
              <a:off x="6094186" y="2659162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F35975-73D7-6313-27ED-CEEEB0A92E59}"/>
                </a:ext>
              </a:extLst>
            </p:cNvPr>
            <p:cNvSpPr/>
            <p:nvPr/>
          </p:nvSpPr>
          <p:spPr>
            <a:xfrm>
              <a:off x="7587576" y="1789333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EEB64E7-C923-CC88-EF58-C1316133781B}"/>
                </a:ext>
              </a:extLst>
            </p:cNvPr>
            <p:cNvSpPr/>
            <p:nvPr/>
          </p:nvSpPr>
          <p:spPr>
            <a:xfrm>
              <a:off x="7587573" y="2655572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B903C21-FAFF-3094-8AFE-3966985E3A2E}"/>
                </a:ext>
              </a:extLst>
            </p:cNvPr>
            <p:cNvSpPr/>
            <p:nvPr/>
          </p:nvSpPr>
          <p:spPr>
            <a:xfrm>
              <a:off x="7150554" y="2218554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5118537-BCFA-4B20-4BD8-6AF34AA0CB29}"/>
                </a:ext>
              </a:extLst>
            </p:cNvPr>
            <p:cNvSpPr/>
            <p:nvPr/>
          </p:nvSpPr>
          <p:spPr>
            <a:xfrm>
              <a:off x="6396362" y="2964922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BC06B7-A93E-DB31-A2B7-CDCFCA0F7FFA}"/>
                </a:ext>
              </a:extLst>
            </p:cNvPr>
            <p:cNvSpPr/>
            <p:nvPr/>
          </p:nvSpPr>
          <p:spPr>
            <a:xfrm>
              <a:off x="7278547" y="2964921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753089D-2E9B-E7AF-D8B6-A90CF0179230}"/>
                </a:ext>
              </a:extLst>
            </p:cNvPr>
            <p:cNvSpPr/>
            <p:nvPr/>
          </p:nvSpPr>
          <p:spPr>
            <a:xfrm>
              <a:off x="6779952" y="2902054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E0E20F-0C1A-F4C8-F466-3F3988450CC6}"/>
                </a:ext>
              </a:extLst>
            </p:cNvPr>
            <p:cNvSpPr/>
            <p:nvPr/>
          </p:nvSpPr>
          <p:spPr>
            <a:xfrm>
              <a:off x="6840251" y="1885784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A9CC174-7435-E947-3EA4-700A2D810799}"/>
                </a:ext>
              </a:extLst>
            </p:cNvPr>
            <p:cNvSpPr/>
            <p:nvPr/>
          </p:nvSpPr>
          <p:spPr>
            <a:xfrm>
              <a:off x="6839937" y="2540674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0545E7-A3D4-FF6D-E1B3-61EE84E145AB}"/>
                </a:ext>
              </a:extLst>
            </p:cNvPr>
            <p:cNvSpPr/>
            <p:nvPr/>
          </p:nvSpPr>
          <p:spPr>
            <a:xfrm>
              <a:off x="6531426" y="1915818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A738BAB-4DCA-4A68-CF1B-AE378ECD390B}"/>
                </a:ext>
              </a:extLst>
            </p:cNvPr>
            <p:cNvSpPr/>
            <p:nvPr/>
          </p:nvSpPr>
          <p:spPr>
            <a:xfrm>
              <a:off x="7282480" y="1916132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D2CD9F-0805-C677-969A-B6DA5C1A2ED2}"/>
                </a:ext>
              </a:extLst>
            </p:cNvPr>
            <p:cNvSpPr/>
            <p:nvPr/>
          </p:nvSpPr>
          <p:spPr>
            <a:xfrm>
              <a:off x="7269413" y="2650207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A37D04-7E84-019F-8EF7-E7346A955F0C}"/>
                </a:ext>
              </a:extLst>
            </p:cNvPr>
            <p:cNvSpPr/>
            <p:nvPr/>
          </p:nvSpPr>
          <p:spPr>
            <a:xfrm>
              <a:off x="6531420" y="2666225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42F89C6-B1D8-2517-B758-8AE5131C0C89}"/>
              </a:ext>
            </a:extLst>
          </p:cNvPr>
          <p:cNvSpPr txBox="1"/>
          <p:nvPr/>
        </p:nvSpPr>
        <p:spPr>
          <a:xfrm>
            <a:off x="5242349" y="3292438"/>
            <a:ext cx="395409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600" dirty="0">
                <a:solidFill>
                  <a:srgbClr val="000080"/>
                </a:solidFill>
                <a:latin typeface="+mj-lt"/>
              </a:rPr>
              <a:t>strat fin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BBFC500-5B93-4835-8F36-CE5D5660A667}"/>
              </a:ext>
            </a:extLst>
          </p:cNvPr>
          <p:cNvSpPr txBox="1"/>
          <p:nvPr/>
        </p:nvSpPr>
        <p:spPr>
          <a:xfrm>
            <a:off x="5468393" y="4528069"/>
            <a:ext cx="3625505" cy="3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spc="1600" dirty="0">
                <a:solidFill>
                  <a:srgbClr val="000080"/>
                </a:solidFill>
                <a:latin typeface="+mj-lt"/>
              </a:rPr>
              <a:t>EVER STRONG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A10D1F6F-19E3-DEA1-12A4-2A3843C86120}"/>
              </a:ext>
            </a:extLst>
          </p:cNvPr>
          <p:cNvGrpSpPr/>
          <p:nvPr/>
        </p:nvGrpSpPr>
        <p:grpSpPr>
          <a:xfrm>
            <a:off x="6356943" y="1645753"/>
            <a:ext cx="1928656" cy="1913027"/>
            <a:chOff x="6034843" y="1421027"/>
            <a:chExt cx="1928656" cy="191302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4E1B1D1-C6C6-CD6C-752F-F1E17C2B1C87}"/>
                </a:ext>
              </a:extLst>
            </p:cNvPr>
            <p:cNvSpPr/>
            <p:nvPr/>
          </p:nvSpPr>
          <p:spPr>
            <a:xfrm>
              <a:off x="6783859" y="1421027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560C32-FA1E-55C4-C79A-39511D3F8A8F}"/>
                </a:ext>
              </a:extLst>
            </p:cNvPr>
            <p:cNvSpPr/>
            <p:nvPr/>
          </p:nvSpPr>
          <p:spPr>
            <a:xfrm>
              <a:off x="6404497" y="1475027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B7F5976-BD9D-1B45-0A7F-2A93BCCB569A}"/>
                </a:ext>
              </a:extLst>
            </p:cNvPr>
            <p:cNvSpPr/>
            <p:nvPr/>
          </p:nvSpPr>
          <p:spPr>
            <a:xfrm>
              <a:off x="6140411" y="1529027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814E4F0-5BE3-3A01-8E0B-8C5D7E87D591}"/>
                </a:ext>
              </a:extLst>
            </p:cNvPr>
            <p:cNvSpPr/>
            <p:nvPr/>
          </p:nvSpPr>
          <p:spPr>
            <a:xfrm>
              <a:off x="7263405" y="1475027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C419D2D-B021-EF87-7D7B-766E199C9D6F}"/>
                </a:ext>
              </a:extLst>
            </p:cNvPr>
            <p:cNvSpPr/>
            <p:nvPr/>
          </p:nvSpPr>
          <p:spPr>
            <a:xfrm>
              <a:off x="7636288" y="152430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9D59038-24EE-D426-BB10-9037151EB16A}"/>
                </a:ext>
              </a:extLst>
            </p:cNvPr>
            <p:cNvSpPr/>
            <p:nvPr/>
          </p:nvSpPr>
          <p:spPr>
            <a:xfrm>
              <a:off x="6083429" y="1800425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33F77A-4347-CF10-392A-C124E5920621}"/>
                </a:ext>
              </a:extLst>
            </p:cNvPr>
            <p:cNvSpPr/>
            <p:nvPr/>
          </p:nvSpPr>
          <p:spPr>
            <a:xfrm>
              <a:off x="6034843" y="2178916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8AD5955-76BE-190C-AD47-9867CCC8DE8A}"/>
                </a:ext>
              </a:extLst>
            </p:cNvPr>
            <p:cNvSpPr/>
            <p:nvPr/>
          </p:nvSpPr>
          <p:spPr>
            <a:xfrm>
              <a:off x="6524367" y="2220563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D3F25C4-E1D1-58F1-B7A8-E458751B8CBD}"/>
                </a:ext>
              </a:extLst>
            </p:cNvPr>
            <p:cNvSpPr/>
            <p:nvPr/>
          </p:nvSpPr>
          <p:spPr>
            <a:xfrm>
              <a:off x="6889553" y="227455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FF44A62-D6C2-BFE3-153A-7F9031CEE853}"/>
                </a:ext>
              </a:extLst>
            </p:cNvPr>
            <p:cNvSpPr/>
            <p:nvPr/>
          </p:nvSpPr>
          <p:spPr>
            <a:xfrm>
              <a:off x="7531499" y="2171096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4C6651B-A420-E24A-3193-3541829C44CC}"/>
                </a:ext>
              </a:extLst>
            </p:cNvPr>
            <p:cNvSpPr/>
            <p:nvPr/>
          </p:nvSpPr>
          <p:spPr>
            <a:xfrm>
              <a:off x="6140408" y="3021774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5E2C485-EF9A-740F-B066-9A560F3F7615}"/>
                </a:ext>
              </a:extLst>
            </p:cNvPr>
            <p:cNvSpPr/>
            <p:nvPr/>
          </p:nvSpPr>
          <p:spPr>
            <a:xfrm>
              <a:off x="7637068" y="3021769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487CCC-4491-9EC7-5F74-5FF6179BF789}"/>
                </a:ext>
              </a:extLst>
            </p:cNvPr>
            <p:cNvSpPr/>
            <p:nvPr/>
          </p:nvSpPr>
          <p:spPr>
            <a:xfrm>
              <a:off x="6083428" y="2648404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6E723DA-9F6E-DDEE-D678-955AA85CB29D}"/>
                </a:ext>
              </a:extLst>
            </p:cNvPr>
            <p:cNvSpPr/>
            <p:nvPr/>
          </p:nvSpPr>
          <p:spPr>
            <a:xfrm>
              <a:off x="7583990" y="1796505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D197BBC-0690-B645-086C-412ED871383F}"/>
                </a:ext>
              </a:extLst>
            </p:cNvPr>
            <p:cNvSpPr/>
            <p:nvPr/>
          </p:nvSpPr>
          <p:spPr>
            <a:xfrm>
              <a:off x="7583987" y="2648400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B8B9B35-4931-769D-85A0-DF2086EB10CC}"/>
                </a:ext>
              </a:extLst>
            </p:cNvPr>
            <p:cNvSpPr/>
            <p:nvPr/>
          </p:nvSpPr>
          <p:spPr>
            <a:xfrm>
              <a:off x="7154140" y="2218554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7271094-69D5-0623-ED06-F94ACBAAC8C8}"/>
                </a:ext>
              </a:extLst>
            </p:cNvPr>
            <p:cNvSpPr/>
            <p:nvPr/>
          </p:nvSpPr>
          <p:spPr>
            <a:xfrm>
              <a:off x="6399948" y="2964922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87C6CB2-8547-ABED-97F1-AC1703BF478B}"/>
                </a:ext>
              </a:extLst>
            </p:cNvPr>
            <p:cNvSpPr/>
            <p:nvPr/>
          </p:nvSpPr>
          <p:spPr>
            <a:xfrm>
              <a:off x="7271375" y="2964921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FF81FBF-7FDE-B23F-A8A9-905F9BB3808B}"/>
                </a:ext>
              </a:extLst>
            </p:cNvPr>
            <p:cNvSpPr/>
            <p:nvPr/>
          </p:nvSpPr>
          <p:spPr>
            <a:xfrm>
              <a:off x="6779952" y="2902054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EF2537-ADD3-DB26-CCB9-800B5781D6D2}"/>
                </a:ext>
              </a:extLst>
            </p:cNvPr>
            <p:cNvSpPr/>
            <p:nvPr/>
          </p:nvSpPr>
          <p:spPr>
            <a:xfrm>
              <a:off x="6833079" y="1900128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A75C710-E319-5BFA-2BA4-85281FB121F1}"/>
                </a:ext>
              </a:extLst>
            </p:cNvPr>
            <p:cNvSpPr/>
            <p:nvPr/>
          </p:nvSpPr>
          <p:spPr>
            <a:xfrm>
              <a:off x="6829179" y="2537088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AC7EDD8-CA6D-209E-C7F1-7FC4C2A61341}"/>
                </a:ext>
              </a:extLst>
            </p:cNvPr>
            <p:cNvSpPr/>
            <p:nvPr/>
          </p:nvSpPr>
          <p:spPr>
            <a:xfrm>
              <a:off x="6503828" y="1896354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A4152A5-1B84-F26A-7C9C-78B09E4F699D}"/>
                </a:ext>
              </a:extLst>
            </p:cNvPr>
            <p:cNvSpPr/>
            <p:nvPr/>
          </p:nvSpPr>
          <p:spPr>
            <a:xfrm>
              <a:off x="7265830" y="1896348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3B7ACC8-8B8C-6BD1-7E4C-655C42C1D4E8}"/>
                </a:ext>
              </a:extLst>
            </p:cNvPr>
            <p:cNvSpPr/>
            <p:nvPr/>
          </p:nvSpPr>
          <p:spPr>
            <a:xfrm>
              <a:off x="7265827" y="2646621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9522608-5DB2-95EF-2ED5-970CD8327D0E}"/>
                </a:ext>
              </a:extLst>
            </p:cNvPr>
            <p:cNvSpPr/>
            <p:nvPr/>
          </p:nvSpPr>
          <p:spPr>
            <a:xfrm>
              <a:off x="6503824" y="264272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B03676AB-0CED-8BCD-56E8-BC55FFA6BC58}"/>
              </a:ext>
            </a:extLst>
          </p:cNvPr>
          <p:cNvGrpSpPr/>
          <p:nvPr/>
        </p:nvGrpSpPr>
        <p:grpSpPr>
          <a:xfrm>
            <a:off x="1286828" y="3714687"/>
            <a:ext cx="2284847" cy="2284847"/>
            <a:chOff x="674614" y="1144153"/>
            <a:chExt cx="2284847" cy="2284847"/>
          </a:xfrm>
        </p:grpSpPr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2829C7C2-C19B-E9AB-11EE-D7134D817A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7038" y="1076206"/>
              <a:ext cx="0" cy="228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EEE07282-DC24-583F-00A6-559B68C4BF69}"/>
                </a:ext>
              </a:extLst>
            </p:cNvPr>
            <p:cNvCxnSpPr/>
            <p:nvPr/>
          </p:nvCxnSpPr>
          <p:spPr>
            <a:xfrm>
              <a:off x="1698005" y="1144153"/>
              <a:ext cx="0" cy="228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FB5EA7F-9E65-C2D8-EDDB-F2E2A64E50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990" y="1482142"/>
              <a:ext cx="1486518" cy="148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D5AABCE2-978A-4AC4-FD5E-9C3666710636}"/>
                </a:ext>
              </a:extLst>
            </p:cNvPr>
            <p:cNvSpPr/>
            <p:nvPr/>
          </p:nvSpPr>
          <p:spPr>
            <a:xfrm>
              <a:off x="949508" y="1463269"/>
              <a:ext cx="1494000" cy="1494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A7CF7C0C-1AE9-BDCF-EDB6-C70B8C217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548" y="1470305"/>
              <a:ext cx="1485218" cy="148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E9F4771D-8630-2D2F-FEFE-6E1E7ECA0801}"/>
                </a:ext>
              </a:extLst>
            </p:cNvPr>
            <p:cNvSpPr/>
            <p:nvPr/>
          </p:nvSpPr>
          <p:spPr>
            <a:xfrm>
              <a:off x="1321179" y="1845922"/>
              <a:ext cx="748800" cy="7488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1041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8C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>
            <a:extLst>
              <a:ext uri="{FF2B5EF4-FFF2-40B4-BE49-F238E27FC236}">
                <a16:creationId xmlns:a16="http://schemas.microsoft.com/office/drawing/2014/main" id="{F4AAAA69-0B76-1AB7-2DF2-59610340E798}"/>
              </a:ext>
            </a:extLst>
          </p:cNvPr>
          <p:cNvSpPr/>
          <p:nvPr/>
        </p:nvSpPr>
        <p:spPr>
          <a:xfrm>
            <a:off x="611154" y="1136708"/>
            <a:ext cx="2162348" cy="2169072"/>
          </a:xfrm>
          <a:prstGeom prst="rect">
            <a:avLst/>
          </a:prstGeom>
          <a:solidFill>
            <a:srgbClr val="4C8C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extLst>
              <a:ext uri="{FF2B5EF4-FFF2-40B4-BE49-F238E27FC236}">
                <a16:creationId xmlns:a16="http://schemas.microsoft.com/office/drawing/2014/main" id="{4B1AF7ED-7D76-561D-07BA-8316E8B4FD98}"/>
              </a:ext>
            </a:extLst>
          </p:cNvPr>
          <p:cNvSpPr/>
          <p:nvPr/>
        </p:nvSpPr>
        <p:spPr>
          <a:xfrm>
            <a:off x="4217654" y="472632"/>
            <a:ext cx="5886450" cy="6143625"/>
          </a:xfrm>
          <a:prstGeom prst="rect">
            <a:avLst/>
          </a:prstGeom>
          <a:noFill/>
          <a:ln>
            <a:solidFill>
              <a:srgbClr val="0064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86A5BDDC-EAD3-FCD4-0B2E-3A4900C47A31}"/>
              </a:ext>
            </a:extLst>
          </p:cNvPr>
          <p:cNvGrpSpPr/>
          <p:nvPr/>
        </p:nvGrpSpPr>
        <p:grpSpPr>
          <a:xfrm>
            <a:off x="736390" y="1262556"/>
            <a:ext cx="1928656" cy="1913027"/>
            <a:chOff x="6034843" y="1421027"/>
            <a:chExt cx="1928656" cy="191302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FF6AA95-70A9-3F2A-15A4-6C47D806F63E}"/>
                </a:ext>
              </a:extLst>
            </p:cNvPr>
            <p:cNvSpPr/>
            <p:nvPr/>
          </p:nvSpPr>
          <p:spPr>
            <a:xfrm>
              <a:off x="6783859" y="1421027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15CA706-79BC-C5BE-8C24-9475AD73111D}"/>
                </a:ext>
              </a:extLst>
            </p:cNvPr>
            <p:cNvSpPr/>
            <p:nvPr/>
          </p:nvSpPr>
          <p:spPr>
            <a:xfrm>
              <a:off x="6397325" y="1478613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F7BD222-4FF8-62BE-2098-3C19ED8E7D2A}"/>
                </a:ext>
              </a:extLst>
            </p:cNvPr>
            <p:cNvSpPr/>
            <p:nvPr/>
          </p:nvSpPr>
          <p:spPr>
            <a:xfrm>
              <a:off x="6160581" y="1532227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615A3A-AE23-9308-E6F8-B7731227C030}"/>
                </a:ext>
              </a:extLst>
            </p:cNvPr>
            <p:cNvSpPr/>
            <p:nvPr/>
          </p:nvSpPr>
          <p:spPr>
            <a:xfrm>
              <a:off x="7277749" y="1478613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BD18F5C-C43E-436C-CDA1-5765DA0C6826}"/>
                </a:ext>
              </a:extLst>
            </p:cNvPr>
            <p:cNvSpPr/>
            <p:nvPr/>
          </p:nvSpPr>
          <p:spPr>
            <a:xfrm>
              <a:off x="7652552" y="1534035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94E7088-20DF-8C10-3785-76ADD120A659}"/>
                </a:ext>
              </a:extLst>
            </p:cNvPr>
            <p:cNvSpPr/>
            <p:nvPr/>
          </p:nvSpPr>
          <p:spPr>
            <a:xfrm>
              <a:off x="6094187" y="1782495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170C1DB-DB81-BA5B-2DB9-37F1D30C815E}"/>
                </a:ext>
              </a:extLst>
            </p:cNvPr>
            <p:cNvSpPr/>
            <p:nvPr/>
          </p:nvSpPr>
          <p:spPr>
            <a:xfrm>
              <a:off x="6034843" y="2178916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B0169D-9382-10E1-5ACE-E87BA68606E3}"/>
                </a:ext>
              </a:extLst>
            </p:cNvPr>
            <p:cNvSpPr/>
            <p:nvPr/>
          </p:nvSpPr>
          <p:spPr>
            <a:xfrm>
              <a:off x="6517195" y="2224149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4E3C240-78FC-0447-FF71-0D97FEAC46C7}"/>
                </a:ext>
              </a:extLst>
            </p:cNvPr>
            <p:cNvSpPr/>
            <p:nvPr/>
          </p:nvSpPr>
          <p:spPr>
            <a:xfrm>
              <a:off x="6906137" y="2287231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B47CFB8-6E20-0839-580E-7633C97F5B02}"/>
                </a:ext>
              </a:extLst>
            </p:cNvPr>
            <p:cNvSpPr/>
            <p:nvPr/>
          </p:nvSpPr>
          <p:spPr>
            <a:xfrm>
              <a:off x="7531499" y="2171096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EB3587B-92A6-6E61-D5FF-BBB5BEA7FE34}"/>
                </a:ext>
              </a:extLst>
            </p:cNvPr>
            <p:cNvSpPr/>
            <p:nvPr/>
          </p:nvSpPr>
          <p:spPr>
            <a:xfrm>
              <a:off x="6159618" y="3030226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F1B03DB-4A44-CC2A-7274-B7091BD4A7DF}"/>
                </a:ext>
              </a:extLst>
            </p:cNvPr>
            <p:cNvSpPr/>
            <p:nvPr/>
          </p:nvSpPr>
          <p:spPr>
            <a:xfrm>
              <a:off x="7653332" y="3033487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9273DE-01E4-D177-AED3-FFEAABAEB339}"/>
                </a:ext>
              </a:extLst>
            </p:cNvPr>
            <p:cNvSpPr/>
            <p:nvPr/>
          </p:nvSpPr>
          <p:spPr>
            <a:xfrm>
              <a:off x="6094186" y="2659162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F35975-73D7-6313-27ED-CEEEB0A92E59}"/>
                </a:ext>
              </a:extLst>
            </p:cNvPr>
            <p:cNvSpPr/>
            <p:nvPr/>
          </p:nvSpPr>
          <p:spPr>
            <a:xfrm>
              <a:off x="7587576" y="1789333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EEB64E7-C923-CC88-EF58-C1316133781B}"/>
                </a:ext>
              </a:extLst>
            </p:cNvPr>
            <p:cNvSpPr/>
            <p:nvPr/>
          </p:nvSpPr>
          <p:spPr>
            <a:xfrm>
              <a:off x="7587573" y="2655572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B903C21-FAFF-3094-8AFE-3966985E3A2E}"/>
                </a:ext>
              </a:extLst>
            </p:cNvPr>
            <p:cNvSpPr/>
            <p:nvPr/>
          </p:nvSpPr>
          <p:spPr>
            <a:xfrm>
              <a:off x="7150554" y="2218554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B5118537-BCFA-4B20-4BD8-6AF34AA0CB29}"/>
                </a:ext>
              </a:extLst>
            </p:cNvPr>
            <p:cNvSpPr/>
            <p:nvPr/>
          </p:nvSpPr>
          <p:spPr>
            <a:xfrm>
              <a:off x="6396362" y="2964922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9BC06B7-A93E-DB31-A2B7-CDCFCA0F7FFA}"/>
                </a:ext>
              </a:extLst>
            </p:cNvPr>
            <p:cNvSpPr/>
            <p:nvPr/>
          </p:nvSpPr>
          <p:spPr>
            <a:xfrm>
              <a:off x="7278547" y="2964921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753089D-2E9B-E7AF-D8B6-A90CF0179230}"/>
                </a:ext>
              </a:extLst>
            </p:cNvPr>
            <p:cNvSpPr/>
            <p:nvPr/>
          </p:nvSpPr>
          <p:spPr>
            <a:xfrm>
              <a:off x="6779952" y="2902054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E0E20F-0C1A-F4C8-F466-3F3988450CC6}"/>
                </a:ext>
              </a:extLst>
            </p:cNvPr>
            <p:cNvSpPr/>
            <p:nvPr/>
          </p:nvSpPr>
          <p:spPr>
            <a:xfrm>
              <a:off x="6840251" y="1885784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A9CC174-7435-E947-3EA4-700A2D810799}"/>
                </a:ext>
              </a:extLst>
            </p:cNvPr>
            <p:cNvSpPr/>
            <p:nvPr/>
          </p:nvSpPr>
          <p:spPr>
            <a:xfrm>
              <a:off x="6839937" y="2540674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0545E7-A3D4-FF6D-E1B3-61EE84E145AB}"/>
                </a:ext>
              </a:extLst>
            </p:cNvPr>
            <p:cNvSpPr/>
            <p:nvPr/>
          </p:nvSpPr>
          <p:spPr>
            <a:xfrm>
              <a:off x="6531426" y="1915818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A738BAB-4DCA-4A68-CF1B-AE378ECD390B}"/>
                </a:ext>
              </a:extLst>
            </p:cNvPr>
            <p:cNvSpPr/>
            <p:nvPr/>
          </p:nvSpPr>
          <p:spPr>
            <a:xfrm>
              <a:off x="7282480" y="1916132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9D2CD9F-0805-C677-969A-B6DA5C1A2ED2}"/>
                </a:ext>
              </a:extLst>
            </p:cNvPr>
            <p:cNvSpPr/>
            <p:nvPr/>
          </p:nvSpPr>
          <p:spPr>
            <a:xfrm>
              <a:off x="7269413" y="2650207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A37D04-7E84-019F-8EF7-E7346A955F0C}"/>
                </a:ext>
              </a:extLst>
            </p:cNvPr>
            <p:cNvSpPr/>
            <p:nvPr/>
          </p:nvSpPr>
          <p:spPr>
            <a:xfrm>
              <a:off x="6531420" y="2666225"/>
              <a:ext cx="180000" cy="180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42F89C6-B1D8-2517-B758-8AE5131C0C89}"/>
              </a:ext>
            </a:extLst>
          </p:cNvPr>
          <p:cNvSpPr txBox="1"/>
          <p:nvPr/>
        </p:nvSpPr>
        <p:spPr>
          <a:xfrm>
            <a:off x="5242349" y="3292438"/>
            <a:ext cx="442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9600" dirty="0">
                <a:solidFill>
                  <a:srgbClr val="001D60"/>
                </a:solidFill>
                <a:latin typeface="+mj-lt"/>
              </a:rPr>
              <a:t>strat</a:t>
            </a:r>
            <a:r>
              <a:rPr lang="pt-BR" sz="7200" dirty="0">
                <a:solidFill>
                  <a:srgbClr val="001D60"/>
                </a:solidFill>
                <a:latin typeface="+mj-lt"/>
              </a:rPr>
              <a:t>&amp;</a:t>
            </a:r>
            <a:r>
              <a:rPr lang="pt-BR" sz="9600" dirty="0">
                <a:solidFill>
                  <a:srgbClr val="001D60"/>
                </a:solidFill>
                <a:latin typeface="+mj-lt"/>
              </a:rPr>
              <a:t>fin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BBFC500-5B93-4835-8F36-CE5D5660A667}"/>
              </a:ext>
            </a:extLst>
          </p:cNvPr>
          <p:cNvSpPr txBox="1"/>
          <p:nvPr/>
        </p:nvSpPr>
        <p:spPr>
          <a:xfrm>
            <a:off x="5727890" y="4528069"/>
            <a:ext cx="3625505" cy="34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spc="1600" dirty="0">
                <a:solidFill>
                  <a:srgbClr val="000080"/>
                </a:solidFill>
                <a:latin typeface="+mj-lt"/>
              </a:rPr>
              <a:t>EVER STRONG</a:t>
            </a:r>
          </a:p>
        </p:txBody>
      </p: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A10D1F6F-19E3-DEA1-12A4-2A3843C86120}"/>
              </a:ext>
            </a:extLst>
          </p:cNvPr>
          <p:cNvGrpSpPr/>
          <p:nvPr/>
        </p:nvGrpSpPr>
        <p:grpSpPr>
          <a:xfrm>
            <a:off x="6356943" y="1645753"/>
            <a:ext cx="1928656" cy="1913027"/>
            <a:chOff x="6034843" y="1421027"/>
            <a:chExt cx="1928656" cy="1913027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4E1B1D1-C6C6-CD6C-752F-F1E17C2B1C87}"/>
                </a:ext>
              </a:extLst>
            </p:cNvPr>
            <p:cNvSpPr/>
            <p:nvPr/>
          </p:nvSpPr>
          <p:spPr>
            <a:xfrm>
              <a:off x="6783859" y="1421027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4560C32-FA1E-55C4-C79A-39511D3F8A8F}"/>
                </a:ext>
              </a:extLst>
            </p:cNvPr>
            <p:cNvSpPr/>
            <p:nvPr/>
          </p:nvSpPr>
          <p:spPr>
            <a:xfrm>
              <a:off x="6404497" y="1475027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B7F5976-BD9D-1B45-0A7F-2A93BCCB569A}"/>
                </a:ext>
              </a:extLst>
            </p:cNvPr>
            <p:cNvSpPr/>
            <p:nvPr/>
          </p:nvSpPr>
          <p:spPr>
            <a:xfrm>
              <a:off x="6140411" y="1529027"/>
              <a:ext cx="216000" cy="216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814E4F0-5BE3-3A01-8E0B-8C5D7E87D591}"/>
                </a:ext>
              </a:extLst>
            </p:cNvPr>
            <p:cNvSpPr/>
            <p:nvPr/>
          </p:nvSpPr>
          <p:spPr>
            <a:xfrm>
              <a:off x="7263405" y="1475027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C419D2D-B021-EF87-7D7B-766E199C9D6F}"/>
                </a:ext>
              </a:extLst>
            </p:cNvPr>
            <p:cNvSpPr/>
            <p:nvPr/>
          </p:nvSpPr>
          <p:spPr>
            <a:xfrm>
              <a:off x="7636288" y="1524303"/>
              <a:ext cx="216000" cy="216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9D59038-24EE-D426-BB10-9037151EB16A}"/>
                </a:ext>
              </a:extLst>
            </p:cNvPr>
            <p:cNvSpPr/>
            <p:nvPr/>
          </p:nvSpPr>
          <p:spPr>
            <a:xfrm>
              <a:off x="6083429" y="1800425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733F77A-4347-CF10-392A-C124E5920621}"/>
                </a:ext>
              </a:extLst>
            </p:cNvPr>
            <p:cNvSpPr/>
            <p:nvPr/>
          </p:nvSpPr>
          <p:spPr>
            <a:xfrm>
              <a:off x="6034843" y="2178916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8AD5955-76BE-190C-AD47-9867CCC8DE8A}"/>
                </a:ext>
              </a:extLst>
            </p:cNvPr>
            <p:cNvSpPr/>
            <p:nvPr/>
          </p:nvSpPr>
          <p:spPr>
            <a:xfrm>
              <a:off x="6524367" y="2220563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D3F25C4-E1D1-58F1-B7A8-E458751B8CBD}"/>
                </a:ext>
              </a:extLst>
            </p:cNvPr>
            <p:cNvSpPr/>
            <p:nvPr/>
          </p:nvSpPr>
          <p:spPr>
            <a:xfrm>
              <a:off x="6889553" y="2274553"/>
              <a:ext cx="216000" cy="216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5FF44A62-D6C2-BFE3-153A-7F9031CEE853}"/>
                </a:ext>
              </a:extLst>
            </p:cNvPr>
            <p:cNvSpPr/>
            <p:nvPr/>
          </p:nvSpPr>
          <p:spPr>
            <a:xfrm>
              <a:off x="7531499" y="2171096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4C6651B-A420-E24A-3193-3541829C44CC}"/>
                </a:ext>
              </a:extLst>
            </p:cNvPr>
            <p:cNvSpPr/>
            <p:nvPr/>
          </p:nvSpPr>
          <p:spPr>
            <a:xfrm>
              <a:off x="6140408" y="3021774"/>
              <a:ext cx="216000" cy="216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5E2C485-EF9A-740F-B066-9A560F3F7615}"/>
                </a:ext>
              </a:extLst>
            </p:cNvPr>
            <p:cNvSpPr/>
            <p:nvPr/>
          </p:nvSpPr>
          <p:spPr>
            <a:xfrm>
              <a:off x="7637068" y="3021769"/>
              <a:ext cx="216000" cy="216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D0487CCC-4491-9EC7-5F74-5FF6179BF789}"/>
                </a:ext>
              </a:extLst>
            </p:cNvPr>
            <p:cNvSpPr/>
            <p:nvPr/>
          </p:nvSpPr>
          <p:spPr>
            <a:xfrm>
              <a:off x="6083428" y="2648404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6E723DA-9F6E-DDEE-D678-955AA85CB29D}"/>
                </a:ext>
              </a:extLst>
            </p:cNvPr>
            <p:cNvSpPr/>
            <p:nvPr/>
          </p:nvSpPr>
          <p:spPr>
            <a:xfrm>
              <a:off x="7583990" y="1796505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D197BBC-0690-B645-086C-412ED871383F}"/>
                </a:ext>
              </a:extLst>
            </p:cNvPr>
            <p:cNvSpPr/>
            <p:nvPr/>
          </p:nvSpPr>
          <p:spPr>
            <a:xfrm>
              <a:off x="7583987" y="2648400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B8B9B35-4931-769D-85A0-DF2086EB10CC}"/>
                </a:ext>
              </a:extLst>
            </p:cNvPr>
            <p:cNvSpPr/>
            <p:nvPr/>
          </p:nvSpPr>
          <p:spPr>
            <a:xfrm>
              <a:off x="7154140" y="2218554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7271094-69D5-0623-ED06-F94ACBAAC8C8}"/>
                </a:ext>
              </a:extLst>
            </p:cNvPr>
            <p:cNvSpPr/>
            <p:nvPr/>
          </p:nvSpPr>
          <p:spPr>
            <a:xfrm>
              <a:off x="6399948" y="2964922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87C6CB2-8547-ABED-97F1-AC1703BF478B}"/>
                </a:ext>
              </a:extLst>
            </p:cNvPr>
            <p:cNvSpPr/>
            <p:nvPr/>
          </p:nvSpPr>
          <p:spPr>
            <a:xfrm>
              <a:off x="7271375" y="2964921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FF81FBF-7FDE-B23F-A8A9-905F9BB3808B}"/>
                </a:ext>
              </a:extLst>
            </p:cNvPr>
            <p:cNvSpPr/>
            <p:nvPr/>
          </p:nvSpPr>
          <p:spPr>
            <a:xfrm>
              <a:off x="6779952" y="2902054"/>
              <a:ext cx="432000" cy="432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5EF2537-ADD3-DB26-CCB9-800B5781D6D2}"/>
                </a:ext>
              </a:extLst>
            </p:cNvPr>
            <p:cNvSpPr/>
            <p:nvPr/>
          </p:nvSpPr>
          <p:spPr>
            <a:xfrm>
              <a:off x="6833079" y="1900128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A75C710-E319-5BFA-2BA4-85281FB121F1}"/>
                </a:ext>
              </a:extLst>
            </p:cNvPr>
            <p:cNvSpPr/>
            <p:nvPr/>
          </p:nvSpPr>
          <p:spPr>
            <a:xfrm>
              <a:off x="6829179" y="2537088"/>
              <a:ext cx="324000" cy="324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AC7EDD8-CA6D-209E-C7F1-7FC4C2A61341}"/>
                </a:ext>
              </a:extLst>
            </p:cNvPr>
            <p:cNvSpPr/>
            <p:nvPr/>
          </p:nvSpPr>
          <p:spPr>
            <a:xfrm>
              <a:off x="6503828" y="1896354"/>
              <a:ext cx="216000" cy="216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A4152A5-1B84-F26A-7C9C-78B09E4F699D}"/>
                </a:ext>
              </a:extLst>
            </p:cNvPr>
            <p:cNvSpPr/>
            <p:nvPr/>
          </p:nvSpPr>
          <p:spPr>
            <a:xfrm>
              <a:off x="7265830" y="1896348"/>
              <a:ext cx="216000" cy="216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03B7ACC8-8B8C-6BD1-7E4C-655C42C1D4E8}"/>
                </a:ext>
              </a:extLst>
            </p:cNvPr>
            <p:cNvSpPr/>
            <p:nvPr/>
          </p:nvSpPr>
          <p:spPr>
            <a:xfrm>
              <a:off x="7265827" y="2646621"/>
              <a:ext cx="216000" cy="216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C9522608-5DB2-95EF-2ED5-970CD8327D0E}"/>
                </a:ext>
              </a:extLst>
            </p:cNvPr>
            <p:cNvSpPr/>
            <p:nvPr/>
          </p:nvSpPr>
          <p:spPr>
            <a:xfrm>
              <a:off x="6503824" y="2642723"/>
              <a:ext cx="216000" cy="216000"/>
            </a:xfrm>
            <a:prstGeom prst="ellipse">
              <a:avLst/>
            </a:prstGeom>
            <a:solidFill>
              <a:srgbClr val="001D6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B03676AB-0CED-8BCD-56E8-BC55FFA6BC58}"/>
              </a:ext>
            </a:extLst>
          </p:cNvPr>
          <p:cNvGrpSpPr/>
          <p:nvPr/>
        </p:nvGrpSpPr>
        <p:grpSpPr>
          <a:xfrm>
            <a:off x="1286828" y="3714687"/>
            <a:ext cx="2284847" cy="2284847"/>
            <a:chOff x="674614" y="1144153"/>
            <a:chExt cx="2284847" cy="2284847"/>
          </a:xfrm>
        </p:grpSpPr>
        <p:cxnSp>
          <p:nvCxnSpPr>
            <p:cNvPr id="112" name="Conector Reto 111">
              <a:extLst>
                <a:ext uri="{FF2B5EF4-FFF2-40B4-BE49-F238E27FC236}">
                  <a16:creationId xmlns:a16="http://schemas.microsoft.com/office/drawing/2014/main" id="{2829C7C2-C19B-E9AB-11EE-D7134D817A3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17038" y="1076206"/>
              <a:ext cx="0" cy="228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ector Reto 110">
              <a:extLst>
                <a:ext uri="{FF2B5EF4-FFF2-40B4-BE49-F238E27FC236}">
                  <a16:creationId xmlns:a16="http://schemas.microsoft.com/office/drawing/2014/main" id="{EEE07282-DC24-583F-00A6-559B68C4BF69}"/>
                </a:ext>
              </a:extLst>
            </p:cNvPr>
            <p:cNvCxnSpPr/>
            <p:nvPr/>
          </p:nvCxnSpPr>
          <p:spPr>
            <a:xfrm>
              <a:off x="1698005" y="1144153"/>
              <a:ext cx="0" cy="22848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ector Reto 105">
              <a:extLst>
                <a:ext uri="{FF2B5EF4-FFF2-40B4-BE49-F238E27FC236}">
                  <a16:creationId xmlns:a16="http://schemas.microsoft.com/office/drawing/2014/main" id="{9FB5EA7F-9E65-C2D8-EDDB-F2E2A64E50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990" y="1482142"/>
              <a:ext cx="1486518" cy="14820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Retângulo 102">
              <a:extLst>
                <a:ext uri="{FF2B5EF4-FFF2-40B4-BE49-F238E27FC236}">
                  <a16:creationId xmlns:a16="http://schemas.microsoft.com/office/drawing/2014/main" id="{D5AABCE2-978A-4AC4-FD5E-9C3666710636}"/>
                </a:ext>
              </a:extLst>
            </p:cNvPr>
            <p:cNvSpPr/>
            <p:nvPr/>
          </p:nvSpPr>
          <p:spPr>
            <a:xfrm>
              <a:off x="949508" y="1463269"/>
              <a:ext cx="1494000" cy="14940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Conector Reto 104">
              <a:extLst>
                <a:ext uri="{FF2B5EF4-FFF2-40B4-BE49-F238E27FC236}">
                  <a16:creationId xmlns:a16="http://schemas.microsoft.com/office/drawing/2014/main" id="{A7CF7C0C-1AE9-BDCF-EDB6-C70B8C2176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548" y="1470305"/>
              <a:ext cx="1485218" cy="148650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E9F4771D-8630-2D2F-FEFE-6E1E7ECA0801}"/>
                </a:ext>
              </a:extLst>
            </p:cNvPr>
            <p:cNvSpPr/>
            <p:nvPr/>
          </p:nvSpPr>
          <p:spPr>
            <a:xfrm>
              <a:off x="1321179" y="1845922"/>
              <a:ext cx="748800" cy="748800"/>
            </a:xfrm>
            <a:prstGeom prst="rect">
              <a:avLst/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8756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99E0B59-6AAF-70D6-296E-B7AEF64BC45B}"/>
              </a:ext>
            </a:extLst>
          </p:cNvPr>
          <p:cNvGrpSpPr/>
          <p:nvPr/>
        </p:nvGrpSpPr>
        <p:grpSpPr>
          <a:xfrm>
            <a:off x="314097" y="104317"/>
            <a:ext cx="3969608" cy="1567326"/>
            <a:chOff x="1562129" y="609235"/>
            <a:chExt cx="3969608" cy="156732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9DD0B80-1195-7D79-ACF4-859825777E60}"/>
                </a:ext>
              </a:extLst>
            </p:cNvPr>
            <p:cNvSpPr txBox="1"/>
            <p:nvPr/>
          </p:nvSpPr>
          <p:spPr>
            <a:xfrm>
              <a:off x="1840156" y="1930340"/>
              <a:ext cx="341355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pt-BR" sz="1600" spc="1600" dirty="0">
                  <a:solidFill>
                    <a:srgbClr val="000080"/>
                  </a:solidFill>
                  <a:latin typeface="+mj-lt"/>
                </a:rPr>
                <a:t>EVER STRONG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8D3EEE6-5FAF-9F30-F2F8-075D8E5D738A}"/>
                </a:ext>
              </a:extLst>
            </p:cNvPr>
            <p:cNvSpPr txBox="1"/>
            <p:nvPr/>
          </p:nvSpPr>
          <p:spPr>
            <a:xfrm>
              <a:off x="1562129" y="609235"/>
              <a:ext cx="3969608" cy="15136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pt-BR" sz="9600" dirty="0">
                  <a:solidFill>
                    <a:srgbClr val="000080"/>
                  </a:solidFill>
                  <a:latin typeface="+mj-lt"/>
                </a:rPr>
                <a:t>strat fin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0D0F7B6-4781-EF72-B201-07B6EB2ADE69}"/>
              </a:ext>
            </a:extLst>
          </p:cNvPr>
          <p:cNvGrpSpPr/>
          <p:nvPr/>
        </p:nvGrpSpPr>
        <p:grpSpPr>
          <a:xfrm>
            <a:off x="9615587" y="468908"/>
            <a:ext cx="1928656" cy="1913027"/>
            <a:chOff x="6034843" y="1421027"/>
            <a:chExt cx="1928656" cy="191302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F05374-4FEE-8D7D-BCB7-BE22087EE63F}"/>
                </a:ext>
              </a:extLst>
            </p:cNvPr>
            <p:cNvSpPr/>
            <p:nvPr/>
          </p:nvSpPr>
          <p:spPr>
            <a:xfrm>
              <a:off x="6783859" y="1421027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C6ADC0-C085-7604-9E3C-74294D3513DD}"/>
                </a:ext>
              </a:extLst>
            </p:cNvPr>
            <p:cNvSpPr/>
            <p:nvPr/>
          </p:nvSpPr>
          <p:spPr>
            <a:xfrm>
              <a:off x="6404497" y="1475027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9EADFA-B2CF-2BD9-20DC-420757AEB0C8}"/>
                </a:ext>
              </a:extLst>
            </p:cNvPr>
            <p:cNvSpPr/>
            <p:nvPr/>
          </p:nvSpPr>
          <p:spPr>
            <a:xfrm>
              <a:off x="6140411" y="1529027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90E0C5-12D3-E48A-C9FF-F3F962D77B08}"/>
                </a:ext>
              </a:extLst>
            </p:cNvPr>
            <p:cNvSpPr/>
            <p:nvPr/>
          </p:nvSpPr>
          <p:spPr>
            <a:xfrm>
              <a:off x="7263405" y="1475027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9C3518-DCC2-2471-073A-A27BD3AB7B15}"/>
                </a:ext>
              </a:extLst>
            </p:cNvPr>
            <p:cNvSpPr/>
            <p:nvPr/>
          </p:nvSpPr>
          <p:spPr>
            <a:xfrm>
              <a:off x="7636288" y="152430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51CBC9-7ACC-64D9-6F4A-B9D7A73B2690}"/>
                </a:ext>
              </a:extLst>
            </p:cNvPr>
            <p:cNvSpPr/>
            <p:nvPr/>
          </p:nvSpPr>
          <p:spPr>
            <a:xfrm>
              <a:off x="6083429" y="1800425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ECF1F5-E198-C5BD-245E-DE5384BD6656}"/>
                </a:ext>
              </a:extLst>
            </p:cNvPr>
            <p:cNvSpPr/>
            <p:nvPr/>
          </p:nvSpPr>
          <p:spPr>
            <a:xfrm>
              <a:off x="6034843" y="2178916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41454E-ADF9-1061-0EB9-233825AC39F0}"/>
                </a:ext>
              </a:extLst>
            </p:cNvPr>
            <p:cNvSpPr/>
            <p:nvPr/>
          </p:nvSpPr>
          <p:spPr>
            <a:xfrm>
              <a:off x="6524367" y="2220563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EA5F93E-A255-03F3-CD26-C22ABAB84198}"/>
                </a:ext>
              </a:extLst>
            </p:cNvPr>
            <p:cNvSpPr/>
            <p:nvPr/>
          </p:nvSpPr>
          <p:spPr>
            <a:xfrm>
              <a:off x="6889553" y="227455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3754EA-2D33-43AB-BFF8-EAB9FFF753C3}"/>
                </a:ext>
              </a:extLst>
            </p:cNvPr>
            <p:cNvSpPr/>
            <p:nvPr/>
          </p:nvSpPr>
          <p:spPr>
            <a:xfrm>
              <a:off x="7531499" y="2171096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E7CBCC-E83B-2A7A-43C9-C534362CBF25}"/>
                </a:ext>
              </a:extLst>
            </p:cNvPr>
            <p:cNvSpPr/>
            <p:nvPr/>
          </p:nvSpPr>
          <p:spPr>
            <a:xfrm>
              <a:off x="6140408" y="3021774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5BBC41-4BAA-96DF-F0C8-4369B7AE63DF}"/>
                </a:ext>
              </a:extLst>
            </p:cNvPr>
            <p:cNvSpPr/>
            <p:nvPr/>
          </p:nvSpPr>
          <p:spPr>
            <a:xfrm>
              <a:off x="7637068" y="3021769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90E3E0-B112-5DDE-95F6-35B0FD270D96}"/>
                </a:ext>
              </a:extLst>
            </p:cNvPr>
            <p:cNvSpPr/>
            <p:nvPr/>
          </p:nvSpPr>
          <p:spPr>
            <a:xfrm>
              <a:off x="6083428" y="2648404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A862A1-A622-C6EF-9105-1CB30CDFF0AB}"/>
                </a:ext>
              </a:extLst>
            </p:cNvPr>
            <p:cNvSpPr/>
            <p:nvPr/>
          </p:nvSpPr>
          <p:spPr>
            <a:xfrm>
              <a:off x="7583990" y="1796505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8B349EA-0BF3-EAE8-BBE3-AFCD7E65400F}"/>
                </a:ext>
              </a:extLst>
            </p:cNvPr>
            <p:cNvSpPr/>
            <p:nvPr/>
          </p:nvSpPr>
          <p:spPr>
            <a:xfrm>
              <a:off x="7583987" y="2648400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ABE2C2-66B1-8567-CF5E-F50B24F241F8}"/>
                </a:ext>
              </a:extLst>
            </p:cNvPr>
            <p:cNvSpPr/>
            <p:nvPr/>
          </p:nvSpPr>
          <p:spPr>
            <a:xfrm>
              <a:off x="7154140" y="2218554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E9DB0C9-18C8-8D15-4099-1393247DBBA8}"/>
                </a:ext>
              </a:extLst>
            </p:cNvPr>
            <p:cNvSpPr/>
            <p:nvPr/>
          </p:nvSpPr>
          <p:spPr>
            <a:xfrm>
              <a:off x="6399948" y="2964922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72FF49-6B29-5DFD-1DDD-15036EE5450D}"/>
                </a:ext>
              </a:extLst>
            </p:cNvPr>
            <p:cNvSpPr/>
            <p:nvPr/>
          </p:nvSpPr>
          <p:spPr>
            <a:xfrm>
              <a:off x="7271375" y="2964921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CBECFAB-80CB-2472-C784-A9FE189F8EC3}"/>
                </a:ext>
              </a:extLst>
            </p:cNvPr>
            <p:cNvSpPr/>
            <p:nvPr/>
          </p:nvSpPr>
          <p:spPr>
            <a:xfrm>
              <a:off x="6779952" y="2902054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2671FDD-4D64-90FC-DE5E-8AFAE10F43A8}"/>
                </a:ext>
              </a:extLst>
            </p:cNvPr>
            <p:cNvSpPr/>
            <p:nvPr/>
          </p:nvSpPr>
          <p:spPr>
            <a:xfrm>
              <a:off x="6833079" y="1900128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4B498D4-8F2A-4F56-1607-B74962488A7E}"/>
                </a:ext>
              </a:extLst>
            </p:cNvPr>
            <p:cNvSpPr/>
            <p:nvPr/>
          </p:nvSpPr>
          <p:spPr>
            <a:xfrm>
              <a:off x="6829179" y="2537088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496660-55EC-0080-48E2-189275569D75}"/>
                </a:ext>
              </a:extLst>
            </p:cNvPr>
            <p:cNvSpPr/>
            <p:nvPr/>
          </p:nvSpPr>
          <p:spPr>
            <a:xfrm>
              <a:off x="6503828" y="1896354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8FF4EF-2C77-B87B-3B3F-7643570D6B8B}"/>
                </a:ext>
              </a:extLst>
            </p:cNvPr>
            <p:cNvSpPr/>
            <p:nvPr/>
          </p:nvSpPr>
          <p:spPr>
            <a:xfrm>
              <a:off x="7265830" y="1896348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830A6C-08BD-2687-1FC9-E550B3B4F8F3}"/>
                </a:ext>
              </a:extLst>
            </p:cNvPr>
            <p:cNvSpPr/>
            <p:nvPr/>
          </p:nvSpPr>
          <p:spPr>
            <a:xfrm>
              <a:off x="7265827" y="2646621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3C4E35A-8E7D-C31F-1164-A50DEC27DD10}"/>
                </a:ext>
              </a:extLst>
            </p:cNvPr>
            <p:cNvSpPr/>
            <p:nvPr/>
          </p:nvSpPr>
          <p:spPr>
            <a:xfrm>
              <a:off x="6503824" y="264272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36" name="Retângulo 35">
            <a:extLst>
              <a:ext uri="{FF2B5EF4-FFF2-40B4-BE49-F238E27FC236}">
                <a16:creationId xmlns:a16="http://schemas.microsoft.com/office/drawing/2014/main" id="{97AB6B46-BABB-68A2-705D-40EBD02D9C00}"/>
              </a:ext>
            </a:extLst>
          </p:cNvPr>
          <p:cNvSpPr/>
          <p:nvPr/>
        </p:nvSpPr>
        <p:spPr>
          <a:xfrm>
            <a:off x="3641153" y="2381936"/>
            <a:ext cx="3781168" cy="4160968"/>
          </a:xfrm>
          <a:prstGeom prst="rect">
            <a:avLst/>
          </a:prstGeom>
          <a:solidFill>
            <a:srgbClr val="5F98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38401D66-9310-1340-740C-840B5324C20B}"/>
              </a:ext>
            </a:extLst>
          </p:cNvPr>
          <p:cNvGrpSpPr/>
          <p:nvPr/>
        </p:nvGrpSpPr>
        <p:grpSpPr>
          <a:xfrm>
            <a:off x="3641153" y="4648915"/>
            <a:ext cx="3969608" cy="1567326"/>
            <a:chOff x="1562129" y="609235"/>
            <a:chExt cx="3969608" cy="1567326"/>
          </a:xfrm>
        </p:grpSpPr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F2A9217B-E65F-B0E5-BB0B-63F2FD93B973}"/>
                </a:ext>
              </a:extLst>
            </p:cNvPr>
            <p:cNvSpPr txBox="1"/>
            <p:nvPr/>
          </p:nvSpPr>
          <p:spPr>
            <a:xfrm>
              <a:off x="1840156" y="1930340"/>
              <a:ext cx="341355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pt-BR" sz="1600" spc="1600" dirty="0">
                  <a:solidFill>
                    <a:srgbClr val="000080"/>
                  </a:solidFill>
                  <a:latin typeface="+mj-lt"/>
                </a:rPr>
                <a:t>EVER STRONG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036D219E-6D24-D286-474C-328BA55DF250}"/>
                </a:ext>
              </a:extLst>
            </p:cNvPr>
            <p:cNvSpPr txBox="1"/>
            <p:nvPr/>
          </p:nvSpPr>
          <p:spPr>
            <a:xfrm>
              <a:off x="1562129" y="609235"/>
              <a:ext cx="3969608" cy="15136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pt-BR" sz="9600" dirty="0">
                  <a:solidFill>
                    <a:srgbClr val="000080"/>
                  </a:solidFill>
                  <a:latin typeface="+mj-lt"/>
                </a:rPr>
                <a:t>strat fin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46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99E0B59-6AAF-70D6-296E-B7AEF64BC45B}"/>
              </a:ext>
            </a:extLst>
          </p:cNvPr>
          <p:cNvGrpSpPr/>
          <p:nvPr/>
        </p:nvGrpSpPr>
        <p:grpSpPr>
          <a:xfrm>
            <a:off x="314097" y="104317"/>
            <a:ext cx="3969608" cy="1567326"/>
            <a:chOff x="1562129" y="609235"/>
            <a:chExt cx="3969608" cy="156732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9DD0B80-1195-7D79-ACF4-859825777E60}"/>
                </a:ext>
              </a:extLst>
            </p:cNvPr>
            <p:cNvSpPr txBox="1"/>
            <p:nvPr/>
          </p:nvSpPr>
          <p:spPr>
            <a:xfrm>
              <a:off x="1840156" y="1930340"/>
              <a:ext cx="341355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pt-BR" sz="1600" spc="1600" dirty="0">
                  <a:solidFill>
                    <a:srgbClr val="000080"/>
                  </a:solidFill>
                  <a:latin typeface="+mj-lt"/>
                </a:rPr>
                <a:t>EVER STRONG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8D3EEE6-5FAF-9F30-F2F8-075D8E5D738A}"/>
                </a:ext>
              </a:extLst>
            </p:cNvPr>
            <p:cNvSpPr txBox="1"/>
            <p:nvPr/>
          </p:nvSpPr>
          <p:spPr>
            <a:xfrm>
              <a:off x="1562129" y="609235"/>
              <a:ext cx="3969608" cy="15136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pt-BR" sz="9600" dirty="0">
                  <a:solidFill>
                    <a:srgbClr val="000080"/>
                  </a:solidFill>
                  <a:latin typeface="+mj-lt"/>
                </a:rPr>
                <a:t>strat fin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0D0F7B6-4781-EF72-B201-07B6EB2ADE69}"/>
              </a:ext>
            </a:extLst>
          </p:cNvPr>
          <p:cNvGrpSpPr/>
          <p:nvPr/>
        </p:nvGrpSpPr>
        <p:grpSpPr>
          <a:xfrm>
            <a:off x="9615587" y="468908"/>
            <a:ext cx="1928656" cy="1913027"/>
            <a:chOff x="6034843" y="1421027"/>
            <a:chExt cx="1928656" cy="191302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F05374-4FEE-8D7D-BCB7-BE22087EE63F}"/>
                </a:ext>
              </a:extLst>
            </p:cNvPr>
            <p:cNvSpPr/>
            <p:nvPr/>
          </p:nvSpPr>
          <p:spPr>
            <a:xfrm>
              <a:off x="6783859" y="1421027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C6ADC0-C085-7604-9E3C-74294D3513DD}"/>
                </a:ext>
              </a:extLst>
            </p:cNvPr>
            <p:cNvSpPr/>
            <p:nvPr/>
          </p:nvSpPr>
          <p:spPr>
            <a:xfrm>
              <a:off x="6404497" y="1475027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9EADFA-B2CF-2BD9-20DC-420757AEB0C8}"/>
                </a:ext>
              </a:extLst>
            </p:cNvPr>
            <p:cNvSpPr/>
            <p:nvPr/>
          </p:nvSpPr>
          <p:spPr>
            <a:xfrm>
              <a:off x="6140411" y="1529027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90E0C5-12D3-E48A-C9FF-F3F962D77B08}"/>
                </a:ext>
              </a:extLst>
            </p:cNvPr>
            <p:cNvSpPr/>
            <p:nvPr/>
          </p:nvSpPr>
          <p:spPr>
            <a:xfrm>
              <a:off x="7263405" y="1475027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9C3518-DCC2-2471-073A-A27BD3AB7B15}"/>
                </a:ext>
              </a:extLst>
            </p:cNvPr>
            <p:cNvSpPr/>
            <p:nvPr/>
          </p:nvSpPr>
          <p:spPr>
            <a:xfrm>
              <a:off x="7636288" y="152430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51CBC9-7ACC-64D9-6F4A-B9D7A73B2690}"/>
                </a:ext>
              </a:extLst>
            </p:cNvPr>
            <p:cNvSpPr/>
            <p:nvPr/>
          </p:nvSpPr>
          <p:spPr>
            <a:xfrm>
              <a:off x="6083429" y="1800425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ECF1F5-E198-C5BD-245E-DE5384BD6656}"/>
                </a:ext>
              </a:extLst>
            </p:cNvPr>
            <p:cNvSpPr/>
            <p:nvPr/>
          </p:nvSpPr>
          <p:spPr>
            <a:xfrm>
              <a:off x="6034843" y="2178916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41454E-ADF9-1061-0EB9-233825AC39F0}"/>
                </a:ext>
              </a:extLst>
            </p:cNvPr>
            <p:cNvSpPr/>
            <p:nvPr/>
          </p:nvSpPr>
          <p:spPr>
            <a:xfrm>
              <a:off x="6524367" y="2220563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EA5F93E-A255-03F3-CD26-C22ABAB84198}"/>
                </a:ext>
              </a:extLst>
            </p:cNvPr>
            <p:cNvSpPr/>
            <p:nvPr/>
          </p:nvSpPr>
          <p:spPr>
            <a:xfrm>
              <a:off x="6889553" y="227455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3754EA-2D33-43AB-BFF8-EAB9FFF753C3}"/>
                </a:ext>
              </a:extLst>
            </p:cNvPr>
            <p:cNvSpPr/>
            <p:nvPr/>
          </p:nvSpPr>
          <p:spPr>
            <a:xfrm>
              <a:off x="7531499" y="2171096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E7CBCC-E83B-2A7A-43C9-C534362CBF25}"/>
                </a:ext>
              </a:extLst>
            </p:cNvPr>
            <p:cNvSpPr/>
            <p:nvPr/>
          </p:nvSpPr>
          <p:spPr>
            <a:xfrm>
              <a:off x="6140408" y="3021774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5BBC41-4BAA-96DF-F0C8-4369B7AE63DF}"/>
                </a:ext>
              </a:extLst>
            </p:cNvPr>
            <p:cNvSpPr/>
            <p:nvPr/>
          </p:nvSpPr>
          <p:spPr>
            <a:xfrm>
              <a:off x="7637068" y="3021769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90E3E0-B112-5DDE-95F6-35B0FD270D96}"/>
                </a:ext>
              </a:extLst>
            </p:cNvPr>
            <p:cNvSpPr/>
            <p:nvPr/>
          </p:nvSpPr>
          <p:spPr>
            <a:xfrm>
              <a:off x="6083428" y="2648404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A862A1-A622-C6EF-9105-1CB30CDFF0AB}"/>
                </a:ext>
              </a:extLst>
            </p:cNvPr>
            <p:cNvSpPr/>
            <p:nvPr/>
          </p:nvSpPr>
          <p:spPr>
            <a:xfrm>
              <a:off x="7583990" y="1796505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8B349EA-0BF3-EAE8-BBE3-AFCD7E65400F}"/>
                </a:ext>
              </a:extLst>
            </p:cNvPr>
            <p:cNvSpPr/>
            <p:nvPr/>
          </p:nvSpPr>
          <p:spPr>
            <a:xfrm>
              <a:off x="7583987" y="2648400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ABE2C2-66B1-8567-CF5E-F50B24F241F8}"/>
                </a:ext>
              </a:extLst>
            </p:cNvPr>
            <p:cNvSpPr/>
            <p:nvPr/>
          </p:nvSpPr>
          <p:spPr>
            <a:xfrm>
              <a:off x="7154140" y="2218554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E9DB0C9-18C8-8D15-4099-1393247DBBA8}"/>
                </a:ext>
              </a:extLst>
            </p:cNvPr>
            <p:cNvSpPr/>
            <p:nvPr/>
          </p:nvSpPr>
          <p:spPr>
            <a:xfrm>
              <a:off x="6399948" y="2964922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72FF49-6B29-5DFD-1DDD-15036EE5450D}"/>
                </a:ext>
              </a:extLst>
            </p:cNvPr>
            <p:cNvSpPr/>
            <p:nvPr/>
          </p:nvSpPr>
          <p:spPr>
            <a:xfrm>
              <a:off x="7271375" y="2964921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CBECFAB-80CB-2472-C784-A9FE189F8EC3}"/>
                </a:ext>
              </a:extLst>
            </p:cNvPr>
            <p:cNvSpPr/>
            <p:nvPr/>
          </p:nvSpPr>
          <p:spPr>
            <a:xfrm>
              <a:off x="6779952" y="2902054"/>
              <a:ext cx="432000" cy="432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2671FDD-4D64-90FC-DE5E-8AFAE10F43A8}"/>
                </a:ext>
              </a:extLst>
            </p:cNvPr>
            <p:cNvSpPr/>
            <p:nvPr/>
          </p:nvSpPr>
          <p:spPr>
            <a:xfrm>
              <a:off x="6833079" y="1900128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4B498D4-8F2A-4F56-1607-B74962488A7E}"/>
                </a:ext>
              </a:extLst>
            </p:cNvPr>
            <p:cNvSpPr/>
            <p:nvPr/>
          </p:nvSpPr>
          <p:spPr>
            <a:xfrm>
              <a:off x="6829179" y="2537088"/>
              <a:ext cx="324000" cy="324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496660-55EC-0080-48E2-189275569D75}"/>
                </a:ext>
              </a:extLst>
            </p:cNvPr>
            <p:cNvSpPr/>
            <p:nvPr/>
          </p:nvSpPr>
          <p:spPr>
            <a:xfrm>
              <a:off x="6503828" y="1896354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8FF4EF-2C77-B87B-3B3F-7643570D6B8B}"/>
                </a:ext>
              </a:extLst>
            </p:cNvPr>
            <p:cNvSpPr/>
            <p:nvPr/>
          </p:nvSpPr>
          <p:spPr>
            <a:xfrm>
              <a:off x="7265830" y="1896348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830A6C-08BD-2687-1FC9-E550B3B4F8F3}"/>
                </a:ext>
              </a:extLst>
            </p:cNvPr>
            <p:cNvSpPr/>
            <p:nvPr/>
          </p:nvSpPr>
          <p:spPr>
            <a:xfrm>
              <a:off x="7265827" y="2646621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3C4E35A-8E7D-C31F-1164-A50DEC27DD10}"/>
                </a:ext>
              </a:extLst>
            </p:cNvPr>
            <p:cNvSpPr/>
            <p:nvPr/>
          </p:nvSpPr>
          <p:spPr>
            <a:xfrm>
              <a:off x="6503824" y="2642723"/>
              <a:ext cx="216000" cy="216000"/>
            </a:xfrm>
            <a:prstGeom prst="ellipse">
              <a:avLst/>
            </a:prstGeom>
            <a:solidFill>
              <a:srgbClr val="0000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51AC1E41-85BA-5022-023E-EA413A8659E6}"/>
              </a:ext>
            </a:extLst>
          </p:cNvPr>
          <p:cNvGrpSpPr/>
          <p:nvPr/>
        </p:nvGrpSpPr>
        <p:grpSpPr>
          <a:xfrm>
            <a:off x="6882511" y="2487784"/>
            <a:ext cx="3969608" cy="4160968"/>
            <a:chOff x="6882511" y="2487784"/>
            <a:chExt cx="3969608" cy="4160968"/>
          </a:xfrm>
        </p:grpSpPr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F057CC64-E45A-F20F-F0D7-6B62D34EB38E}"/>
                </a:ext>
              </a:extLst>
            </p:cNvPr>
            <p:cNvSpPr/>
            <p:nvPr/>
          </p:nvSpPr>
          <p:spPr>
            <a:xfrm>
              <a:off x="6958865" y="2487784"/>
              <a:ext cx="3781168" cy="4160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07871BE-8EB3-7D32-4758-10CEA89F7F10}"/>
                </a:ext>
              </a:extLst>
            </p:cNvPr>
            <p:cNvGrpSpPr/>
            <p:nvPr/>
          </p:nvGrpSpPr>
          <p:grpSpPr>
            <a:xfrm>
              <a:off x="6882511" y="2782952"/>
              <a:ext cx="3969608" cy="3631857"/>
              <a:chOff x="4547907" y="2798587"/>
              <a:chExt cx="3969608" cy="3534000"/>
            </a:xfrm>
          </p:grpSpPr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A8FF6C84-CE62-B204-5893-933F9274C005}"/>
                  </a:ext>
                </a:extLst>
              </p:cNvPr>
              <p:cNvGrpSpPr/>
              <p:nvPr/>
            </p:nvGrpSpPr>
            <p:grpSpPr>
              <a:xfrm>
                <a:off x="4547907" y="4765261"/>
                <a:ext cx="3969608" cy="1567326"/>
                <a:chOff x="1562129" y="609235"/>
                <a:chExt cx="3969608" cy="1567326"/>
              </a:xfrm>
            </p:grpSpPr>
            <p:sp>
              <p:nvSpPr>
                <p:cNvPr id="92" name="CaixaDeTexto 91">
                  <a:extLst>
                    <a:ext uri="{FF2B5EF4-FFF2-40B4-BE49-F238E27FC236}">
                      <a16:creationId xmlns:a16="http://schemas.microsoft.com/office/drawing/2014/main" id="{A7009BED-5D52-D215-12CA-E5789BDF5858}"/>
                    </a:ext>
                  </a:extLst>
                </p:cNvPr>
                <p:cNvSpPr txBox="1"/>
                <p:nvPr/>
              </p:nvSpPr>
              <p:spPr>
                <a:xfrm>
                  <a:off x="1840156" y="1930340"/>
                  <a:ext cx="341355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pt-BR" sz="1600" spc="1600" dirty="0">
                      <a:solidFill>
                        <a:srgbClr val="000080"/>
                      </a:solidFill>
                      <a:latin typeface="+mj-lt"/>
                    </a:rPr>
                    <a:t>EVER STRONG</a:t>
                  </a:r>
                </a:p>
              </p:txBody>
            </p:sp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78BB8A29-8560-A063-B660-A26F19BEFF03}"/>
                    </a:ext>
                  </a:extLst>
                </p:cNvPr>
                <p:cNvSpPr txBox="1"/>
                <p:nvPr/>
              </p:nvSpPr>
              <p:spPr>
                <a:xfrm>
                  <a:off x="1562129" y="609235"/>
                  <a:ext cx="3969608" cy="15136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pt-BR" sz="9600" dirty="0">
                      <a:solidFill>
                        <a:srgbClr val="000080"/>
                      </a:solidFill>
                      <a:latin typeface="+mj-lt"/>
                    </a:rPr>
                    <a:t>strat fin</a:t>
                  </a:r>
                </a:p>
              </p:txBody>
            </p:sp>
          </p:grpSp>
          <p:grpSp>
            <p:nvGrpSpPr>
              <p:cNvPr id="66" name="Agrupar 65">
                <a:extLst>
                  <a:ext uri="{FF2B5EF4-FFF2-40B4-BE49-F238E27FC236}">
                    <a16:creationId xmlns:a16="http://schemas.microsoft.com/office/drawing/2014/main" id="{C8D3A490-C077-A48F-D84E-3C91C1E851C5}"/>
                  </a:ext>
                </a:extLst>
              </p:cNvPr>
              <p:cNvGrpSpPr/>
              <p:nvPr/>
            </p:nvGrpSpPr>
            <p:grpSpPr>
              <a:xfrm>
                <a:off x="5568383" y="2798587"/>
                <a:ext cx="1928656" cy="1913027"/>
                <a:chOff x="6034843" y="1421027"/>
                <a:chExt cx="1928656" cy="1913027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619F018E-0112-B3AB-7222-F162D7B2770E}"/>
                    </a:ext>
                  </a:extLst>
                </p:cNvPr>
                <p:cNvSpPr/>
                <p:nvPr/>
              </p:nvSpPr>
              <p:spPr>
                <a:xfrm>
                  <a:off x="6783859" y="1421027"/>
                  <a:ext cx="432000" cy="432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D9F809D-D5BB-75FD-44AA-F42D82D718F7}"/>
                    </a:ext>
                  </a:extLst>
                </p:cNvPr>
                <p:cNvSpPr/>
                <p:nvPr/>
              </p:nvSpPr>
              <p:spPr>
                <a:xfrm>
                  <a:off x="6404497" y="1475027"/>
                  <a:ext cx="324000" cy="324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B3DAC3E-4F64-8B5B-055F-A369950C6C71}"/>
                    </a:ext>
                  </a:extLst>
                </p:cNvPr>
                <p:cNvSpPr/>
                <p:nvPr/>
              </p:nvSpPr>
              <p:spPr>
                <a:xfrm>
                  <a:off x="6140411" y="1529027"/>
                  <a:ext cx="216000" cy="216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2C2BCBB-A103-C0FA-BC00-DBB31C085E35}"/>
                    </a:ext>
                  </a:extLst>
                </p:cNvPr>
                <p:cNvSpPr/>
                <p:nvPr/>
              </p:nvSpPr>
              <p:spPr>
                <a:xfrm>
                  <a:off x="7263405" y="1475027"/>
                  <a:ext cx="324000" cy="324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DA939C19-A728-3446-983B-4A0A41B987B1}"/>
                    </a:ext>
                  </a:extLst>
                </p:cNvPr>
                <p:cNvSpPr/>
                <p:nvPr/>
              </p:nvSpPr>
              <p:spPr>
                <a:xfrm>
                  <a:off x="7636288" y="1524303"/>
                  <a:ext cx="216000" cy="216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22E302B-5DF6-CF94-6C9B-A35643FC31C1}"/>
                    </a:ext>
                  </a:extLst>
                </p:cNvPr>
                <p:cNvSpPr/>
                <p:nvPr/>
              </p:nvSpPr>
              <p:spPr>
                <a:xfrm>
                  <a:off x="6083429" y="1800425"/>
                  <a:ext cx="324000" cy="324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93AC1D0-730E-8942-BB2C-8A0C2B4A0421}"/>
                    </a:ext>
                  </a:extLst>
                </p:cNvPr>
                <p:cNvSpPr/>
                <p:nvPr/>
              </p:nvSpPr>
              <p:spPr>
                <a:xfrm>
                  <a:off x="6034843" y="2178916"/>
                  <a:ext cx="432000" cy="432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CD442D3-4E1C-7B7E-0280-17B65565386C}"/>
                    </a:ext>
                  </a:extLst>
                </p:cNvPr>
                <p:cNvSpPr/>
                <p:nvPr/>
              </p:nvSpPr>
              <p:spPr>
                <a:xfrm>
                  <a:off x="6524367" y="2220563"/>
                  <a:ext cx="324000" cy="324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586EEEC-0167-0B78-EC12-8280BF1BCFC2}"/>
                    </a:ext>
                  </a:extLst>
                </p:cNvPr>
                <p:cNvSpPr/>
                <p:nvPr/>
              </p:nvSpPr>
              <p:spPr>
                <a:xfrm>
                  <a:off x="6889553" y="2274553"/>
                  <a:ext cx="216000" cy="216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62BEDCA5-5343-587C-6F82-BD3CBBA85C2C}"/>
                    </a:ext>
                  </a:extLst>
                </p:cNvPr>
                <p:cNvSpPr/>
                <p:nvPr/>
              </p:nvSpPr>
              <p:spPr>
                <a:xfrm>
                  <a:off x="7531499" y="2171096"/>
                  <a:ext cx="432000" cy="432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DA6D9F14-1DC5-840C-9F8E-A6B89AC06205}"/>
                    </a:ext>
                  </a:extLst>
                </p:cNvPr>
                <p:cNvSpPr/>
                <p:nvPr/>
              </p:nvSpPr>
              <p:spPr>
                <a:xfrm>
                  <a:off x="6140408" y="3021774"/>
                  <a:ext cx="216000" cy="216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61FA112-F24E-6DD8-89F3-BAABCD6C42EC}"/>
                    </a:ext>
                  </a:extLst>
                </p:cNvPr>
                <p:cNvSpPr/>
                <p:nvPr/>
              </p:nvSpPr>
              <p:spPr>
                <a:xfrm>
                  <a:off x="7637068" y="3021769"/>
                  <a:ext cx="216000" cy="216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3CF1D805-4809-4531-A146-A9AC48C8F879}"/>
                    </a:ext>
                  </a:extLst>
                </p:cNvPr>
                <p:cNvSpPr/>
                <p:nvPr/>
              </p:nvSpPr>
              <p:spPr>
                <a:xfrm>
                  <a:off x="6083428" y="2648404"/>
                  <a:ext cx="324000" cy="324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7D1C46A-97F6-44D5-111B-2AE35E43E3B1}"/>
                    </a:ext>
                  </a:extLst>
                </p:cNvPr>
                <p:cNvSpPr/>
                <p:nvPr/>
              </p:nvSpPr>
              <p:spPr>
                <a:xfrm>
                  <a:off x="7583990" y="1796505"/>
                  <a:ext cx="324000" cy="324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CD2DD382-025C-F491-263D-3F0C87B53AA3}"/>
                    </a:ext>
                  </a:extLst>
                </p:cNvPr>
                <p:cNvSpPr/>
                <p:nvPr/>
              </p:nvSpPr>
              <p:spPr>
                <a:xfrm>
                  <a:off x="7583987" y="2648400"/>
                  <a:ext cx="324000" cy="324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2D669386-1674-7CB8-E400-13A5D1D949EA}"/>
                    </a:ext>
                  </a:extLst>
                </p:cNvPr>
                <p:cNvSpPr/>
                <p:nvPr/>
              </p:nvSpPr>
              <p:spPr>
                <a:xfrm>
                  <a:off x="7154140" y="2218554"/>
                  <a:ext cx="324000" cy="324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39F94D0C-252C-B139-D565-4C29719F0C80}"/>
                    </a:ext>
                  </a:extLst>
                </p:cNvPr>
                <p:cNvSpPr/>
                <p:nvPr/>
              </p:nvSpPr>
              <p:spPr>
                <a:xfrm>
                  <a:off x="6399948" y="2964922"/>
                  <a:ext cx="324000" cy="324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F5E40F4-A181-753E-A20A-1F3DE91A62BD}"/>
                    </a:ext>
                  </a:extLst>
                </p:cNvPr>
                <p:cNvSpPr/>
                <p:nvPr/>
              </p:nvSpPr>
              <p:spPr>
                <a:xfrm>
                  <a:off x="7271375" y="2964921"/>
                  <a:ext cx="324000" cy="324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F70352A-3715-8805-E040-1CD6FF35AF54}"/>
                    </a:ext>
                  </a:extLst>
                </p:cNvPr>
                <p:cNvSpPr/>
                <p:nvPr/>
              </p:nvSpPr>
              <p:spPr>
                <a:xfrm>
                  <a:off x="6779952" y="2902054"/>
                  <a:ext cx="432000" cy="432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6D34F54-6555-7B10-F4B0-EBF2A59E609D}"/>
                    </a:ext>
                  </a:extLst>
                </p:cNvPr>
                <p:cNvSpPr/>
                <p:nvPr/>
              </p:nvSpPr>
              <p:spPr>
                <a:xfrm>
                  <a:off x="6833079" y="1900128"/>
                  <a:ext cx="324000" cy="324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4D8708-184C-7EA9-2752-E0DE5C254721}"/>
                    </a:ext>
                  </a:extLst>
                </p:cNvPr>
                <p:cNvSpPr/>
                <p:nvPr/>
              </p:nvSpPr>
              <p:spPr>
                <a:xfrm>
                  <a:off x="6829179" y="2537088"/>
                  <a:ext cx="324000" cy="324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97F8402-17EB-03AF-ACFF-B457E3D94320}"/>
                    </a:ext>
                  </a:extLst>
                </p:cNvPr>
                <p:cNvSpPr/>
                <p:nvPr/>
              </p:nvSpPr>
              <p:spPr>
                <a:xfrm>
                  <a:off x="6503828" y="1896354"/>
                  <a:ext cx="216000" cy="216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2A10B378-86D3-5E2F-42B9-94AC9D899ECF}"/>
                    </a:ext>
                  </a:extLst>
                </p:cNvPr>
                <p:cNvSpPr/>
                <p:nvPr/>
              </p:nvSpPr>
              <p:spPr>
                <a:xfrm>
                  <a:off x="7265830" y="1896348"/>
                  <a:ext cx="216000" cy="216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9F1DA24F-F9F1-3592-C436-50747D129497}"/>
                    </a:ext>
                  </a:extLst>
                </p:cNvPr>
                <p:cNvSpPr/>
                <p:nvPr/>
              </p:nvSpPr>
              <p:spPr>
                <a:xfrm>
                  <a:off x="7265827" y="2646621"/>
                  <a:ext cx="216000" cy="216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0874DE8-8A18-567D-0041-9A7E4029470A}"/>
                    </a:ext>
                  </a:extLst>
                </p:cNvPr>
                <p:cNvSpPr/>
                <p:nvPr/>
              </p:nvSpPr>
              <p:spPr>
                <a:xfrm>
                  <a:off x="6503824" y="2642723"/>
                  <a:ext cx="216000" cy="216000"/>
                </a:xfrm>
                <a:prstGeom prst="ellipse">
                  <a:avLst/>
                </a:prstGeom>
                <a:solidFill>
                  <a:srgbClr val="00008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B6439F0D-BB25-42C8-9CF0-01A77FB8379D}"/>
              </a:ext>
            </a:extLst>
          </p:cNvPr>
          <p:cNvSpPr txBox="1"/>
          <p:nvPr/>
        </p:nvSpPr>
        <p:spPr>
          <a:xfrm>
            <a:off x="4731714" y="1997833"/>
            <a:ext cx="341355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600" spc="1600" dirty="0">
                <a:solidFill>
                  <a:srgbClr val="000080"/>
                </a:solidFill>
                <a:latin typeface="+mj-lt"/>
              </a:rPr>
              <a:t>EVER STRONG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18FAADDE-17EC-FDB9-1DDF-6F3776DF6075}"/>
              </a:ext>
            </a:extLst>
          </p:cNvPr>
          <p:cNvSpPr txBox="1"/>
          <p:nvPr/>
        </p:nvSpPr>
        <p:spPr>
          <a:xfrm>
            <a:off x="4435638" y="256850"/>
            <a:ext cx="3969608" cy="151367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9600" dirty="0">
                <a:solidFill>
                  <a:srgbClr val="000080"/>
                </a:solidFill>
                <a:latin typeface="+mj-lt"/>
              </a:rPr>
              <a:t>strat fin</a:t>
            </a:r>
          </a:p>
        </p:txBody>
      </p: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EFF7798B-B40F-82DE-617F-D590D261394E}"/>
              </a:ext>
            </a:extLst>
          </p:cNvPr>
          <p:cNvGrpSpPr/>
          <p:nvPr/>
        </p:nvGrpSpPr>
        <p:grpSpPr>
          <a:xfrm>
            <a:off x="287435" y="2253842"/>
            <a:ext cx="4039297" cy="4160968"/>
            <a:chOff x="287435" y="2253842"/>
            <a:chExt cx="4039297" cy="4160968"/>
          </a:xfrm>
        </p:grpSpPr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97AB6B46-BABB-68A2-705D-40EBD02D9C00}"/>
                </a:ext>
              </a:extLst>
            </p:cNvPr>
            <p:cNvSpPr/>
            <p:nvPr/>
          </p:nvSpPr>
          <p:spPr>
            <a:xfrm>
              <a:off x="287435" y="2253842"/>
              <a:ext cx="4039297" cy="4160968"/>
            </a:xfrm>
            <a:prstGeom prst="rect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B87CB0D1-3BD8-C000-189D-0E96986C20B2}"/>
                </a:ext>
              </a:extLst>
            </p:cNvPr>
            <p:cNvGrpSpPr/>
            <p:nvPr/>
          </p:nvGrpSpPr>
          <p:grpSpPr>
            <a:xfrm>
              <a:off x="1275827" y="2655407"/>
              <a:ext cx="2049319" cy="1913027"/>
              <a:chOff x="6034843" y="1421027"/>
              <a:chExt cx="1928656" cy="191302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B6184C0-7195-DA1B-69EF-A2FC3B28FC30}"/>
                  </a:ext>
                </a:extLst>
              </p:cNvPr>
              <p:cNvSpPr/>
              <p:nvPr/>
            </p:nvSpPr>
            <p:spPr>
              <a:xfrm>
                <a:off x="6783859" y="1421027"/>
                <a:ext cx="432000" cy="432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1DC1453-04F7-D6BD-C803-E06011D5345A}"/>
                  </a:ext>
                </a:extLst>
              </p:cNvPr>
              <p:cNvSpPr/>
              <p:nvPr/>
            </p:nvSpPr>
            <p:spPr>
              <a:xfrm>
                <a:off x="6404497" y="1475027"/>
                <a:ext cx="324000" cy="324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F54AB10-05E5-95EC-7837-BCF1225F341D}"/>
                  </a:ext>
                </a:extLst>
              </p:cNvPr>
              <p:cNvSpPr/>
              <p:nvPr/>
            </p:nvSpPr>
            <p:spPr>
              <a:xfrm>
                <a:off x="6140411" y="1529027"/>
                <a:ext cx="216000" cy="216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F68348-2AA7-A62C-6390-5514766360CF}"/>
                  </a:ext>
                </a:extLst>
              </p:cNvPr>
              <p:cNvSpPr/>
              <p:nvPr/>
            </p:nvSpPr>
            <p:spPr>
              <a:xfrm>
                <a:off x="7263405" y="1475027"/>
                <a:ext cx="324000" cy="324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3383BF2-80CD-354F-CE39-859486B7107F}"/>
                  </a:ext>
                </a:extLst>
              </p:cNvPr>
              <p:cNvSpPr/>
              <p:nvPr/>
            </p:nvSpPr>
            <p:spPr>
              <a:xfrm>
                <a:off x="7636288" y="1524303"/>
                <a:ext cx="216000" cy="216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9EBEECB-BB96-25DB-AD18-FCBC7B3753D5}"/>
                  </a:ext>
                </a:extLst>
              </p:cNvPr>
              <p:cNvSpPr/>
              <p:nvPr/>
            </p:nvSpPr>
            <p:spPr>
              <a:xfrm>
                <a:off x="6083429" y="1800425"/>
                <a:ext cx="324000" cy="324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22D72B3-5A65-4383-F2C6-8F096F99CB74}"/>
                  </a:ext>
                </a:extLst>
              </p:cNvPr>
              <p:cNvSpPr/>
              <p:nvPr/>
            </p:nvSpPr>
            <p:spPr>
              <a:xfrm>
                <a:off x="6034843" y="2178916"/>
                <a:ext cx="432000" cy="432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219696-8753-5D82-C54B-20F3E514F2EC}"/>
                  </a:ext>
                </a:extLst>
              </p:cNvPr>
              <p:cNvSpPr/>
              <p:nvPr/>
            </p:nvSpPr>
            <p:spPr>
              <a:xfrm>
                <a:off x="6524367" y="2220563"/>
                <a:ext cx="324000" cy="324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23227C9-8603-93B6-207B-11E71BC9DC3A}"/>
                  </a:ext>
                </a:extLst>
              </p:cNvPr>
              <p:cNvSpPr/>
              <p:nvPr/>
            </p:nvSpPr>
            <p:spPr>
              <a:xfrm>
                <a:off x="6889553" y="2274553"/>
                <a:ext cx="216000" cy="216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BB1BC10-EB1D-1681-BE87-0C007DA4B4CC}"/>
                  </a:ext>
                </a:extLst>
              </p:cNvPr>
              <p:cNvSpPr/>
              <p:nvPr/>
            </p:nvSpPr>
            <p:spPr>
              <a:xfrm>
                <a:off x="7531499" y="2171096"/>
                <a:ext cx="432000" cy="432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E2A3EC4-1129-A880-DE01-4D8F71F9A40F}"/>
                  </a:ext>
                </a:extLst>
              </p:cNvPr>
              <p:cNvSpPr/>
              <p:nvPr/>
            </p:nvSpPr>
            <p:spPr>
              <a:xfrm>
                <a:off x="6140408" y="3021774"/>
                <a:ext cx="216000" cy="216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6423869-118E-27F8-8231-9CB2039F6980}"/>
                  </a:ext>
                </a:extLst>
              </p:cNvPr>
              <p:cNvSpPr/>
              <p:nvPr/>
            </p:nvSpPr>
            <p:spPr>
              <a:xfrm>
                <a:off x="7637068" y="3021769"/>
                <a:ext cx="216000" cy="216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B6523E6-060C-0ED0-4BEA-585B6745131D}"/>
                  </a:ext>
                </a:extLst>
              </p:cNvPr>
              <p:cNvSpPr/>
              <p:nvPr/>
            </p:nvSpPr>
            <p:spPr>
              <a:xfrm>
                <a:off x="6083428" y="2648404"/>
                <a:ext cx="324000" cy="324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CF62D9D-6132-4519-595E-DBEADB40826B}"/>
                  </a:ext>
                </a:extLst>
              </p:cNvPr>
              <p:cNvSpPr/>
              <p:nvPr/>
            </p:nvSpPr>
            <p:spPr>
              <a:xfrm>
                <a:off x="7583990" y="1796505"/>
                <a:ext cx="324000" cy="324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54D78B3-4326-7E3B-C380-0A7268B3376D}"/>
                  </a:ext>
                </a:extLst>
              </p:cNvPr>
              <p:cNvSpPr/>
              <p:nvPr/>
            </p:nvSpPr>
            <p:spPr>
              <a:xfrm>
                <a:off x="7583987" y="2648400"/>
                <a:ext cx="324000" cy="324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C053B07-D7F2-0175-EC7B-65AFEFB00A86}"/>
                  </a:ext>
                </a:extLst>
              </p:cNvPr>
              <p:cNvSpPr/>
              <p:nvPr/>
            </p:nvSpPr>
            <p:spPr>
              <a:xfrm>
                <a:off x="7154140" y="2218554"/>
                <a:ext cx="324000" cy="324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3DEB1AF-A08C-200C-62BD-3DD9B60A57AB}"/>
                  </a:ext>
                </a:extLst>
              </p:cNvPr>
              <p:cNvSpPr/>
              <p:nvPr/>
            </p:nvSpPr>
            <p:spPr>
              <a:xfrm>
                <a:off x="6399948" y="2964922"/>
                <a:ext cx="324000" cy="324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C6B313-BE5E-6A9F-0F5D-0AD600C99A1F}"/>
                  </a:ext>
                </a:extLst>
              </p:cNvPr>
              <p:cNvSpPr/>
              <p:nvPr/>
            </p:nvSpPr>
            <p:spPr>
              <a:xfrm>
                <a:off x="7271375" y="2964921"/>
                <a:ext cx="324000" cy="324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081800-B20F-6156-8E06-D1B7B8FFA829}"/>
                  </a:ext>
                </a:extLst>
              </p:cNvPr>
              <p:cNvSpPr/>
              <p:nvPr/>
            </p:nvSpPr>
            <p:spPr>
              <a:xfrm>
                <a:off x="6779952" y="2902054"/>
                <a:ext cx="432000" cy="432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FA35807-A851-52DA-3016-15509635DC7F}"/>
                  </a:ext>
                </a:extLst>
              </p:cNvPr>
              <p:cNvSpPr/>
              <p:nvPr/>
            </p:nvSpPr>
            <p:spPr>
              <a:xfrm>
                <a:off x="6833079" y="1900128"/>
                <a:ext cx="324000" cy="324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A0509BF-EF0B-5ADC-D145-3CFDE294E45F}"/>
                  </a:ext>
                </a:extLst>
              </p:cNvPr>
              <p:cNvSpPr/>
              <p:nvPr/>
            </p:nvSpPr>
            <p:spPr>
              <a:xfrm>
                <a:off x="6829179" y="2537088"/>
                <a:ext cx="324000" cy="324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4F88E92-B44A-83BE-8D77-C27B907C52D6}"/>
                  </a:ext>
                </a:extLst>
              </p:cNvPr>
              <p:cNvSpPr/>
              <p:nvPr/>
            </p:nvSpPr>
            <p:spPr>
              <a:xfrm>
                <a:off x="6503828" y="1896354"/>
                <a:ext cx="216000" cy="216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8DED517-54E9-A893-0C1C-15125CF0CB63}"/>
                  </a:ext>
                </a:extLst>
              </p:cNvPr>
              <p:cNvSpPr/>
              <p:nvPr/>
            </p:nvSpPr>
            <p:spPr>
              <a:xfrm>
                <a:off x="7265830" y="1896348"/>
                <a:ext cx="216000" cy="216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C922C48-A5F9-7E27-83E2-3CF25967722A}"/>
                  </a:ext>
                </a:extLst>
              </p:cNvPr>
              <p:cNvSpPr/>
              <p:nvPr/>
            </p:nvSpPr>
            <p:spPr>
              <a:xfrm>
                <a:off x="7265827" y="2646621"/>
                <a:ext cx="216000" cy="216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50700EE-406F-B54A-C476-FE97176A6A79}"/>
                  </a:ext>
                </a:extLst>
              </p:cNvPr>
              <p:cNvSpPr/>
              <p:nvPr/>
            </p:nvSpPr>
            <p:spPr>
              <a:xfrm>
                <a:off x="6503824" y="2642723"/>
                <a:ext cx="216000" cy="216000"/>
              </a:xfrm>
              <a:prstGeom prst="ellipse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14306CC7-B4F0-0649-07CD-DC51C3363379}"/>
                </a:ext>
              </a:extLst>
            </p:cNvPr>
            <p:cNvGrpSpPr/>
            <p:nvPr/>
          </p:nvGrpSpPr>
          <p:grpSpPr>
            <a:xfrm>
              <a:off x="379889" y="4463400"/>
              <a:ext cx="3783637" cy="1513679"/>
              <a:chOff x="191697" y="4453669"/>
              <a:chExt cx="3783637" cy="1513679"/>
            </a:xfrm>
          </p:grpSpPr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036D219E-6D24-D286-474C-328BA55DF250}"/>
                  </a:ext>
                </a:extLst>
              </p:cNvPr>
              <p:cNvSpPr txBox="1"/>
              <p:nvPr/>
            </p:nvSpPr>
            <p:spPr>
              <a:xfrm>
                <a:off x="191697" y="4453669"/>
                <a:ext cx="3783637" cy="151367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pt-BR" sz="9600" dirty="0">
                    <a:solidFill>
                      <a:srgbClr val="000080"/>
                    </a:solidFill>
                    <a:latin typeface="+mj-lt"/>
                  </a:rPr>
                  <a:t>strat fin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2A9217B-E65F-B0E5-BB0B-63F2FD93B973}"/>
                  </a:ext>
                </a:extLst>
              </p:cNvPr>
              <p:cNvSpPr txBox="1"/>
              <p:nvPr/>
            </p:nvSpPr>
            <p:spPr>
              <a:xfrm>
                <a:off x="483781" y="5695645"/>
                <a:ext cx="3416165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pt-BR" sz="1600" spc="1600" dirty="0">
                    <a:solidFill>
                      <a:srgbClr val="000080"/>
                    </a:solidFill>
                    <a:latin typeface="+mj-lt"/>
                  </a:rPr>
                  <a:t>EVER STRONG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0601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99E0B59-6AAF-70D6-296E-B7AEF64BC45B}"/>
              </a:ext>
            </a:extLst>
          </p:cNvPr>
          <p:cNvGrpSpPr/>
          <p:nvPr/>
        </p:nvGrpSpPr>
        <p:grpSpPr>
          <a:xfrm>
            <a:off x="314097" y="104317"/>
            <a:ext cx="3969608" cy="1567326"/>
            <a:chOff x="1562129" y="609235"/>
            <a:chExt cx="3969608" cy="1567326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9DD0B80-1195-7D79-ACF4-859825777E60}"/>
                </a:ext>
              </a:extLst>
            </p:cNvPr>
            <p:cNvSpPr txBox="1"/>
            <p:nvPr/>
          </p:nvSpPr>
          <p:spPr>
            <a:xfrm>
              <a:off x="1840156" y="1930340"/>
              <a:ext cx="341355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pt-BR" sz="1600" spc="1600" dirty="0">
                  <a:solidFill>
                    <a:srgbClr val="5F9845"/>
                  </a:solidFill>
                  <a:latin typeface="+mj-lt"/>
                </a:rPr>
                <a:t>EVER STRONG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8D3EEE6-5FAF-9F30-F2F8-075D8E5D738A}"/>
                </a:ext>
              </a:extLst>
            </p:cNvPr>
            <p:cNvSpPr txBox="1"/>
            <p:nvPr/>
          </p:nvSpPr>
          <p:spPr>
            <a:xfrm>
              <a:off x="1562129" y="609235"/>
              <a:ext cx="3969608" cy="15136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pt-BR" sz="9600" dirty="0">
                  <a:solidFill>
                    <a:srgbClr val="5F9845"/>
                  </a:solidFill>
                  <a:latin typeface="+mj-lt"/>
                </a:rPr>
                <a:t>strat fin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0D0F7B6-4781-EF72-B201-07B6EB2ADE69}"/>
              </a:ext>
            </a:extLst>
          </p:cNvPr>
          <p:cNvGrpSpPr/>
          <p:nvPr/>
        </p:nvGrpSpPr>
        <p:grpSpPr>
          <a:xfrm>
            <a:off x="9615587" y="468908"/>
            <a:ext cx="1928656" cy="1913027"/>
            <a:chOff x="6034843" y="1421027"/>
            <a:chExt cx="1928656" cy="191302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F05374-4FEE-8D7D-BCB7-BE22087EE63F}"/>
                </a:ext>
              </a:extLst>
            </p:cNvPr>
            <p:cNvSpPr/>
            <p:nvPr/>
          </p:nvSpPr>
          <p:spPr>
            <a:xfrm>
              <a:off x="6783859" y="1421027"/>
              <a:ext cx="432000" cy="432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C6ADC0-C085-7604-9E3C-74294D3513DD}"/>
                </a:ext>
              </a:extLst>
            </p:cNvPr>
            <p:cNvSpPr/>
            <p:nvPr/>
          </p:nvSpPr>
          <p:spPr>
            <a:xfrm>
              <a:off x="6404497" y="1475027"/>
              <a:ext cx="324000" cy="324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9EADFA-B2CF-2BD9-20DC-420757AEB0C8}"/>
                </a:ext>
              </a:extLst>
            </p:cNvPr>
            <p:cNvSpPr/>
            <p:nvPr/>
          </p:nvSpPr>
          <p:spPr>
            <a:xfrm>
              <a:off x="6140411" y="1529027"/>
              <a:ext cx="216000" cy="216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90E0C5-12D3-E48A-C9FF-F3F962D77B08}"/>
                </a:ext>
              </a:extLst>
            </p:cNvPr>
            <p:cNvSpPr/>
            <p:nvPr/>
          </p:nvSpPr>
          <p:spPr>
            <a:xfrm>
              <a:off x="7263405" y="1475027"/>
              <a:ext cx="324000" cy="324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9C3518-DCC2-2471-073A-A27BD3AB7B15}"/>
                </a:ext>
              </a:extLst>
            </p:cNvPr>
            <p:cNvSpPr/>
            <p:nvPr/>
          </p:nvSpPr>
          <p:spPr>
            <a:xfrm>
              <a:off x="7636288" y="1524303"/>
              <a:ext cx="216000" cy="216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51CBC9-7ACC-64D9-6F4A-B9D7A73B2690}"/>
                </a:ext>
              </a:extLst>
            </p:cNvPr>
            <p:cNvSpPr/>
            <p:nvPr/>
          </p:nvSpPr>
          <p:spPr>
            <a:xfrm>
              <a:off x="6083429" y="1800425"/>
              <a:ext cx="324000" cy="324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ECF1F5-E198-C5BD-245E-DE5384BD6656}"/>
                </a:ext>
              </a:extLst>
            </p:cNvPr>
            <p:cNvSpPr/>
            <p:nvPr/>
          </p:nvSpPr>
          <p:spPr>
            <a:xfrm>
              <a:off x="6034843" y="2178916"/>
              <a:ext cx="432000" cy="432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41454E-ADF9-1061-0EB9-233825AC39F0}"/>
                </a:ext>
              </a:extLst>
            </p:cNvPr>
            <p:cNvSpPr/>
            <p:nvPr/>
          </p:nvSpPr>
          <p:spPr>
            <a:xfrm>
              <a:off x="6524367" y="2220563"/>
              <a:ext cx="324000" cy="324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EA5F93E-A255-03F3-CD26-C22ABAB84198}"/>
                </a:ext>
              </a:extLst>
            </p:cNvPr>
            <p:cNvSpPr/>
            <p:nvPr/>
          </p:nvSpPr>
          <p:spPr>
            <a:xfrm>
              <a:off x="6889553" y="2274553"/>
              <a:ext cx="216000" cy="216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3754EA-2D33-43AB-BFF8-EAB9FFF753C3}"/>
                </a:ext>
              </a:extLst>
            </p:cNvPr>
            <p:cNvSpPr/>
            <p:nvPr/>
          </p:nvSpPr>
          <p:spPr>
            <a:xfrm>
              <a:off x="7531499" y="2171096"/>
              <a:ext cx="432000" cy="432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E7CBCC-E83B-2A7A-43C9-C534362CBF25}"/>
                </a:ext>
              </a:extLst>
            </p:cNvPr>
            <p:cNvSpPr/>
            <p:nvPr/>
          </p:nvSpPr>
          <p:spPr>
            <a:xfrm>
              <a:off x="6140408" y="3021774"/>
              <a:ext cx="216000" cy="216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5BBC41-4BAA-96DF-F0C8-4369B7AE63DF}"/>
                </a:ext>
              </a:extLst>
            </p:cNvPr>
            <p:cNvSpPr/>
            <p:nvPr/>
          </p:nvSpPr>
          <p:spPr>
            <a:xfrm>
              <a:off x="7637068" y="3021769"/>
              <a:ext cx="216000" cy="216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90E3E0-B112-5DDE-95F6-35B0FD270D96}"/>
                </a:ext>
              </a:extLst>
            </p:cNvPr>
            <p:cNvSpPr/>
            <p:nvPr/>
          </p:nvSpPr>
          <p:spPr>
            <a:xfrm>
              <a:off x="6083428" y="2648404"/>
              <a:ext cx="324000" cy="324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A862A1-A622-C6EF-9105-1CB30CDFF0AB}"/>
                </a:ext>
              </a:extLst>
            </p:cNvPr>
            <p:cNvSpPr/>
            <p:nvPr/>
          </p:nvSpPr>
          <p:spPr>
            <a:xfrm>
              <a:off x="7583990" y="1796505"/>
              <a:ext cx="324000" cy="324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8B349EA-0BF3-EAE8-BBE3-AFCD7E65400F}"/>
                </a:ext>
              </a:extLst>
            </p:cNvPr>
            <p:cNvSpPr/>
            <p:nvPr/>
          </p:nvSpPr>
          <p:spPr>
            <a:xfrm>
              <a:off x="7583987" y="2648400"/>
              <a:ext cx="324000" cy="324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ABE2C2-66B1-8567-CF5E-F50B24F241F8}"/>
                </a:ext>
              </a:extLst>
            </p:cNvPr>
            <p:cNvSpPr/>
            <p:nvPr/>
          </p:nvSpPr>
          <p:spPr>
            <a:xfrm>
              <a:off x="7154140" y="2218554"/>
              <a:ext cx="324000" cy="324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E9DB0C9-18C8-8D15-4099-1393247DBBA8}"/>
                </a:ext>
              </a:extLst>
            </p:cNvPr>
            <p:cNvSpPr/>
            <p:nvPr/>
          </p:nvSpPr>
          <p:spPr>
            <a:xfrm>
              <a:off x="6399948" y="2964922"/>
              <a:ext cx="324000" cy="324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72FF49-6B29-5DFD-1DDD-15036EE5450D}"/>
                </a:ext>
              </a:extLst>
            </p:cNvPr>
            <p:cNvSpPr/>
            <p:nvPr/>
          </p:nvSpPr>
          <p:spPr>
            <a:xfrm>
              <a:off x="7271375" y="2964921"/>
              <a:ext cx="324000" cy="324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CBECFAB-80CB-2472-C784-A9FE189F8EC3}"/>
                </a:ext>
              </a:extLst>
            </p:cNvPr>
            <p:cNvSpPr/>
            <p:nvPr/>
          </p:nvSpPr>
          <p:spPr>
            <a:xfrm>
              <a:off x="6779952" y="2902054"/>
              <a:ext cx="432000" cy="432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2671FDD-4D64-90FC-DE5E-8AFAE10F43A8}"/>
                </a:ext>
              </a:extLst>
            </p:cNvPr>
            <p:cNvSpPr/>
            <p:nvPr/>
          </p:nvSpPr>
          <p:spPr>
            <a:xfrm>
              <a:off x="6833079" y="1900128"/>
              <a:ext cx="324000" cy="324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4B498D4-8F2A-4F56-1607-B74962488A7E}"/>
                </a:ext>
              </a:extLst>
            </p:cNvPr>
            <p:cNvSpPr/>
            <p:nvPr/>
          </p:nvSpPr>
          <p:spPr>
            <a:xfrm>
              <a:off x="6829179" y="2537088"/>
              <a:ext cx="324000" cy="324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496660-55EC-0080-48E2-189275569D75}"/>
                </a:ext>
              </a:extLst>
            </p:cNvPr>
            <p:cNvSpPr/>
            <p:nvPr/>
          </p:nvSpPr>
          <p:spPr>
            <a:xfrm>
              <a:off x="6503828" y="1896354"/>
              <a:ext cx="216000" cy="216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8FF4EF-2C77-B87B-3B3F-7643570D6B8B}"/>
                </a:ext>
              </a:extLst>
            </p:cNvPr>
            <p:cNvSpPr/>
            <p:nvPr/>
          </p:nvSpPr>
          <p:spPr>
            <a:xfrm>
              <a:off x="7265830" y="1896348"/>
              <a:ext cx="216000" cy="216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830A6C-08BD-2687-1FC9-E550B3B4F8F3}"/>
                </a:ext>
              </a:extLst>
            </p:cNvPr>
            <p:cNvSpPr/>
            <p:nvPr/>
          </p:nvSpPr>
          <p:spPr>
            <a:xfrm>
              <a:off x="7265827" y="2646621"/>
              <a:ext cx="216000" cy="216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3C4E35A-8E7D-C31F-1164-A50DEC27DD10}"/>
                </a:ext>
              </a:extLst>
            </p:cNvPr>
            <p:cNvSpPr/>
            <p:nvPr/>
          </p:nvSpPr>
          <p:spPr>
            <a:xfrm>
              <a:off x="6503824" y="2642723"/>
              <a:ext cx="216000" cy="216000"/>
            </a:xfrm>
            <a:prstGeom prst="ellipse">
              <a:avLst/>
            </a:prstGeom>
            <a:solidFill>
              <a:srgbClr val="5F984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F19B8563-1289-8516-DB5E-281BF0D46158}"/>
              </a:ext>
            </a:extLst>
          </p:cNvPr>
          <p:cNvGrpSpPr/>
          <p:nvPr/>
        </p:nvGrpSpPr>
        <p:grpSpPr>
          <a:xfrm>
            <a:off x="6882511" y="2487784"/>
            <a:ext cx="3969608" cy="4160968"/>
            <a:chOff x="4471553" y="2498282"/>
            <a:chExt cx="3969608" cy="4160968"/>
          </a:xfrm>
        </p:grpSpPr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F057CC64-E45A-F20F-F0D7-6B62D34EB38E}"/>
                </a:ext>
              </a:extLst>
            </p:cNvPr>
            <p:cNvSpPr/>
            <p:nvPr/>
          </p:nvSpPr>
          <p:spPr>
            <a:xfrm>
              <a:off x="4547907" y="2498282"/>
              <a:ext cx="3781168" cy="4160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07871BE-8EB3-7D32-4758-10CEA89F7F10}"/>
                </a:ext>
              </a:extLst>
            </p:cNvPr>
            <p:cNvGrpSpPr/>
            <p:nvPr/>
          </p:nvGrpSpPr>
          <p:grpSpPr>
            <a:xfrm>
              <a:off x="4471553" y="2793451"/>
              <a:ext cx="3969608" cy="3534000"/>
              <a:chOff x="4547907" y="2798587"/>
              <a:chExt cx="3969608" cy="3534000"/>
            </a:xfrm>
          </p:grpSpPr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A8FF6C84-CE62-B204-5893-933F9274C005}"/>
                  </a:ext>
                </a:extLst>
              </p:cNvPr>
              <p:cNvGrpSpPr/>
              <p:nvPr/>
            </p:nvGrpSpPr>
            <p:grpSpPr>
              <a:xfrm>
                <a:off x="4547907" y="4765261"/>
                <a:ext cx="3969608" cy="1567326"/>
                <a:chOff x="1562129" y="609235"/>
                <a:chExt cx="3969608" cy="1567326"/>
              </a:xfrm>
            </p:grpSpPr>
            <p:sp>
              <p:nvSpPr>
                <p:cNvPr id="92" name="CaixaDeTexto 91">
                  <a:extLst>
                    <a:ext uri="{FF2B5EF4-FFF2-40B4-BE49-F238E27FC236}">
                      <a16:creationId xmlns:a16="http://schemas.microsoft.com/office/drawing/2014/main" id="{A7009BED-5D52-D215-12CA-E5789BDF5858}"/>
                    </a:ext>
                  </a:extLst>
                </p:cNvPr>
                <p:cNvSpPr txBox="1"/>
                <p:nvPr/>
              </p:nvSpPr>
              <p:spPr>
                <a:xfrm>
                  <a:off x="1840156" y="1930340"/>
                  <a:ext cx="341355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pt-BR" sz="1600" spc="1600" dirty="0">
                      <a:solidFill>
                        <a:srgbClr val="5F9845"/>
                      </a:solidFill>
                      <a:latin typeface="+mj-lt"/>
                    </a:rPr>
                    <a:t>EVER STRONG</a:t>
                  </a:r>
                </a:p>
              </p:txBody>
            </p:sp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78BB8A29-8560-A063-B660-A26F19BEFF03}"/>
                    </a:ext>
                  </a:extLst>
                </p:cNvPr>
                <p:cNvSpPr txBox="1"/>
                <p:nvPr/>
              </p:nvSpPr>
              <p:spPr>
                <a:xfrm>
                  <a:off x="1562129" y="609235"/>
                  <a:ext cx="3969608" cy="15136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pt-BR" sz="9600" dirty="0">
                      <a:solidFill>
                        <a:srgbClr val="5F9845"/>
                      </a:solidFill>
                      <a:latin typeface="+mj-lt"/>
                    </a:rPr>
                    <a:t>strat fin</a:t>
                  </a:r>
                </a:p>
              </p:txBody>
            </p:sp>
          </p:grpSp>
          <p:grpSp>
            <p:nvGrpSpPr>
              <p:cNvPr id="66" name="Agrupar 65">
                <a:extLst>
                  <a:ext uri="{FF2B5EF4-FFF2-40B4-BE49-F238E27FC236}">
                    <a16:creationId xmlns:a16="http://schemas.microsoft.com/office/drawing/2014/main" id="{C8D3A490-C077-A48F-D84E-3C91C1E851C5}"/>
                  </a:ext>
                </a:extLst>
              </p:cNvPr>
              <p:cNvGrpSpPr/>
              <p:nvPr/>
            </p:nvGrpSpPr>
            <p:grpSpPr>
              <a:xfrm>
                <a:off x="5568383" y="2798587"/>
                <a:ext cx="1928656" cy="1913027"/>
                <a:chOff x="6034843" y="1421027"/>
                <a:chExt cx="1928656" cy="1913027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619F018E-0112-B3AB-7222-F162D7B2770E}"/>
                    </a:ext>
                  </a:extLst>
                </p:cNvPr>
                <p:cNvSpPr/>
                <p:nvPr/>
              </p:nvSpPr>
              <p:spPr>
                <a:xfrm>
                  <a:off x="6783859" y="1421027"/>
                  <a:ext cx="432000" cy="432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D9F809D-D5BB-75FD-44AA-F42D82D718F7}"/>
                    </a:ext>
                  </a:extLst>
                </p:cNvPr>
                <p:cNvSpPr/>
                <p:nvPr/>
              </p:nvSpPr>
              <p:spPr>
                <a:xfrm>
                  <a:off x="6404497" y="1475027"/>
                  <a:ext cx="324000" cy="324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B3DAC3E-4F64-8B5B-055F-A369950C6C71}"/>
                    </a:ext>
                  </a:extLst>
                </p:cNvPr>
                <p:cNvSpPr/>
                <p:nvPr/>
              </p:nvSpPr>
              <p:spPr>
                <a:xfrm>
                  <a:off x="6140411" y="1529027"/>
                  <a:ext cx="216000" cy="216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2C2BCBB-A103-C0FA-BC00-DBB31C085E35}"/>
                    </a:ext>
                  </a:extLst>
                </p:cNvPr>
                <p:cNvSpPr/>
                <p:nvPr/>
              </p:nvSpPr>
              <p:spPr>
                <a:xfrm>
                  <a:off x="7263405" y="1475027"/>
                  <a:ext cx="324000" cy="324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DA939C19-A728-3446-983B-4A0A41B987B1}"/>
                    </a:ext>
                  </a:extLst>
                </p:cNvPr>
                <p:cNvSpPr/>
                <p:nvPr/>
              </p:nvSpPr>
              <p:spPr>
                <a:xfrm>
                  <a:off x="7636288" y="1524303"/>
                  <a:ext cx="216000" cy="216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22E302B-5DF6-CF94-6C9B-A35643FC31C1}"/>
                    </a:ext>
                  </a:extLst>
                </p:cNvPr>
                <p:cNvSpPr/>
                <p:nvPr/>
              </p:nvSpPr>
              <p:spPr>
                <a:xfrm>
                  <a:off x="6083429" y="1800425"/>
                  <a:ext cx="324000" cy="324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93AC1D0-730E-8942-BB2C-8A0C2B4A0421}"/>
                    </a:ext>
                  </a:extLst>
                </p:cNvPr>
                <p:cNvSpPr/>
                <p:nvPr/>
              </p:nvSpPr>
              <p:spPr>
                <a:xfrm>
                  <a:off x="6034843" y="2178916"/>
                  <a:ext cx="432000" cy="432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CD442D3-4E1C-7B7E-0280-17B65565386C}"/>
                    </a:ext>
                  </a:extLst>
                </p:cNvPr>
                <p:cNvSpPr/>
                <p:nvPr/>
              </p:nvSpPr>
              <p:spPr>
                <a:xfrm>
                  <a:off x="6524367" y="2220563"/>
                  <a:ext cx="324000" cy="324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586EEEC-0167-0B78-EC12-8280BF1BCFC2}"/>
                    </a:ext>
                  </a:extLst>
                </p:cNvPr>
                <p:cNvSpPr/>
                <p:nvPr/>
              </p:nvSpPr>
              <p:spPr>
                <a:xfrm>
                  <a:off x="6889553" y="2274553"/>
                  <a:ext cx="216000" cy="216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62BEDCA5-5343-587C-6F82-BD3CBBA85C2C}"/>
                    </a:ext>
                  </a:extLst>
                </p:cNvPr>
                <p:cNvSpPr/>
                <p:nvPr/>
              </p:nvSpPr>
              <p:spPr>
                <a:xfrm>
                  <a:off x="7531499" y="2171096"/>
                  <a:ext cx="432000" cy="432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DA6D9F14-1DC5-840C-9F8E-A6B89AC06205}"/>
                    </a:ext>
                  </a:extLst>
                </p:cNvPr>
                <p:cNvSpPr/>
                <p:nvPr/>
              </p:nvSpPr>
              <p:spPr>
                <a:xfrm>
                  <a:off x="6140408" y="3021774"/>
                  <a:ext cx="216000" cy="216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61FA112-F24E-6DD8-89F3-BAABCD6C42EC}"/>
                    </a:ext>
                  </a:extLst>
                </p:cNvPr>
                <p:cNvSpPr/>
                <p:nvPr/>
              </p:nvSpPr>
              <p:spPr>
                <a:xfrm>
                  <a:off x="7637068" y="3021769"/>
                  <a:ext cx="216000" cy="216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3CF1D805-4809-4531-A146-A9AC48C8F879}"/>
                    </a:ext>
                  </a:extLst>
                </p:cNvPr>
                <p:cNvSpPr/>
                <p:nvPr/>
              </p:nvSpPr>
              <p:spPr>
                <a:xfrm>
                  <a:off x="6083428" y="2648404"/>
                  <a:ext cx="324000" cy="324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7D1C46A-97F6-44D5-111B-2AE35E43E3B1}"/>
                    </a:ext>
                  </a:extLst>
                </p:cNvPr>
                <p:cNvSpPr/>
                <p:nvPr/>
              </p:nvSpPr>
              <p:spPr>
                <a:xfrm>
                  <a:off x="7583990" y="1796505"/>
                  <a:ext cx="324000" cy="324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CD2DD382-025C-F491-263D-3F0C87B53AA3}"/>
                    </a:ext>
                  </a:extLst>
                </p:cNvPr>
                <p:cNvSpPr/>
                <p:nvPr/>
              </p:nvSpPr>
              <p:spPr>
                <a:xfrm>
                  <a:off x="7583987" y="2648400"/>
                  <a:ext cx="324000" cy="324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2D669386-1674-7CB8-E400-13A5D1D949EA}"/>
                    </a:ext>
                  </a:extLst>
                </p:cNvPr>
                <p:cNvSpPr/>
                <p:nvPr/>
              </p:nvSpPr>
              <p:spPr>
                <a:xfrm>
                  <a:off x="7154140" y="2218554"/>
                  <a:ext cx="324000" cy="324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39F94D0C-252C-B139-D565-4C29719F0C80}"/>
                    </a:ext>
                  </a:extLst>
                </p:cNvPr>
                <p:cNvSpPr/>
                <p:nvPr/>
              </p:nvSpPr>
              <p:spPr>
                <a:xfrm>
                  <a:off x="6399948" y="2964922"/>
                  <a:ext cx="324000" cy="324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F5E40F4-A181-753E-A20A-1F3DE91A62BD}"/>
                    </a:ext>
                  </a:extLst>
                </p:cNvPr>
                <p:cNvSpPr/>
                <p:nvPr/>
              </p:nvSpPr>
              <p:spPr>
                <a:xfrm>
                  <a:off x="7271375" y="2964921"/>
                  <a:ext cx="324000" cy="324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F70352A-3715-8805-E040-1CD6FF35AF54}"/>
                    </a:ext>
                  </a:extLst>
                </p:cNvPr>
                <p:cNvSpPr/>
                <p:nvPr/>
              </p:nvSpPr>
              <p:spPr>
                <a:xfrm>
                  <a:off x="6779952" y="2902054"/>
                  <a:ext cx="432000" cy="432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6D34F54-6555-7B10-F4B0-EBF2A59E609D}"/>
                    </a:ext>
                  </a:extLst>
                </p:cNvPr>
                <p:cNvSpPr/>
                <p:nvPr/>
              </p:nvSpPr>
              <p:spPr>
                <a:xfrm>
                  <a:off x="6833079" y="1900128"/>
                  <a:ext cx="324000" cy="324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4D8708-184C-7EA9-2752-E0DE5C254721}"/>
                    </a:ext>
                  </a:extLst>
                </p:cNvPr>
                <p:cNvSpPr/>
                <p:nvPr/>
              </p:nvSpPr>
              <p:spPr>
                <a:xfrm>
                  <a:off x="6829179" y="2537088"/>
                  <a:ext cx="324000" cy="324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97F8402-17EB-03AF-ACFF-B457E3D94320}"/>
                    </a:ext>
                  </a:extLst>
                </p:cNvPr>
                <p:cNvSpPr/>
                <p:nvPr/>
              </p:nvSpPr>
              <p:spPr>
                <a:xfrm>
                  <a:off x="6503828" y="1896354"/>
                  <a:ext cx="216000" cy="216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2A10B378-86D3-5E2F-42B9-94AC9D899ECF}"/>
                    </a:ext>
                  </a:extLst>
                </p:cNvPr>
                <p:cNvSpPr/>
                <p:nvPr/>
              </p:nvSpPr>
              <p:spPr>
                <a:xfrm>
                  <a:off x="7265830" y="1896348"/>
                  <a:ext cx="216000" cy="216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9F1DA24F-F9F1-3592-C436-50747D129497}"/>
                    </a:ext>
                  </a:extLst>
                </p:cNvPr>
                <p:cNvSpPr/>
                <p:nvPr/>
              </p:nvSpPr>
              <p:spPr>
                <a:xfrm>
                  <a:off x="7265827" y="2646621"/>
                  <a:ext cx="216000" cy="216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0874DE8-8A18-567D-0041-9A7E4029470A}"/>
                    </a:ext>
                  </a:extLst>
                </p:cNvPr>
                <p:cNvSpPr/>
                <p:nvPr/>
              </p:nvSpPr>
              <p:spPr>
                <a:xfrm>
                  <a:off x="6503824" y="2642723"/>
                  <a:ext cx="216000" cy="216000"/>
                </a:xfrm>
                <a:prstGeom prst="ellipse">
                  <a:avLst/>
                </a:prstGeom>
                <a:solidFill>
                  <a:srgbClr val="5F984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B6439F0D-BB25-42C8-9CF0-01A77FB8379D}"/>
              </a:ext>
            </a:extLst>
          </p:cNvPr>
          <p:cNvSpPr txBox="1"/>
          <p:nvPr/>
        </p:nvSpPr>
        <p:spPr>
          <a:xfrm>
            <a:off x="4731714" y="1997833"/>
            <a:ext cx="341355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600" spc="1600" dirty="0">
                <a:solidFill>
                  <a:srgbClr val="5F9845"/>
                </a:solidFill>
                <a:latin typeface="+mj-lt"/>
              </a:rPr>
              <a:t>EVER STRONG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18FAADDE-17EC-FDB9-1DDF-6F3776DF6075}"/>
              </a:ext>
            </a:extLst>
          </p:cNvPr>
          <p:cNvSpPr txBox="1"/>
          <p:nvPr/>
        </p:nvSpPr>
        <p:spPr>
          <a:xfrm>
            <a:off x="4435638" y="256850"/>
            <a:ext cx="3969608" cy="151367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9600" dirty="0">
                <a:solidFill>
                  <a:srgbClr val="5F9845"/>
                </a:solidFill>
                <a:latin typeface="+mj-lt"/>
              </a:rPr>
              <a:t>strat fin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B974133E-649C-0EDD-C83F-D6F561DD1BBB}"/>
              </a:ext>
            </a:extLst>
          </p:cNvPr>
          <p:cNvGrpSpPr/>
          <p:nvPr/>
        </p:nvGrpSpPr>
        <p:grpSpPr>
          <a:xfrm>
            <a:off x="287435" y="2253842"/>
            <a:ext cx="4039297" cy="4160968"/>
            <a:chOff x="287435" y="2253842"/>
            <a:chExt cx="4039297" cy="4160968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E3F2C8C-4AE6-53CF-C83C-D755FAC9C3FC}"/>
                </a:ext>
              </a:extLst>
            </p:cNvPr>
            <p:cNvGrpSpPr/>
            <p:nvPr/>
          </p:nvGrpSpPr>
          <p:grpSpPr>
            <a:xfrm>
              <a:off x="287435" y="2253842"/>
              <a:ext cx="4039297" cy="4160968"/>
              <a:chOff x="287435" y="2253842"/>
              <a:chExt cx="4039297" cy="4160968"/>
            </a:xfrm>
          </p:grpSpPr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97AB6B46-BABB-68A2-705D-40EBD02D9C00}"/>
                  </a:ext>
                </a:extLst>
              </p:cNvPr>
              <p:cNvSpPr/>
              <p:nvPr/>
            </p:nvSpPr>
            <p:spPr>
              <a:xfrm>
                <a:off x="287435" y="2253842"/>
                <a:ext cx="4039297" cy="4160968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B6184C0-7195-DA1B-69EF-A2FC3B28FC30}"/>
                  </a:ext>
                </a:extLst>
              </p:cNvPr>
              <p:cNvSpPr/>
              <p:nvPr/>
            </p:nvSpPr>
            <p:spPr>
              <a:xfrm>
                <a:off x="2071704" y="2655407"/>
                <a:ext cx="459027" cy="432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1DC1453-04F7-D6BD-C803-E06011D5345A}"/>
                  </a:ext>
                </a:extLst>
              </p:cNvPr>
              <p:cNvSpPr/>
              <p:nvPr/>
            </p:nvSpPr>
            <p:spPr>
              <a:xfrm>
                <a:off x="1668608" y="2709407"/>
                <a:ext cx="344270" cy="324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F54AB10-05E5-95EC-7837-BCF1225F341D}"/>
                  </a:ext>
                </a:extLst>
              </p:cNvPr>
              <p:cNvSpPr/>
              <p:nvPr/>
            </p:nvSpPr>
            <p:spPr>
              <a:xfrm>
                <a:off x="1388000" y="2763407"/>
                <a:ext cx="229514" cy="216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F68348-2AA7-A62C-6390-5514766360CF}"/>
                  </a:ext>
                </a:extLst>
              </p:cNvPr>
              <p:cNvSpPr/>
              <p:nvPr/>
            </p:nvSpPr>
            <p:spPr>
              <a:xfrm>
                <a:off x="2581252" y="2709407"/>
                <a:ext cx="344270" cy="324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3383BF2-80CD-354F-CE39-859486B7107F}"/>
                  </a:ext>
                </a:extLst>
              </p:cNvPr>
              <p:cNvSpPr/>
              <p:nvPr/>
            </p:nvSpPr>
            <p:spPr>
              <a:xfrm>
                <a:off x="2977464" y="2758683"/>
                <a:ext cx="229514" cy="216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9EBEECB-BB96-25DB-AD18-FCBC7B3753D5}"/>
                  </a:ext>
                </a:extLst>
              </p:cNvPr>
              <p:cNvSpPr/>
              <p:nvPr/>
            </p:nvSpPr>
            <p:spPr>
              <a:xfrm>
                <a:off x="1327453" y="3034805"/>
                <a:ext cx="344270" cy="324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22D72B3-5A65-4383-F2C6-8F096F99CB74}"/>
                  </a:ext>
                </a:extLst>
              </p:cNvPr>
              <p:cNvSpPr/>
              <p:nvPr/>
            </p:nvSpPr>
            <p:spPr>
              <a:xfrm>
                <a:off x="1275827" y="3413296"/>
                <a:ext cx="459027" cy="432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219696-8753-5D82-C54B-20F3E514F2EC}"/>
                  </a:ext>
                </a:extLst>
              </p:cNvPr>
              <p:cNvSpPr/>
              <p:nvPr/>
            </p:nvSpPr>
            <p:spPr>
              <a:xfrm>
                <a:off x="1795977" y="3454943"/>
                <a:ext cx="344270" cy="324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23227C9-8603-93B6-207B-11E71BC9DC3A}"/>
                  </a:ext>
                </a:extLst>
              </p:cNvPr>
              <p:cNvSpPr/>
              <p:nvPr/>
            </p:nvSpPr>
            <p:spPr>
              <a:xfrm>
                <a:off x="2184010" y="3508933"/>
                <a:ext cx="229514" cy="216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BB1BC10-EB1D-1681-BE87-0C007DA4B4CC}"/>
                  </a:ext>
                </a:extLst>
              </p:cNvPr>
              <p:cNvSpPr/>
              <p:nvPr/>
            </p:nvSpPr>
            <p:spPr>
              <a:xfrm>
                <a:off x="2866119" y="3405476"/>
                <a:ext cx="459027" cy="432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E2A3EC4-1129-A880-DE01-4D8F71F9A40F}"/>
                  </a:ext>
                </a:extLst>
              </p:cNvPr>
              <p:cNvSpPr/>
              <p:nvPr/>
            </p:nvSpPr>
            <p:spPr>
              <a:xfrm>
                <a:off x="1387996" y="4256154"/>
                <a:ext cx="229514" cy="216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6423869-118E-27F8-8231-9CB2039F6980}"/>
                  </a:ext>
                </a:extLst>
              </p:cNvPr>
              <p:cNvSpPr/>
              <p:nvPr/>
            </p:nvSpPr>
            <p:spPr>
              <a:xfrm>
                <a:off x="2978292" y="4256149"/>
                <a:ext cx="229514" cy="216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B6523E6-060C-0ED0-4BEA-585B6745131D}"/>
                  </a:ext>
                </a:extLst>
              </p:cNvPr>
              <p:cNvSpPr/>
              <p:nvPr/>
            </p:nvSpPr>
            <p:spPr>
              <a:xfrm>
                <a:off x="1327452" y="3882784"/>
                <a:ext cx="344270" cy="324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CF62D9D-6132-4519-595E-DBEADB40826B}"/>
                  </a:ext>
                </a:extLst>
              </p:cNvPr>
              <p:cNvSpPr/>
              <p:nvPr/>
            </p:nvSpPr>
            <p:spPr>
              <a:xfrm>
                <a:off x="2921894" y="3030885"/>
                <a:ext cx="344270" cy="324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54D78B3-4326-7E3B-C380-0A7268B3376D}"/>
                  </a:ext>
                </a:extLst>
              </p:cNvPr>
              <p:cNvSpPr/>
              <p:nvPr/>
            </p:nvSpPr>
            <p:spPr>
              <a:xfrm>
                <a:off x="2921890" y="3882780"/>
                <a:ext cx="344270" cy="324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C053B07-D7F2-0175-EC7B-65AFEFB00A86}"/>
                  </a:ext>
                </a:extLst>
              </p:cNvPr>
              <p:cNvSpPr/>
              <p:nvPr/>
            </p:nvSpPr>
            <p:spPr>
              <a:xfrm>
                <a:off x="2465151" y="3452934"/>
                <a:ext cx="344270" cy="324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3DEB1AF-A08C-200C-62BD-3DD9B60A57AB}"/>
                  </a:ext>
                </a:extLst>
              </p:cNvPr>
              <p:cNvSpPr/>
              <p:nvPr/>
            </p:nvSpPr>
            <p:spPr>
              <a:xfrm>
                <a:off x="1663774" y="4199302"/>
                <a:ext cx="344270" cy="324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C6B313-BE5E-6A9F-0F5D-0AD600C99A1F}"/>
                  </a:ext>
                </a:extLst>
              </p:cNvPr>
              <p:cNvSpPr/>
              <p:nvPr/>
            </p:nvSpPr>
            <p:spPr>
              <a:xfrm>
                <a:off x="2589720" y="4199301"/>
                <a:ext cx="344270" cy="324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081800-B20F-6156-8E06-D1B7B8FFA829}"/>
                  </a:ext>
                </a:extLst>
              </p:cNvPr>
              <p:cNvSpPr/>
              <p:nvPr/>
            </p:nvSpPr>
            <p:spPr>
              <a:xfrm>
                <a:off x="2067552" y="4136434"/>
                <a:ext cx="459027" cy="432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FA35807-A851-52DA-3016-15509635DC7F}"/>
                  </a:ext>
                </a:extLst>
              </p:cNvPr>
              <p:cNvSpPr/>
              <p:nvPr/>
            </p:nvSpPr>
            <p:spPr>
              <a:xfrm>
                <a:off x="2124003" y="3134508"/>
                <a:ext cx="344270" cy="324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A0509BF-EF0B-5ADC-D145-3CFDE294E45F}"/>
                  </a:ext>
                </a:extLst>
              </p:cNvPr>
              <p:cNvSpPr/>
              <p:nvPr/>
            </p:nvSpPr>
            <p:spPr>
              <a:xfrm>
                <a:off x="2119859" y="3771468"/>
                <a:ext cx="344270" cy="324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4F88E92-B44A-83BE-8D77-C27B907C52D6}"/>
                  </a:ext>
                </a:extLst>
              </p:cNvPr>
              <p:cNvSpPr/>
              <p:nvPr/>
            </p:nvSpPr>
            <p:spPr>
              <a:xfrm>
                <a:off x="1774153" y="3130734"/>
                <a:ext cx="229514" cy="216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8DED517-54E9-A893-0C1C-15125CF0CB63}"/>
                  </a:ext>
                </a:extLst>
              </p:cNvPr>
              <p:cNvSpPr/>
              <p:nvPr/>
            </p:nvSpPr>
            <p:spPr>
              <a:xfrm>
                <a:off x="2583829" y="3130728"/>
                <a:ext cx="229514" cy="216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C922C48-A5F9-7E27-83E2-3CF25967722A}"/>
                  </a:ext>
                </a:extLst>
              </p:cNvPr>
              <p:cNvSpPr/>
              <p:nvPr/>
            </p:nvSpPr>
            <p:spPr>
              <a:xfrm>
                <a:off x="2583825" y="3881001"/>
                <a:ext cx="229514" cy="216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50700EE-406F-B54A-C476-FE97176A6A79}"/>
                  </a:ext>
                </a:extLst>
              </p:cNvPr>
              <p:cNvSpPr/>
              <p:nvPr/>
            </p:nvSpPr>
            <p:spPr>
              <a:xfrm>
                <a:off x="1774149" y="3877103"/>
                <a:ext cx="229514" cy="216000"/>
              </a:xfrm>
              <a:prstGeom prst="ellipse">
                <a:avLst/>
              </a:prstGeom>
              <a:solidFill>
                <a:srgbClr val="5F984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14306CC7-B4F0-0649-07CD-DC51C3363379}"/>
                </a:ext>
              </a:extLst>
            </p:cNvPr>
            <p:cNvGrpSpPr/>
            <p:nvPr/>
          </p:nvGrpSpPr>
          <p:grpSpPr>
            <a:xfrm>
              <a:off x="379889" y="4463400"/>
              <a:ext cx="3783637" cy="1513679"/>
              <a:chOff x="191697" y="4453669"/>
              <a:chExt cx="3783637" cy="1513679"/>
            </a:xfrm>
          </p:grpSpPr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036D219E-6D24-D286-474C-328BA55DF250}"/>
                  </a:ext>
                </a:extLst>
              </p:cNvPr>
              <p:cNvSpPr txBox="1"/>
              <p:nvPr/>
            </p:nvSpPr>
            <p:spPr>
              <a:xfrm>
                <a:off x="191697" y="4453669"/>
                <a:ext cx="3783637" cy="151367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pt-BR" sz="9600" dirty="0">
                    <a:solidFill>
                      <a:srgbClr val="5F9845"/>
                    </a:solidFill>
                    <a:latin typeface="+mj-lt"/>
                  </a:rPr>
                  <a:t>strat fin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2A9217B-E65F-B0E5-BB0B-63F2FD93B973}"/>
                  </a:ext>
                </a:extLst>
              </p:cNvPr>
              <p:cNvSpPr txBox="1"/>
              <p:nvPr/>
            </p:nvSpPr>
            <p:spPr>
              <a:xfrm>
                <a:off x="483781" y="5695645"/>
                <a:ext cx="3416165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pt-BR" sz="1600" spc="1600" dirty="0">
                    <a:solidFill>
                      <a:srgbClr val="5F9845"/>
                    </a:solidFill>
                    <a:latin typeface="+mj-lt"/>
                  </a:rPr>
                  <a:t>EVER STRONG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0090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tângulo 61">
            <a:extLst>
              <a:ext uri="{FF2B5EF4-FFF2-40B4-BE49-F238E27FC236}">
                <a16:creationId xmlns:a16="http://schemas.microsoft.com/office/drawing/2014/main" id="{19C30C4E-8EBA-A833-EC83-DD4D97678A9E}"/>
              </a:ext>
            </a:extLst>
          </p:cNvPr>
          <p:cNvSpPr/>
          <p:nvPr/>
        </p:nvSpPr>
        <p:spPr>
          <a:xfrm>
            <a:off x="0" y="256850"/>
            <a:ext cx="12192000" cy="6601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C99E0B59-6AAF-70D6-296E-B7AEF64BC45B}"/>
              </a:ext>
            </a:extLst>
          </p:cNvPr>
          <p:cNvGrpSpPr/>
          <p:nvPr/>
        </p:nvGrpSpPr>
        <p:grpSpPr>
          <a:xfrm>
            <a:off x="314097" y="104317"/>
            <a:ext cx="3969608" cy="1567326"/>
            <a:chOff x="1562129" y="609235"/>
            <a:chExt cx="3969608" cy="1567326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8D3EEE6-5FAF-9F30-F2F8-075D8E5D738A}"/>
                </a:ext>
              </a:extLst>
            </p:cNvPr>
            <p:cNvSpPr txBox="1"/>
            <p:nvPr/>
          </p:nvSpPr>
          <p:spPr>
            <a:xfrm>
              <a:off x="1562129" y="609235"/>
              <a:ext cx="3969608" cy="151367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pt-BR" sz="9600" dirty="0">
                  <a:solidFill>
                    <a:schemeClr val="bg1"/>
                  </a:solidFill>
                  <a:latin typeface="+mj-lt"/>
                </a:rPr>
                <a:t>strat fin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F9DD0B80-1195-7D79-ACF4-859825777E60}"/>
                </a:ext>
              </a:extLst>
            </p:cNvPr>
            <p:cNvSpPr txBox="1"/>
            <p:nvPr/>
          </p:nvSpPr>
          <p:spPr>
            <a:xfrm>
              <a:off x="1840156" y="1930340"/>
              <a:ext cx="3413554" cy="246221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r>
                <a:rPr lang="pt-BR" sz="1600" spc="1600" dirty="0">
                  <a:solidFill>
                    <a:schemeClr val="bg1"/>
                  </a:solidFill>
                  <a:latin typeface="+mj-lt"/>
                </a:rPr>
                <a:t>EVER STRONG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0D0F7B6-4781-EF72-B201-07B6EB2ADE69}"/>
              </a:ext>
            </a:extLst>
          </p:cNvPr>
          <p:cNvGrpSpPr/>
          <p:nvPr/>
        </p:nvGrpSpPr>
        <p:grpSpPr>
          <a:xfrm>
            <a:off x="9615587" y="468908"/>
            <a:ext cx="1928656" cy="1913027"/>
            <a:chOff x="6034843" y="1421027"/>
            <a:chExt cx="1928656" cy="191302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0F05374-4FEE-8D7D-BCB7-BE22087EE63F}"/>
                </a:ext>
              </a:extLst>
            </p:cNvPr>
            <p:cNvSpPr/>
            <p:nvPr/>
          </p:nvSpPr>
          <p:spPr>
            <a:xfrm>
              <a:off x="6783859" y="1421027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C6ADC0-C085-7604-9E3C-74294D3513DD}"/>
                </a:ext>
              </a:extLst>
            </p:cNvPr>
            <p:cNvSpPr/>
            <p:nvPr/>
          </p:nvSpPr>
          <p:spPr>
            <a:xfrm>
              <a:off x="6404497" y="1475027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9EADFA-B2CF-2BD9-20DC-420757AEB0C8}"/>
                </a:ext>
              </a:extLst>
            </p:cNvPr>
            <p:cNvSpPr/>
            <p:nvPr/>
          </p:nvSpPr>
          <p:spPr>
            <a:xfrm>
              <a:off x="6140411" y="1529027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90E0C5-12D3-E48A-C9FF-F3F962D77B08}"/>
                </a:ext>
              </a:extLst>
            </p:cNvPr>
            <p:cNvSpPr/>
            <p:nvPr/>
          </p:nvSpPr>
          <p:spPr>
            <a:xfrm>
              <a:off x="7263405" y="1475027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59C3518-DCC2-2471-073A-A27BD3AB7B15}"/>
                </a:ext>
              </a:extLst>
            </p:cNvPr>
            <p:cNvSpPr/>
            <p:nvPr/>
          </p:nvSpPr>
          <p:spPr>
            <a:xfrm>
              <a:off x="7636288" y="152430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51CBC9-7ACC-64D9-6F4A-B9D7A73B2690}"/>
                </a:ext>
              </a:extLst>
            </p:cNvPr>
            <p:cNvSpPr/>
            <p:nvPr/>
          </p:nvSpPr>
          <p:spPr>
            <a:xfrm>
              <a:off x="6083429" y="180042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ECF1F5-E198-C5BD-245E-DE5384BD6656}"/>
                </a:ext>
              </a:extLst>
            </p:cNvPr>
            <p:cNvSpPr/>
            <p:nvPr/>
          </p:nvSpPr>
          <p:spPr>
            <a:xfrm>
              <a:off x="6034843" y="2178916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41454E-ADF9-1061-0EB9-233825AC39F0}"/>
                </a:ext>
              </a:extLst>
            </p:cNvPr>
            <p:cNvSpPr/>
            <p:nvPr/>
          </p:nvSpPr>
          <p:spPr>
            <a:xfrm>
              <a:off x="6524367" y="2220563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EA5F93E-A255-03F3-CD26-C22ABAB84198}"/>
                </a:ext>
              </a:extLst>
            </p:cNvPr>
            <p:cNvSpPr/>
            <p:nvPr/>
          </p:nvSpPr>
          <p:spPr>
            <a:xfrm>
              <a:off x="6889553" y="227455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3754EA-2D33-43AB-BFF8-EAB9FFF753C3}"/>
                </a:ext>
              </a:extLst>
            </p:cNvPr>
            <p:cNvSpPr/>
            <p:nvPr/>
          </p:nvSpPr>
          <p:spPr>
            <a:xfrm>
              <a:off x="7531499" y="2171096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E7CBCC-E83B-2A7A-43C9-C534362CBF25}"/>
                </a:ext>
              </a:extLst>
            </p:cNvPr>
            <p:cNvSpPr/>
            <p:nvPr/>
          </p:nvSpPr>
          <p:spPr>
            <a:xfrm>
              <a:off x="6140408" y="3021774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B5BBC41-4BAA-96DF-F0C8-4369B7AE63DF}"/>
                </a:ext>
              </a:extLst>
            </p:cNvPr>
            <p:cNvSpPr/>
            <p:nvPr/>
          </p:nvSpPr>
          <p:spPr>
            <a:xfrm>
              <a:off x="7637068" y="3021769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90E3E0-B112-5DDE-95F6-35B0FD270D96}"/>
                </a:ext>
              </a:extLst>
            </p:cNvPr>
            <p:cNvSpPr/>
            <p:nvPr/>
          </p:nvSpPr>
          <p:spPr>
            <a:xfrm>
              <a:off x="6083428" y="264840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A862A1-A622-C6EF-9105-1CB30CDFF0AB}"/>
                </a:ext>
              </a:extLst>
            </p:cNvPr>
            <p:cNvSpPr/>
            <p:nvPr/>
          </p:nvSpPr>
          <p:spPr>
            <a:xfrm>
              <a:off x="7583990" y="1796505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8B349EA-0BF3-EAE8-BBE3-AFCD7E65400F}"/>
                </a:ext>
              </a:extLst>
            </p:cNvPr>
            <p:cNvSpPr/>
            <p:nvPr/>
          </p:nvSpPr>
          <p:spPr>
            <a:xfrm>
              <a:off x="7583987" y="2648400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6ABE2C2-66B1-8567-CF5E-F50B24F241F8}"/>
                </a:ext>
              </a:extLst>
            </p:cNvPr>
            <p:cNvSpPr/>
            <p:nvPr/>
          </p:nvSpPr>
          <p:spPr>
            <a:xfrm>
              <a:off x="7154140" y="2218554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E9DB0C9-18C8-8D15-4099-1393247DBBA8}"/>
                </a:ext>
              </a:extLst>
            </p:cNvPr>
            <p:cNvSpPr/>
            <p:nvPr/>
          </p:nvSpPr>
          <p:spPr>
            <a:xfrm>
              <a:off x="6399948" y="2964922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372FF49-6B29-5DFD-1DDD-15036EE5450D}"/>
                </a:ext>
              </a:extLst>
            </p:cNvPr>
            <p:cNvSpPr/>
            <p:nvPr/>
          </p:nvSpPr>
          <p:spPr>
            <a:xfrm>
              <a:off x="7271375" y="2964921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CBECFAB-80CB-2472-C784-A9FE189F8EC3}"/>
                </a:ext>
              </a:extLst>
            </p:cNvPr>
            <p:cNvSpPr/>
            <p:nvPr/>
          </p:nvSpPr>
          <p:spPr>
            <a:xfrm>
              <a:off x="6779952" y="2902054"/>
              <a:ext cx="432000" cy="432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2671FDD-4D64-90FC-DE5E-8AFAE10F43A8}"/>
                </a:ext>
              </a:extLst>
            </p:cNvPr>
            <p:cNvSpPr/>
            <p:nvPr/>
          </p:nvSpPr>
          <p:spPr>
            <a:xfrm>
              <a:off x="6833079" y="1900128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4B498D4-8F2A-4F56-1607-B74962488A7E}"/>
                </a:ext>
              </a:extLst>
            </p:cNvPr>
            <p:cNvSpPr/>
            <p:nvPr/>
          </p:nvSpPr>
          <p:spPr>
            <a:xfrm>
              <a:off x="6829179" y="2537088"/>
              <a:ext cx="324000" cy="324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496660-55EC-0080-48E2-189275569D75}"/>
                </a:ext>
              </a:extLst>
            </p:cNvPr>
            <p:cNvSpPr/>
            <p:nvPr/>
          </p:nvSpPr>
          <p:spPr>
            <a:xfrm>
              <a:off x="6503828" y="1896354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58FF4EF-2C77-B87B-3B3F-7643570D6B8B}"/>
                </a:ext>
              </a:extLst>
            </p:cNvPr>
            <p:cNvSpPr/>
            <p:nvPr/>
          </p:nvSpPr>
          <p:spPr>
            <a:xfrm>
              <a:off x="7265830" y="1896348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6830A6C-08BD-2687-1FC9-E550B3B4F8F3}"/>
                </a:ext>
              </a:extLst>
            </p:cNvPr>
            <p:cNvSpPr/>
            <p:nvPr/>
          </p:nvSpPr>
          <p:spPr>
            <a:xfrm>
              <a:off x="7265827" y="2646621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3C4E35A-8E7D-C31F-1164-A50DEC27DD10}"/>
                </a:ext>
              </a:extLst>
            </p:cNvPr>
            <p:cNvSpPr/>
            <p:nvPr/>
          </p:nvSpPr>
          <p:spPr>
            <a:xfrm>
              <a:off x="6503824" y="2642723"/>
              <a:ext cx="216000" cy="21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F19B8563-1289-8516-DB5E-281BF0D46158}"/>
              </a:ext>
            </a:extLst>
          </p:cNvPr>
          <p:cNvGrpSpPr/>
          <p:nvPr/>
        </p:nvGrpSpPr>
        <p:grpSpPr>
          <a:xfrm>
            <a:off x="6882511" y="2487784"/>
            <a:ext cx="3969608" cy="4160968"/>
            <a:chOff x="4471553" y="2498282"/>
            <a:chExt cx="3969608" cy="4160968"/>
          </a:xfrm>
        </p:grpSpPr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F057CC64-E45A-F20F-F0D7-6B62D34EB38E}"/>
                </a:ext>
              </a:extLst>
            </p:cNvPr>
            <p:cNvSpPr/>
            <p:nvPr/>
          </p:nvSpPr>
          <p:spPr>
            <a:xfrm>
              <a:off x="4547907" y="2498282"/>
              <a:ext cx="3781168" cy="41609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94" name="Agrupar 93">
              <a:extLst>
                <a:ext uri="{FF2B5EF4-FFF2-40B4-BE49-F238E27FC236}">
                  <a16:creationId xmlns:a16="http://schemas.microsoft.com/office/drawing/2014/main" id="{A07871BE-8EB3-7D32-4758-10CEA89F7F10}"/>
                </a:ext>
              </a:extLst>
            </p:cNvPr>
            <p:cNvGrpSpPr/>
            <p:nvPr/>
          </p:nvGrpSpPr>
          <p:grpSpPr>
            <a:xfrm>
              <a:off x="4471553" y="2793451"/>
              <a:ext cx="3969608" cy="3534000"/>
              <a:chOff x="4547907" y="2798587"/>
              <a:chExt cx="3969608" cy="3534000"/>
            </a:xfrm>
          </p:grpSpPr>
          <p:grpSp>
            <p:nvGrpSpPr>
              <p:cNvPr id="65" name="Agrupar 64">
                <a:extLst>
                  <a:ext uri="{FF2B5EF4-FFF2-40B4-BE49-F238E27FC236}">
                    <a16:creationId xmlns:a16="http://schemas.microsoft.com/office/drawing/2014/main" id="{A8FF6C84-CE62-B204-5893-933F9274C005}"/>
                  </a:ext>
                </a:extLst>
              </p:cNvPr>
              <p:cNvGrpSpPr/>
              <p:nvPr/>
            </p:nvGrpSpPr>
            <p:grpSpPr>
              <a:xfrm>
                <a:off x="4547907" y="4765261"/>
                <a:ext cx="3969608" cy="1567326"/>
                <a:chOff x="1562129" y="609235"/>
                <a:chExt cx="3969608" cy="1567326"/>
              </a:xfrm>
            </p:grpSpPr>
            <p:sp>
              <p:nvSpPr>
                <p:cNvPr id="93" name="CaixaDeTexto 92">
                  <a:extLst>
                    <a:ext uri="{FF2B5EF4-FFF2-40B4-BE49-F238E27FC236}">
                      <a16:creationId xmlns:a16="http://schemas.microsoft.com/office/drawing/2014/main" id="{78BB8A29-8560-A063-B660-A26F19BEFF03}"/>
                    </a:ext>
                  </a:extLst>
                </p:cNvPr>
                <p:cNvSpPr txBox="1"/>
                <p:nvPr/>
              </p:nvSpPr>
              <p:spPr>
                <a:xfrm>
                  <a:off x="1562129" y="609235"/>
                  <a:ext cx="3969608" cy="151367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pt-BR" sz="9600" dirty="0">
                      <a:solidFill>
                        <a:schemeClr val="bg1"/>
                      </a:solidFill>
                      <a:latin typeface="+mj-lt"/>
                    </a:rPr>
                    <a:t>strat fin</a:t>
                  </a:r>
                </a:p>
              </p:txBody>
            </p:sp>
            <p:sp>
              <p:nvSpPr>
                <p:cNvPr id="92" name="CaixaDeTexto 91">
                  <a:extLst>
                    <a:ext uri="{FF2B5EF4-FFF2-40B4-BE49-F238E27FC236}">
                      <a16:creationId xmlns:a16="http://schemas.microsoft.com/office/drawing/2014/main" id="{A7009BED-5D52-D215-12CA-E5789BDF5858}"/>
                    </a:ext>
                  </a:extLst>
                </p:cNvPr>
                <p:cNvSpPr txBox="1"/>
                <p:nvPr/>
              </p:nvSpPr>
              <p:spPr>
                <a:xfrm>
                  <a:off x="1840156" y="1930340"/>
                  <a:ext cx="3413554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>
                  <a:spAutoFit/>
                </a:bodyPr>
                <a:lstStyle/>
                <a:p>
                  <a:r>
                    <a:rPr lang="pt-BR" sz="1600" spc="1600" dirty="0">
                      <a:solidFill>
                        <a:schemeClr val="bg1"/>
                      </a:solidFill>
                      <a:latin typeface="+mj-lt"/>
                    </a:rPr>
                    <a:t>EVER STRONG</a:t>
                  </a:r>
                </a:p>
              </p:txBody>
            </p:sp>
          </p:grpSp>
          <p:grpSp>
            <p:nvGrpSpPr>
              <p:cNvPr id="66" name="Agrupar 65">
                <a:extLst>
                  <a:ext uri="{FF2B5EF4-FFF2-40B4-BE49-F238E27FC236}">
                    <a16:creationId xmlns:a16="http://schemas.microsoft.com/office/drawing/2014/main" id="{C8D3A490-C077-A48F-D84E-3C91C1E851C5}"/>
                  </a:ext>
                </a:extLst>
              </p:cNvPr>
              <p:cNvGrpSpPr/>
              <p:nvPr/>
            </p:nvGrpSpPr>
            <p:grpSpPr>
              <a:xfrm>
                <a:off x="5568383" y="2798587"/>
                <a:ext cx="1928656" cy="1913027"/>
                <a:chOff x="6034843" y="1421027"/>
                <a:chExt cx="1928656" cy="1913027"/>
              </a:xfrm>
            </p:grpSpPr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619F018E-0112-B3AB-7222-F162D7B2770E}"/>
                    </a:ext>
                  </a:extLst>
                </p:cNvPr>
                <p:cNvSpPr/>
                <p:nvPr/>
              </p:nvSpPr>
              <p:spPr>
                <a:xfrm>
                  <a:off x="6783859" y="1421027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D9F809D-D5BB-75FD-44AA-F42D82D718F7}"/>
                    </a:ext>
                  </a:extLst>
                </p:cNvPr>
                <p:cNvSpPr/>
                <p:nvPr/>
              </p:nvSpPr>
              <p:spPr>
                <a:xfrm>
                  <a:off x="6404497" y="1475027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B3DAC3E-4F64-8B5B-055F-A369950C6C71}"/>
                    </a:ext>
                  </a:extLst>
                </p:cNvPr>
                <p:cNvSpPr/>
                <p:nvPr/>
              </p:nvSpPr>
              <p:spPr>
                <a:xfrm>
                  <a:off x="6140411" y="1529027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52C2BCBB-A103-C0FA-BC00-DBB31C085E35}"/>
                    </a:ext>
                  </a:extLst>
                </p:cNvPr>
                <p:cNvSpPr/>
                <p:nvPr/>
              </p:nvSpPr>
              <p:spPr>
                <a:xfrm>
                  <a:off x="7263405" y="1475027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DA939C19-A728-3446-983B-4A0A41B987B1}"/>
                    </a:ext>
                  </a:extLst>
                </p:cNvPr>
                <p:cNvSpPr/>
                <p:nvPr/>
              </p:nvSpPr>
              <p:spPr>
                <a:xfrm>
                  <a:off x="7636288" y="152430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722E302B-5DF6-CF94-6C9B-A35643FC31C1}"/>
                    </a:ext>
                  </a:extLst>
                </p:cNvPr>
                <p:cNvSpPr/>
                <p:nvPr/>
              </p:nvSpPr>
              <p:spPr>
                <a:xfrm>
                  <a:off x="6083429" y="1800425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593AC1D0-730E-8942-BB2C-8A0C2B4A0421}"/>
                    </a:ext>
                  </a:extLst>
                </p:cNvPr>
                <p:cNvSpPr/>
                <p:nvPr/>
              </p:nvSpPr>
              <p:spPr>
                <a:xfrm>
                  <a:off x="6034843" y="2178916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CD442D3-4E1C-7B7E-0280-17B65565386C}"/>
                    </a:ext>
                  </a:extLst>
                </p:cNvPr>
                <p:cNvSpPr/>
                <p:nvPr/>
              </p:nvSpPr>
              <p:spPr>
                <a:xfrm>
                  <a:off x="6524367" y="2220563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9586EEEC-0167-0B78-EC12-8280BF1BCFC2}"/>
                    </a:ext>
                  </a:extLst>
                </p:cNvPr>
                <p:cNvSpPr/>
                <p:nvPr/>
              </p:nvSpPr>
              <p:spPr>
                <a:xfrm>
                  <a:off x="6889553" y="227455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62BEDCA5-5343-587C-6F82-BD3CBBA85C2C}"/>
                    </a:ext>
                  </a:extLst>
                </p:cNvPr>
                <p:cNvSpPr/>
                <p:nvPr/>
              </p:nvSpPr>
              <p:spPr>
                <a:xfrm>
                  <a:off x="7531499" y="2171096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DA6D9F14-1DC5-840C-9F8E-A6B89AC06205}"/>
                    </a:ext>
                  </a:extLst>
                </p:cNvPr>
                <p:cNvSpPr/>
                <p:nvPr/>
              </p:nvSpPr>
              <p:spPr>
                <a:xfrm>
                  <a:off x="6140408" y="3021774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A61FA112-F24E-6DD8-89F3-BAABCD6C42EC}"/>
                    </a:ext>
                  </a:extLst>
                </p:cNvPr>
                <p:cNvSpPr/>
                <p:nvPr/>
              </p:nvSpPr>
              <p:spPr>
                <a:xfrm>
                  <a:off x="7637068" y="3021769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3CF1D805-4809-4531-A146-A9AC48C8F879}"/>
                    </a:ext>
                  </a:extLst>
                </p:cNvPr>
                <p:cNvSpPr/>
                <p:nvPr/>
              </p:nvSpPr>
              <p:spPr>
                <a:xfrm>
                  <a:off x="6083428" y="2648404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7D1C46A-97F6-44D5-111B-2AE35E43E3B1}"/>
                    </a:ext>
                  </a:extLst>
                </p:cNvPr>
                <p:cNvSpPr/>
                <p:nvPr/>
              </p:nvSpPr>
              <p:spPr>
                <a:xfrm>
                  <a:off x="7583990" y="1796505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CD2DD382-025C-F491-263D-3F0C87B53AA3}"/>
                    </a:ext>
                  </a:extLst>
                </p:cNvPr>
                <p:cNvSpPr/>
                <p:nvPr/>
              </p:nvSpPr>
              <p:spPr>
                <a:xfrm>
                  <a:off x="7583987" y="2648400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2D669386-1674-7CB8-E400-13A5D1D949EA}"/>
                    </a:ext>
                  </a:extLst>
                </p:cNvPr>
                <p:cNvSpPr/>
                <p:nvPr/>
              </p:nvSpPr>
              <p:spPr>
                <a:xfrm>
                  <a:off x="7154140" y="2218554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39F94D0C-252C-B139-D565-4C29719F0C80}"/>
                    </a:ext>
                  </a:extLst>
                </p:cNvPr>
                <p:cNvSpPr/>
                <p:nvPr/>
              </p:nvSpPr>
              <p:spPr>
                <a:xfrm>
                  <a:off x="6399948" y="2964922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F5E40F4-A181-753E-A20A-1F3DE91A62BD}"/>
                    </a:ext>
                  </a:extLst>
                </p:cNvPr>
                <p:cNvSpPr/>
                <p:nvPr/>
              </p:nvSpPr>
              <p:spPr>
                <a:xfrm>
                  <a:off x="7271375" y="2964921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EF70352A-3715-8805-E040-1CD6FF35AF54}"/>
                    </a:ext>
                  </a:extLst>
                </p:cNvPr>
                <p:cNvSpPr/>
                <p:nvPr/>
              </p:nvSpPr>
              <p:spPr>
                <a:xfrm>
                  <a:off x="6779952" y="2902054"/>
                  <a:ext cx="432000" cy="432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06D34F54-6555-7B10-F4B0-EBF2A59E609D}"/>
                    </a:ext>
                  </a:extLst>
                </p:cNvPr>
                <p:cNvSpPr/>
                <p:nvPr/>
              </p:nvSpPr>
              <p:spPr>
                <a:xfrm>
                  <a:off x="6833079" y="1900128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2B4D8708-184C-7EA9-2752-E0DE5C254721}"/>
                    </a:ext>
                  </a:extLst>
                </p:cNvPr>
                <p:cNvSpPr/>
                <p:nvPr/>
              </p:nvSpPr>
              <p:spPr>
                <a:xfrm>
                  <a:off x="6829179" y="2537088"/>
                  <a:ext cx="324000" cy="324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497F8402-17EB-03AF-ACFF-B457E3D94320}"/>
                    </a:ext>
                  </a:extLst>
                </p:cNvPr>
                <p:cNvSpPr/>
                <p:nvPr/>
              </p:nvSpPr>
              <p:spPr>
                <a:xfrm>
                  <a:off x="6503828" y="1896354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2A10B378-86D3-5E2F-42B9-94AC9D899ECF}"/>
                    </a:ext>
                  </a:extLst>
                </p:cNvPr>
                <p:cNvSpPr/>
                <p:nvPr/>
              </p:nvSpPr>
              <p:spPr>
                <a:xfrm>
                  <a:off x="7265830" y="1896348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9F1DA24F-F9F1-3592-C436-50747D129497}"/>
                    </a:ext>
                  </a:extLst>
                </p:cNvPr>
                <p:cNvSpPr/>
                <p:nvPr/>
              </p:nvSpPr>
              <p:spPr>
                <a:xfrm>
                  <a:off x="7265827" y="2646621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60874DE8-8A18-567D-0041-9A7E4029470A}"/>
                    </a:ext>
                  </a:extLst>
                </p:cNvPr>
                <p:cNvSpPr/>
                <p:nvPr/>
              </p:nvSpPr>
              <p:spPr>
                <a:xfrm>
                  <a:off x="6503824" y="2642723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</p:grpSp>
      </p:grp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B6439F0D-BB25-42C8-9CF0-01A77FB8379D}"/>
              </a:ext>
            </a:extLst>
          </p:cNvPr>
          <p:cNvSpPr txBox="1"/>
          <p:nvPr/>
        </p:nvSpPr>
        <p:spPr>
          <a:xfrm>
            <a:off x="4731714" y="1997833"/>
            <a:ext cx="3413554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1600" spc="1600" dirty="0">
                <a:solidFill>
                  <a:schemeClr val="bg1"/>
                </a:solidFill>
                <a:latin typeface="+mj-lt"/>
              </a:rPr>
              <a:t>EVER STRONG</a:t>
            </a: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18FAADDE-17EC-FDB9-1DDF-6F3776DF6075}"/>
              </a:ext>
            </a:extLst>
          </p:cNvPr>
          <p:cNvSpPr txBox="1"/>
          <p:nvPr/>
        </p:nvSpPr>
        <p:spPr>
          <a:xfrm>
            <a:off x="4435638" y="256850"/>
            <a:ext cx="3969608" cy="151367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pt-BR" sz="9600" dirty="0">
                <a:solidFill>
                  <a:schemeClr val="bg1"/>
                </a:solidFill>
                <a:latin typeface="+mj-lt"/>
              </a:rPr>
              <a:t>strat fin</a:t>
            </a:r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975B180D-7A9C-135C-0C4E-1D23DBAF4F83}"/>
              </a:ext>
            </a:extLst>
          </p:cNvPr>
          <p:cNvGrpSpPr/>
          <p:nvPr/>
        </p:nvGrpSpPr>
        <p:grpSpPr>
          <a:xfrm>
            <a:off x="287435" y="2069650"/>
            <a:ext cx="4039297" cy="4345160"/>
            <a:chOff x="287435" y="2069650"/>
            <a:chExt cx="4039297" cy="4345160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E3F2C8C-4AE6-53CF-C83C-D755FAC9C3FC}"/>
                </a:ext>
              </a:extLst>
            </p:cNvPr>
            <p:cNvGrpSpPr/>
            <p:nvPr/>
          </p:nvGrpSpPr>
          <p:grpSpPr>
            <a:xfrm>
              <a:off x="287435" y="2069650"/>
              <a:ext cx="4039297" cy="4345160"/>
              <a:chOff x="287435" y="2253842"/>
              <a:chExt cx="4039297" cy="4160968"/>
            </a:xfrm>
          </p:grpSpPr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97AB6B46-BABB-68A2-705D-40EBD02D9C00}"/>
                  </a:ext>
                </a:extLst>
              </p:cNvPr>
              <p:cNvSpPr/>
              <p:nvPr/>
            </p:nvSpPr>
            <p:spPr>
              <a:xfrm>
                <a:off x="287435" y="2253842"/>
                <a:ext cx="4039297" cy="4160968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B6184C0-7195-DA1B-69EF-A2FC3B28FC30}"/>
                  </a:ext>
                </a:extLst>
              </p:cNvPr>
              <p:cNvSpPr/>
              <p:nvPr/>
            </p:nvSpPr>
            <p:spPr>
              <a:xfrm>
                <a:off x="2071704" y="2655407"/>
                <a:ext cx="459027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1DC1453-04F7-D6BD-C803-E06011D5345A}"/>
                  </a:ext>
                </a:extLst>
              </p:cNvPr>
              <p:cNvSpPr/>
              <p:nvPr/>
            </p:nvSpPr>
            <p:spPr>
              <a:xfrm>
                <a:off x="1668608" y="2709407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F54AB10-05E5-95EC-7837-BCF1225F341D}"/>
                  </a:ext>
                </a:extLst>
              </p:cNvPr>
              <p:cNvSpPr/>
              <p:nvPr/>
            </p:nvSpPr>
            <p:spPr>
              <a:xfrm>
                <a:off x="1388000" y="2763407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F68348-2AA7-A62C-6390-5514766360CF}"/>
                  </a:ext>
                </a:extLst>
              </p:cNvPr>
              <p:cNvSpPr/>
              <p:nvPr/>
            </p:nvSpPr>
            <p:spPr>
              <a:xfrm>
                <a:off x="2581252" y="2709407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3383BF2-80CD-354F-CE39-859486B7107F}"/>
                  </a:ext>
                </a:extLst>
              </p:cNvPr>
              <p:cNvSpPr/>
              <p:nvPr/>
            </p:nvSpPr>
            <p:spPr>
              <a:xfrm>
                <a:off x="2977464" y="2758683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9EBEECB-BB96-25DB-AD18-FCBC7B3753D5}"/>
                  </a:ext>
                </a:extLst>
              </p:cNvPr>
              <p:cNvSpPr/>
              <p:nvPr/>
            </p:nvSpPr>
            <p:spPr>
              <a:xfrm>
                <a:off x="1327453" y="3034805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22D72B3-5A65-4383-F2C6-8F096F99CB74}"/>
                  </a:ext>
                </a:extLst>
              </p:cNvPr>
              <p:cNvSpPr/>
              <p:nvPr/>
            </p:nvSpPr>
            <p:spPr>
              <a:xfrm>
                <a:off x="1275827" y="3413296"/>
                <a:ext cx="459027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219696-8753-5D82-C54B-20F3E514F2EC}"/>
                  </a:ext>
                </a:extLst>
              </p:cNvPr>
              <p:cNvSpPr/>
              <p:nvPr/>
            </p:nvSpPr>
            <p:spPr>
              <a:xfrm>
                <a:off x="1795977" y="3454943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23227C9-8603-93B6-207B-11E71BC9DC3A}"/>
                  </a:ext>
                </a:extLst>
              </p:cNvPr>
              <p:cNvSpPr/>
              <p:nvPr/>
            </p:nvSpPr>
            <p:spPr>
              <a:xfrm>
                <a:off x="2184010" y="3508933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BB1BC10-EB1D-1681-BE87-0C007DA4B4CC}"/>
                  </a:ext>
                </a:extLst>
              </p:cNvPr>
              <p:cNvSpPr/>
              <p:nvPr/>
            </p:nvSpPr>
            <p:spPr>
              <a:xfrm>
                <a:off x="2866119" y="3405476"/>
                <a:ext cx="459027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E2A3EC4-1129-A880-DE01-4D8F71F9A40F}"/>
                  </a:ext>
                </a:extLst>
              </p:cNvPr>
              <p:cNvSpPr/>
              <p:nvPr/>
            </p:nvSpPr>
            <p:spPr>
              <a:xfrm>
                <a:off x="1387996" y="4256154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6423869-118E-27F8-8231-9CB2039F6980}"/>
                  </a:ext>
                </a:extLst>
              </p:cNvPr>
              <p:cNvSpPr/>
              <p:nvPr/>
            </p:nvSpPr>
            <p:spPr>
              <a:xfrm>
                <a:off x="2978292" y="4256149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B6523E6-060C-0ED0-4BEA-585B6745131D}"/>
                  </a:ext>
                </a:extLst>
              </p:cNvPr>
              <p:cNvSpPr/>
              <p:nvPr/>
            </p:nvSpPr>
            <p:spPr>
              <a:xfrm>
                <a:off x="1327452" y="3882784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CF62D9D-6132-4519-595E-DBEADB40826B}"/>
                  </a:ext>
                </a:extLst>
              </p:cNvPr>
              <p:cNvSpPr/>
              <p:nvPr/>
            </p:nvSpPr>
            <p:spPr>
              <a:xfrm>
                <a:off x="2921894" y="3030885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54D78B3-4326-7E3B-C380-0A7268B3376D}"/>
                  </a:ext>
                </a:extLst>
              </p:cNvPr>
              <p:cNvSpPr/>
              <p:nvPr/>
            </p:nvSpPr>
            <p:spPr>
              <a:xfrm>
                <a:off x="2921890" y="3882780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C053B07-D7F2-0175-EC7B-65AFEFB00A86}"/>
                  </a:ext>
                </a:extLst>
              </p:cNvPr>
              <p:cNvSpPr/>
              <p:nvPr/>
            </p:nvSpPr>
            <p:spPr>
              <a:xfrm>
                <a:off x="2465151" y="3452934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3DEB1AF-A08C-200C-62BD-3DD9B60A57AB}"/>
                  </a:ext>
                </a:extLst>
              </p:cNvPr>
              <p:cNvSpPr/>
              <p:nvPr/>
            </p:nvSpPr>
            <p:spPr>
              <a:xfrm>
                <a:off x="1663774" y="4199302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C6B313-BE5E-6A9F-0F5D-0AD600C99A1F}"/>
                  </a:ext>
                </a:extLst>
              </p:cNvPr>
              <p:cNvSpPr/>
              <p:nvPr/>
            </p:nvSpPr>
            <p:spPr>
              <a:xfrm>
                <a:off x="2589720" y="4199301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081800-B20F-6156-8E06-D1B7B8FFA829}"/>
                  </a:ext>
                </a:extLst>
              </p:cNvPr>
              <p:cNvSpPr/>
              <p:nvPr/>
            </p:nvSpPr>
            <p:spPr>
              <a:xfrm>
                <a:off x="2067552" y="4136434"/>
                <a:ext cx="459027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FA35807-A851-52DA-3016-15509635DC7F}"/>
                  </a:ext>
                </a:extLst>
              </p:cNvPr>
              <p:cNvSpPr/>
              <p:nvPr/>
            </p:nvSpPr>
            <p:spPr>
              <a:xfrm>
                <a:off x="2124003" y="3134508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A0509BF-EF0B-5ADC-D145-3CFDE294E45F}"/>
                  </a:ext>
                </a:extLst>
              </p:cNvPr>
              <p:cNvSpPr/>
              <p:nvPr/>
            </p:nvSpPr>
            <p:spPr>
              <a:xfrm>
                <a:off x="2119859" y="3771468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4F88E92-B44A-83BE-8D77-C27B907C52D6}"/>
                  </a:ext>
                </a:extLst>
              </p:cNvPr>
              <p:cNvSpPr/>
              <p:nvPr/>
            </p:nvSpPr>
            <p:spPr>
              <a:xfrm>
                <a:off x="1774153" y="3130734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8DED517-54E9-A893-0C1C-15125CF0CB63}"/>
                  </a:ext>
                </a:extLst>
              </p:cNvPr>
              <p:cNvSpPr/>
              <p:nvPr/>
            </p:nvSpPr>
            <p:spPr>
              <a:xfrm>
                <a:off x="2583829" y="3130728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C922C48-A5F9-7E27-83E2-3CF25967722A}"/>
                  </a:ext>
                </a:extLst>
              </p:cNvPr>
              <p:cNvSpPr/>
              <p:nvPr/>
            </p:nvSpPr>
            <p:spPr>
              <a:xfrm>
                <a:off x="2583825" y="3881001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50700EE-406F-B54A-C476-FE97176A6A79}"/>
                  </a:ext>
                </a:extLst>
              </p:cNvPr>
              <p:cNvSpPr/>
              <p:nvPr/>
            </p:nvSpPr>
            <p:spPr>
              <a:xfrm>
                <a:off x="1774149" y="3877103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14306CC7-B4F0-0649-07CD-DC51C3363379}"/>
                </a:ext>
              </a:extLst>
            </p:cNvPr>
            <p:cNvGrpSpPr/>
            <p:nvPr/>
          </p:nvGrpSpPr>
          <p:grpSpPr>
            <a:xfrm>
              <a:off x="379889" y="4377018"/>
              <a:ext cx="3783637" cy="1580684"/>
              <a:chOff x="191697" y="4453669"/>
              <a:chExt cx="3783637" cy="1513679"/>
            </a:xfrm>
          </p:grpSpPr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036D219E-6D24-D286-474C-328BA55DF250}"/>
                  </a:ext>
                </a:extLst>
              </p:cNvPr>
              <p:cNvSpPr txBox="1"/>
              <p:nvPr/>
            </p:nvSpPr>
            <p:spPr>
              <a:xfrm>
                <a:off x="191697" y="4453669"/>
                <a:ext cx="3783637" cy="151367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pt-BR" sz="9600" dirty="0">
                    <a:solidFill>
                      <a:schemeClr val="bg1"/>
                    </a:solidFill>
                    <a:latin typeface="+mj-lt"/>
                  </a:rPr>
                  <a:t>strat fin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2A9217B-E65F-B0E5-BB0B-63F2FD93B973}"/>
                  </a:ext>
                </a:extLst>
              </p:cNvPr>
              <p:cNvSpPr txBox="1"/>
              <p:nvPr/>
            </p:nvSpPr>
            <p:spPr>
              <a:xfrm>
                <a:off x="483781" y="5695645"/>
                <a:ext cx="3416165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pt-BR" sz="1600" spc="1600" dirty="0">
                    <a:solidFill>
                      <a:schemeClr val="bg1"/>
                    </a:solidFill>
                    <a:latin typeface="+mj-lt"/>
                  </a:rPr>
                  <a:t>EVER STRONG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401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tângulo 61">
            <a:extLst>
              <a:ext uri="{FF2B5EF4-FFF2-40B4-BE49-F238E27FC236}">
                <a16:creationId xmlns:a16="http://schemas.microsoft.com/office/drawing/2014/main" id="{19C30C4E-8EBA-A833-EC83-DD4D97678A9E}"/>
              </a:ext>
            </a:extLst>
          </p:cNvPr>
          <p:cNvSpPr/>
          <p:nvPr/>
        </p:nvSpPr>
        <p:spPr>
          <a:xfrm>
            <a:off x="0" y="256850"/>
            <a:ext cx="12192000" cy="6601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975B180D-7A9C-135C-0C4E-1D23DBAF4F83}"/>
              </a:ext>
            </a:extLst>
          </p:cNvPr>
          <p:cNvGrpSpPr/>
          <p:nvPr/>
        </p:nvGrpSpPr>
        <p:grpSpPr>
          <a:xfrm>
            <a:off x="287435" y="2069650"/>
            <a:ext cx="4039297" cy="4345160"/>
            <a:chOff x="287435" y="2069650"/>
            <a:chExt cx="4039297" cy="4345160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5E3F2C8C-4AE6-53CF-C83C-D755FAC9C3FC}"/>
                </a:ext>
              </a:extLst>
            </p:cNvPr>
            <p:cNvGrpSpPr/>
            <p:nvPr/>
          </p:nvGrpSpPr>
          <p:grpSpPr>
            <a:xfrm>
              <a:off x="287435" y="2069650"/>
              <a:ext cx="4039297" cy="4345160"/>
              <a:chOff x="287435" y="2253842"/>
              <a:chExt cx="4039297" cy="4160968"/>
            </a:xfrm>
          </p:grpSpPr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97AB6B46-BABB-68A2-705D-40EBD02D9C00}"/>
                  </a:ext>
                </a:extLst>
              </p:cNvPr>
              <p:cNvSpPr/>
              <p:nvPr/>
            </p:nvSpPr>
            <p:spPr>
              <a:xfrm>
                <a:off x="287435" y="2253842"/>
                <a:ext cx="4039297" cy="4160968"/>
              </a:xfrm>
              <a:prstGeom prst="rect">
                <a:avLst/>
              </a:prstGeom>
              <a:solidFill>
                <a:srgbClr val="00008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B6184C0-7195-DA1B-69EF-A2FC3B28FC30}"/>
                  </a:ext>
                </a:extLst>
              </p:cNvPr>
              <p:cNvSpPr/>
              <p:nvPr/>
            </p:nvSpPr>
            <p:spPr>
              <a:xfrm>
                <a:off x="2071704" y="2655407"/>
                <a:ext cx="459027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1DC1453-04F7-D6BD-C803-E06011D5345A}"/>
                  </a:ext>
                </a:extLst>
              </p:cNvPr>
              <p:cNvSpPr/>
              <p:nvPr/>
            </p:nvSpPr>
            <p:spPr>
              <a:xfrm>
                <a:off x="1668608" y="2709407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F54AB10-05E5-95EC-7837-BCF1225F341D}"/>
                  </a:ext>
                </a:extLst>
              </p:cNvPr>
              <p:cNvSpPr/>
              <p:nvPr/>
            </p:nvSpPr>
            <p:spPr>
              <a:xfrm>
                <a:off x="1388000" y="2763407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BF68348-2AA7-A62C-6390-5514766360CF}"/>
                  </a:ext>
                </a:extLst>
              </p:cNvPr>
              <p:cNvSpPr/>
              <p:nvPr/>
            </p:nvSpPr>
            <p:spPr>
              <a:xfrm>
                <a:off x="2581252" y="2709407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A3383BF2-80CD-354F-CE39-859486B7107F}"/>
                  </a:ext>
                </a:extLst>
              </p:cNvPr>
              <p:cNvSpPr/>
              <p:nvPr/>
            </p:nvSpPr>
            <p:spPr>
              <a:xfrm>
                <a:off x="2977464" y="2758683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9EBEECB-BB96-25DB-AD18-FCBC7B3753D5}"/>
                  </a:ext>
                </a:extLst>
              </p:cNvPr>
              <p:cNvSpPr/>
              <p:nvPr/>
            </p:nvSpPr>
            <p:spPr>
              <a:xfrm>
                <a:off x="1327453" y="3034805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22D72B3-5A65-4383-F2C6-8F096F99CB74}"/>
                  </a:ext>
                </a:extLst>
              </p:cNvPr>
              <p:cNvSpPr/>
              <p:nvPr/>
            </p:nvSpPr>
            <p:spPr>
              <a:xfrm>
                <a:off x="1275827" y="3413296"/>
                <a:ext cx="459027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1219696-8753-5D82-C54B-20F3E514F2EC}"/>
                  </a:ext>
                </a:extLst>
              </p:cNvPr>
              <p:cNvSpPr/>
              <p:nvPr/>
            </p:nvSpPr>
            <p:spPr>
              <a:xfrm>
                <a:off x="1795977" y="3454943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23227C9-8603-93B6-207B-11E71BC9DC3A}"/>
                  </a:ext>
                </a:extLst>
              </p:cNvPr>
              <p:cNvSpPr/>
              <p:nvPr/>
            </p:nvSpPr>
            <p:spPr>
              <a:xfrm>
                <a:off x="2184010" y="3508933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BB1BC10-EB1D-1681-BE87-0C007DA4B4CC}"/>
                  </a:ext>
                </a:extLst>
              </p:cNvPr>
              <p:cNvSpPr/>
              <p:nvPr/>
            </p:nvSpPr>
            <p:spPr>
              <a:xfrm>
                <a:off x="2866119" y="3405476"/>
                <a:ext cx="459027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6E2A3EC4-1129-A880-DE01-4D8F71F9A40F}"/>
                  </a:ext>
                </a:extLst>
              </p:cNvPr>
              <p:cNvSpPr/>
              <p:nvPr/>
            </p:nvSpPr>
            <p:spPr>
              <a:xfrm>
                <a:off x="1387996" y="4256154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6423869-118E-27F8-8231-9CB2039F6980}"/>
                  </a:ext>
                </a:extLst>
              </p:cNvPr>
              <p:cNvSpPr/>
              <p:nvPr/>
            </p:nvSpPr>
            <p:spPr>
              <a:xfrm>
                <a:off x="2978292" y="4256149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B6523E6-060C-0ED0-4BEA-585B6745131D}"/>
                  </a:ext>
                </a:extLst>
              </p:cNvPr>
              <p:cNvSpPr/>
              <p:nvPr/>
            </p:nvSpPr>
            <p:spPr>
              <a:xfrm>
                <a:off x="1327452" y="3882784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CF62D9D-6132-4519-595E-DBEADB40826B}"/>
                  </a:ext>
                </a:extLst>
              </p:cNvPr>
              <p:cNvSpPr/>
              <p:nvPr/>
            </p:nvSpPr>
            <p:spPr>
              <a:xfrm>
                <a:off x="2921894" y="3030885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54D78B3-4326-7E3B-C380-0A7268B3376D}"/>
                  </a:ext>
                </a:extLst>
              </p:cNvPr>
              <p:cNvSpPr/>
              <p:nvPr/>
            </p:nvSpPr>
            <p:spPr>
              <a:xfrm>
                <a:off x="2921890" y="3882780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C053B07-D7F2-0175-EC7B-65AFEFB00A86}"/>
                  </a:ext>
                </a:extLst>
              </p:cNvPr>
              <p:cNvSpPr/>
              <p:nvPr/>
            </p:nvSpPr>
            <p:spPr>
              <a:xfrm>
                <a:off x="2465151" y="3452934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33DEB1AF-A08C-200C-62BD-3DD9B60A57AB}"/>
                  </a:ext>
                </a:extLst>
              </p:cNvPr>
              <p:cNvSpPr/>
              <p:nvPr/>
            </p:nvSpPr>
            <p:spPr>
              <a:xfrm>
                <a:off x="1663774" y="4199302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8C6B313-BE5E-6A9F-0F5D-0AD600C99A1F}"/>
                  </a:ext>
                </a:extLst>
              </p:cNvPr>
              <p:cNvSpPr/>
              <p:nvPr/>
            </p:nvSpPr>
            <p:spPr>
              <a:xfrm>
                <a:off x="2589720" y="4199301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2081800-B20F-6156-8E06-D1B7B8FFA829}"/>
                  </a:ext>
                </a:extLst>
              </p:cNvPr>
              <p:cNvSpPr/>
              <p:nvPr/>
            </p:nvSpPr>
            <p:spPr>
              <a:xfrm>
                <a:off x="2067552" y="4136434"/>
                <a:ext cx="459027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FA35807-A851-52DA-3016-15509635DC7F}"/>
                  </a:ext>
                </a:extLst>
              </p:cNvPr>
              <p:cNvSpPr/>
              <p:nvPr/>
            </p:nvSpPr>
            <p:spPr>
              <a:xfrm>
                <a:off x="2124003" y="3134508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EA0509BF-EF0B-5ADC-D145-3CFDE294E45F}"/>
                  </a:ext>
                </a:extLst>
              </p:cNvPr>
              <p:cNvSpPr/>
              <p:nvPr/>
            </p:nvSpPr>
            <p:spPr>
              <a:xfrm>
                <a:off x="2119859" y="3771468"/>
                <a:ext cx="344270" cy="324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4F88E92-B44A-83BE-8D77-C27B907C52D6}"/>
                  </a:ext>
                </a:extLst>
              </p:cNvPr>
              <p:cNvSpPr/>
              <p:nvPr/>
            </p:nvSpPr>
            <p:spPr>
              <a:xfrm>
                <a:off x="1774153" y="3130734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48DED517-54E9-A893-0C1C-15125CF0CB63}"/>
                  </a:ext>
                </a:extLst>
              </p:cNvPr>
              <p:cNvSpPr/>
              <p:nvPr/>
            </p:nvSpPr>
            <p:spPr>
              <a:xfrm>
                <a:off x="2583829" y="3130728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C922C48-A5F9-7E27-83E2-3CF25967722A}"/>
                  </a:ext>
                </a:extLst>
              </p:cNvPr>
              <p:cNvSpPr/>
              <p:nvPr/>
            </p:nvSpPr>
            <p:spPr>
              <a:xfrm>
                <a:off x="2583825" y="3881001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B50700EE-406F-B54A-C476-FE97176A6A79}"/>
                  </a:ext>
                </a:extLst>
              </p:cNvPr>
              <p:cNvSpPr/>
              <p:nvPr/>
            </p:nvSpPr>
            <p:spPr>
              <a:xfrm>
                <a:off x="1774149" y="3877103"/>
                <a:ext cx="229514" cy="216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99" name="Agrupar 98">
              <a:extLst>
                <a:ext uri="{FF2B5EF4-FFF2-40B4-BE49-F238E27FC236}">
                  <a16:creationId xmlns:a16="http://schemas.microsoft.com/office/drawing/2014/main" id="{14306CC7-B4F0-0649-07CD-DC51C3363379}"/>
                </a:ext>
              </a:extLst>
            </p:cNvPr>
            <p:cNvGrpSpPr/>
            <p:nvPr/>
          </p:nvGrpSpPr>
          <p:grpSpPr>
            <a:xfrm>
              <a:off x="379889" y="4377018"/>
              <a:ext cx="3783637" cy="1580684"/>
              <a:chOff x="191697" y="4453669"/>
              <a:chExt cx="3783637" cy="1513679"/>
            </a:xfrm>
          </p:grpSpPr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036D219E-6D24-D286-474C-328BA55DF250}"/>
                  </a:ext>
                </a:extLst>
              </p:cNvPr>
              <p:cNvSpPr txBox="1"/>
              <p:nvPr/>
            </p:nvSpPr>
            <p:spPr>
              <a:xfrm>
                <a:off x="191697" y="4453669"/>
                <a:ext cx="3783637" cy="151367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pt-BR" sz="9600" dirty="0">
                    <a:solidFill>
                      <a:schemeClr val="bg1"/>
                    </a:solidFill>
                    <a:latin typeface="+mj-lt"/>
                  </a:rPr>
                  <a:t>strat fin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F2A9217B-E65F-B0E5-BB0B-63F2FD93B973}"/>
                  </a:ext>
                </a:extLst>
              </p:cNvPr>
              <p:cNvSpPr txBox="1"/>
              <p:nvPr/>
            </p:nvSpPr>
            <p:spPr>
              <a:xfrm>
                <a:off x="483781" y="5695645"/>
                <a:ext cx="3416165" cy="246221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pt-BR" sz="1600" spc="1600" dirty="0">
                    <a:solidFill>
                      <a:schemeClr val="bg1"/>
                    </a:solidFill>
                    <a:latin typeface="+mj-lt"/>
                  </a:rPr>
                  <a:t>EVER STRONG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367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281</Words>
  <Application>Microsoft Macintosh PowerPoint</Application>
  <PresentationFormat>Widescreen</PresentationFormat>
  <Paragraphs>106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MARSEAU FRANCO</dc:creator>
  <cp:lastModifiedBy>MARSEAU FRANCO</cp:lastModifiedBy>
  <cp:revision>2</cp:revision>
  <dcterms:created xsi:type="dcterms:W3CDTF">2023-07-20T01:13:51Z</dcterms:created>
  <dcterms:modified xsi:type="dcterms:W3CDTF">2023-11-28T16:56:40Z</dcterms:modified>
</cp:coreProperties>
</file>