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57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E44-47B9-4383-8073-6F83A9287250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A71E-A535-459E-AAA7-C554464CC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50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E44-47B9-4383-8073-6F83A9287250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A71E-A535-459E-AAA7-C554464CC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32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E44-47B9-4383-8073-6F83A9287250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A71E-A535-459E-AAA7-C554464CC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436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E44-47B9-4383-8073-6F83A9287250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A71E-A535-459E-AAA7-C554464CCB4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1316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E44-47B9-4383-8073-6F83A9287250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A71E-A535-459E-AAA7-C554464CC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560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E44-47B9-4383-8073-6F83A9287250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A71E-A535-459E-AAA7-C554464CC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045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E44-47B9-4383-8073-6F83A9287250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A71E-A535-459E-AAA7-C554464CC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001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E44-47B9-4383-8073-6F83A9287250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A71E-A535-459E-AAA7-C554464CC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653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E44-47B9-4383-8073-6F83A9287250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A71E-A535-459E-AAA7-C554464CC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60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E44-47B9-4383-8073-6F83A9287250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A71E-A535-459E-AAA7-C554464CC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40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E44-47B9-4383-8073-6F83A9287250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A71E-A535-459E-AAA7-C554464CC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82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E44-47B9-4383-8073-6F83A9287250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A71E-A535-459E-AAA7-C554464CC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70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E44-47B9-4383-8073-6F83A9287250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A71E-A535-459E-AAA7-C554464CC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48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E44-47B9-4383-8073-6F83A9287250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A71E-A535-459E-AAA7-C554464CC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00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E44-47B9-4383-8073-6F83A9287250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A71E-A535-459E-AAA7-C554464CC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06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E44-47B9-4383-8073-6F83A9287250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A71E-A535-459E-AAA7-C554464CC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E44-47B9-4383-8073-6F83A9287250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A71E-A535-459E-AAA7-C554464CC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63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575E44-47B9-4383-8073-6F83A9287250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CA71E-A535-459E-AAA7-C554464CC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750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Видео</a:t>
            </a:r>
            <a:r>
              <a:rPr lang="en-US" dirty="0" smtClean="0"/>
              <a:t>-</a:t>
            </a:r>
            <a:r>
              <a:rPr lang="ru-RU" dirty="0" smtClean="0"/>
              <a:t>хостинг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Давлетов марсель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249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38300"/>
            <a:ext cx="10587180" cy="4952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3573809" y="981075"/>
            <a:ext cx="450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Информация о канале пользователя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4705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422286"/>
            <a:ext cx="9886950" cy="50023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3557312" y="844034"/>
            <a:ext cx="4620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Информация о канале </a:t>
            </a:r>
            <a:r>
              <a:rPr lang="ru-RU" dirty="0" smtClean="0"/>
              <a:t>если вы автор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9325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3" y="971550"/>
            <a:ext cx="10242508" cy="53863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592945" y="447675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Настройки канала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454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677" y="1774208"/>
            <a:ext cx="8156073" cy="4280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3952941" y="1114425"/>
            <a:ext cx="3813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Стартовая страница без авторизация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240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531625"/>
            <a:ext cx="9391650" cy="42881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514850" y="676275"/>
            <a:ext cx="282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Страница выбора аккаунта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583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6" y="1413292"/>
            <a:ext cx="10039350" cy="50637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410855" y="752475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Регистрация аккаунта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741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8" y="1285874"/>
            <a:ext cx="10510894" cy="4772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095750" y="916542"/>
            <a:ext cx="369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Выбор аккаунта из представленных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5429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1231138"/>
            <a:ext cx="10025063" cy="48696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3130263" y="666750"/>
            <a:ext cx="5279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Авторизация уже существующего аккаунта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860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9319" y="1022323"/>
            <a:ext cx="406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Стартовая страница после авторизации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79" y="1391655"/>
            <a:ext cx="10266294" cy="51716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5074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848024"/>
            <a:ext cx="7153275" cy="59290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47935" y="3905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Просмотр видео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267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28724"/>
            <a:ext cx="10531495" cy="5305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3563714" y="704850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Главная страница канала пользователя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6095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44</Words>
  <Application>Microsoft Office PowerPoint</Application>
  <PresentationFormat>Широкоэкранный</PresentationFormat>
  <Paragraphs>13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Ион</vt:lpstr>
      <vt:lpstr>Видео-хостинг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legion</dc:creator>
  <cp:lastModifiedBy>legion</cp:lastModifiedBy>
  <cp:revision>3</cp:revision>
  <dcterms:created xsi:type="dcterms:W3CDTF">2022-04-21T13:20:51Z</dcterms:created>
  <dcterms:modified xsi:type="dcterms:W3CDTF">2022-04-21T13:52:19Z</dcterms:modified>
</cp:coreProperties>
</file>