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26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07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4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50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53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7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81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15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48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76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12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2204E-7DD4-40E6-BC6B-54E457881367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>
            <a:off x="2666315" y="886363"/>
            <a:ext cx="6853020" cy="508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>
            <a:off x="2666315" y="886363"/>
            <a:ext cx="6853020" cy="508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>
            <a:off x="2666315" y="886363"/>
            <a:ext cx="6853020" cy="508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>
            <a:off x="2666315" y="886363"/>
            <a:ext cx="6853020" cy="508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NJVV-11048100</dc:creator>
  <cp:lastModifiedBy>USER</cp:lastModifiedBy>
  <cp:revision>1</cp:revision>
  <dcterms:created xsi:type="dcterms:W3CDTF">2020-01-15T11:09:52Z</dcterms:created>
  <dcterms:modified xsi:type="dcterms:W3CDTF">2023-12-09T04:18:12Z</dcterms:modified>
</cp:coreProperties>
</file>