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20B0604020202020204" charset="-52"/>
      <p:regular r:id="rId11"/>
      <p:bold r:id="rId12"/>
      <p:italic r:id="rId13"/>
      <p:boldItalic r:id="rId14"/>
    </p:embeddedFont>
    <p:embeddedFont>
      <p:font typeface="Oswald" panose="020B0604020202020204" charset="-52"/>
      <p:regular r:id="rId15"/>
      <p:bold r:id="rId16"/>
    </p:embeddedFont>
    <p:embeddedFont>
      <p:font typeface="Playfair Display" panose="020B0604020202020204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4A779-F4CF-43A5-B94B-6EA629B6BBD8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2243B89A-6138-4BFB-BCA8-712E03736706}">
      <dgm:prSet phldrT="[Текст]"/>
      <dgm:spPr/>
      <dgm:t>
        <a:bodyPr/>
        <a:lstStyle/>
        <a:p>
          <a:r>
            <a:rPr lang="ru-RU" dirty="0"/>
            <a:t>Придумать тему проекта</a:t>
          </a:r>
        </a:p>
      </dgm:t>
    </dgm:pt>
    <dgm:pt modelId="{36ABD066-55A3-4DEC-A69D-BA63AE393673}" type="parTrans" cxnId="{E50DADE8-263F-488E-95C9-506BC994629E}">
      <dgm:prSet/>
      <dgm:spPr/>
      <dgm:t>
        <a:bodyPr/>
        <a:lstStyle/>
        <a:p>
          <a:endParaRPr lang="ru-RU"/>
        </a:p>
      </dgm:t>
    </dgm:pt>
    <dgm:pt modelId="{DD4904B6-8428-4B18-8A4F-2DF3D43B53B7}" type="sibTrans" cxnId="{E50DADE8-263F-488E-95C9-506BC994629E}">
      <dgm:prSet/>
      <dgm:spPr/>
      <dgm:t>
        <a:bodyPr/>
        <a:lstStyle/>
        <a:p>
          <a:endParaRPr lang="ru-RU"/>
        </a:p>
      </dgm:t>
    </dgm:pt>
    <dgm:pt modelId="{FD4A82C4-853B-4DFC-884D-EE57AB617C5F}">
      <dgm:prSet phldrT="[Текст]"/>
      <dgm:spPr/>
      <dgm:t>
        <a:bodyPr/>
        <a:lstStyle/>
        <a:p>
          <a:r>
            <a:rPr lang="ru-RU" dirty="0"/>
            <a:t>Создать главное меню</a:t>
          </a:r>
        </a:p>
      </dgm:t>
    </dgm:pt>
    <dgm:pt modelId="{BB47C811-F4AB-4433-ADDE-931C19FDAC77}" type="parTrans" cxnId="{38EB2488-74C3-4080-9EFD-38972D052B4C}">
      <dgm:prSet/>
      <dgm:spPr/>
      <dgm:t>
        <a:bodyPr/>
        <a:lstStyle/>
        <a:p>
          <a:endParaRPr lang="ru-RU"/>
        </a:p>
      </dgm:t>
    </dgm:pt>
    <dgm:pt modelId="{B32B1450-8E3B-4053-8ED6-487F997FE7B4}" type="sibTrans" cxnId="{38EB2488-74C3-4080-9EFD-38972D052B4C}">
      <dgm:prSet/>
      <dgm:spPr/>
      <dgm:t>
        <a:bodyPr/>
        <a:lstStyle/>
        <a:p>
          <a:endParaRPr lang="ru-RU"/>
        </a:p>
      </dgm:t>
    </dgm:pt>
    <dgm:pt modelId="{BD233196-4F54-4501-A418-390E22CF02F8}">
      <dgm:prSet phldrT="[Текст]"/>
      <dgm:spPr/>
      <dgm:t>
        <a:bodyPr/>
        <a:lstStyle/>
        <a:p>
          <a:r>
            <a:rPr lang="ru-RU" dirty="0"/>
            <a:t>Прописать механику движения и здоровья врагов</a:t>
          </a:r>
        </a:p>
      </dgm:t>
    </dgm:pt>
    <dgm:pt modelId="{46A9997A-953F-46A7-85D1-FB9E1EC4AAE0}" type="parTrans" cxnId="{3C820C30-BE14-47D3-BC69-70962527110A}">
      <dgm:prSet/>
      <dgm:spPr/>
      <dgm:t>
        <a:bodyPr/>
        <a:lstStyle/>
        <a:p>
          <a:endParaRPr lang="ru-RU"/>
        </a:p>
      </dgm:t>
    </dgm:pt>
    <dgm:pt modelId="{AE5CF8C5-4A88-4633-BEB9-2DA807A57E12}" type="sibTrans" cxnId="{3C820C30-BE14-47D3-BC69-70962527110A}">
      <dgm:prSet/>
      <dgm:spPr/>
      <dgm:t>
        <a:bodyPr/>
        <a:lstStyle/>
        <a:p>
          <a:endParaRPr lang="ru-RU"/>
        </a:p>
      </dgm:t>
    </dgm:pt>
    <dgm:pt modelId="{09B15127-C347-40E2-A57F-A2E08DFE7330}">
      <dgm:prSet phldrT="[Текст]"/>
      <dgm:spPr/>
      <dgm:t>
        <a:bodyPr/>
        <a:lstStyle/>
        <a:p>
          <a:r>
            <a:rPr lang="ru-RU" dirty="0"/>
            <a:t>Прописать механику "башен»</a:t>
          </a:r>
        </a:p>
      </dgm:t>
    </dgm:pt>
    <dgm:pt modelId="{5237A4FA-C96B-4F09-9719-B5E0C0CD8E8E}" type="parTrans" cxnId="{A4630919-0A37-4FDE-BFF1-CC24F82D9EA6}">
      <dgm:prSet/>
      <dgm:spPr/>
      <dgm:t>
        <a:bodyPr/>
        <a:lstStyle/>
        <a:p>
          <a:endParaRPr lang="ru-RU"/>
        </a:p>
      </dgm:t>
    </dgm:pt>
    <dgm:pt modelId="{C6597AE3-768C-4549-8570-1915B91A2CE8}" type="sibTrans" cxnId="{A4630919-0A37-4FDE-BFF1-CC24F82D9EA6}">
      <dgm:prSet/>
      <dgm:spPr/>
      <dgm:t>
        <a:bodyPr/>
        <a:lstStyle/>
        <a:p>
          <a:endParaRPr lang="ru-RU"/>
        </a:p>
      </dgm:t>
    </dgm:pt>
    <dgm:pt modelId="{3280439F-BB74-4AB0-A7D1-02E083E205A7}" type="pres">
      <dgm:prSet presAssocID="{C3B4A779-F4CF-43A5-B94B-6EA629B6BBD8}" presName="Name0" presStyleCnt="0">
        <dgm:presLayoutVars>
          <dgm:dir/>
          <dgm:animLvl val="lvl"/>
          <dgm:resizeHandles val="exact"/>
        </dgm:presLayoutVars>
      </dgm:prSet>
      <dgm:spPr/>
    </dgm:pt>
    <dgm:pt modelId="{09A51611-769C-472F-86D7-BF409A35833A}" type="pres">
      <dgm:prSet presAssocID="{2243B89A-6138-4BFB-BCA8-712E0373670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63FE546-F3E1-4064-BC45-205781C14DD2}" type="pres">
      <dgm:prSet presAssocID="{DD4904B6-8428-4B18-8A4F-2DF3D43B53B7}" presName="parTxOnlySpace" presStyleCnt="0"/>
      <dgm:spPr/>
    </dgm:pt>
    <dgm:pt modelId="{B4B634AF-2E9C-4D6F-A471-DA175EBA63EF}" type="pres">
      <dgm:prSet presAssocID="{FD4A82C4-853B-4DFC-884D-EE57AB617C5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6226448-E745-456A-9D34-D58AD8193300}" type="pres">
      <dgm:prSet presAssocID="{B32B1450-8E3B-4053-8ED6-487F997FE7B4}" presName="parTxOnlySpace" presStyleCnt="0"/>
      <dgm:spPr/>
    </dgm:pt>
    <dgm:pt modelId="{3A07BBFF-9B3B-4382-AF94-B97B4DEA52A4}" type="pres">
      <dgm:prSet presAssocID="{BD233196-4F54-4501-A418-390E22CF02F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1F39BFF-D3FC-4A8D-86C7-4772C2B1AC98}" type="pres">
      <dgm:prSet presAssocID="{AE5CF8C5-4A88-4633-BEB9-2DA807A57E12}" presName="parTxOnlySpace" presStyleCnt="0"/>
      <dgm:spPr/>
    </dgm:pt>
    <dgm:pt modelId="{0493B06C-C760-4F03-9EC2-FC2170E5356B}" type="pres">
      <dgm:prSet presAssocID="{09B15127-C347-40E2-A57F-A2E08DFE733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4630919-0A37-4FDE-BFF1-CC24F82D9EA6}" srcId="{C3B4A779-F4CF-43A5-B94B-6EA629B6BBD8}" destId="{09B15127-C347-40E2-A57F-A2E08DFE7330}" srcOrd="3" destOrd="0" parTransId="{5237A4FA-C96B-4F09-9719-B5E0C0CD8E8E}" sibTransId="{C6597AE3-768C-4549-8570-1915B91A2CE8}"/>
    <dgm:cxn modelId="{3D083821-4FF5-423A-A6F6-F0F66BC36B09}" type="presOf" srcId="{09B15127-C347-40E2-A57F-A2E08DFE7330}" destId="{0493B06C-C760-4F03-9EC2-FC2170E5356B}" srcOrd="0" destOrd="0" presId="urn:microsoft.com/office/officeart/2005/8/layout/chevron1"/>
    <dgm:cxn modelId="{3C820C30-BE14-47D3-BC69-70962527110A}" srcId="{C3B4A779-F4CF-43A5-B94B-6EA629B6BBD8}" destId="{BD233196-4F54-4501-A418-390E22CF02F8}" srcOrd="2" destOrd="0" parTransId="{46A9997A-953F-46A7-85D1-FB9E1EC4AAE0}" sibTransId="{AE5CF8C5-4A88-4633-BEB9-2DA807A57E12}"/>
    <dgm:cxn modelId="{F2740B48-F42E-44A1-884F-C727DC537659}" type="presOf" srcId="{BD233196-4F54-4501-A418-390E22CF02F8}" destId="{3A07BBFF-9B3B-4382-AF94-B97B4DEA52A4}" srcOrd="0" destOrd="0" presId="urn:microsoft.com/office/officeart/2005/8/layout/chevron1"/>
    <dgm:cxn modelId="{EB339773-FCCD-4D20-B447-EE6BACD327BC}" type="presOf" srcId="{2243B89A-6138-4BFB-BCA8-712E03736706}" destId="{09A51611-769C-472F-86D7-BF409A35833A}" srcOrd="0" destOrd="0" presId="urn:microsoft.com/office/officeart/2005/8/layout/chevron1"/>
    <dgm:cxn modelId="{38EB2488-74C3-4080-9EFD-38972D052B4C}" srcId="{C3B4A779-F4CF-43A5-B94B-6EA629B6BBD8}" destId="{FD4A82C4-853B-4DFC-884D-EE57AB617C5F}" srcOrd="1" destOrd="0" parTransId="{BB47C811-F4AB-4433-ADDE-931C19FDAC77}" sibTransId="{B32B1450-8E3B-4053-8ED6-487F997FE7B4}"/>
    <dgm:cxn modelId="{7AF2B991-FDB3-436B-B67B-66643FE78F86}" type="presOf" srcId="{C3B4A779-F4CF-43A5-B94B-6EA629B6BBD8}" destId="{3280439F-BB74-4AB0-A7D1-02E083E205A7}" srcOrd="0" destOrd="0" presId="urn:microsoft.com/office/officeart/2005/8/layout/chevron1"/>
    <dgm:cxn modelId="{FACCE4DA-5596-42F0-A8E9-311095A18646}" type="presOf" srcId="{FD4A82C4-853B-4DFC-884D-EE57AB617C5F}" destId="{B4B634AF-2E9C-4D6F-A471-DA175EBA63EF}" srcOrd="0" destOrd="0" presId="urn:microsoft.com/office/officeart/2005/8/layout/chevron1"/>
    <dgm:cxn modelId="{E50DADE8-263F-488E-95C9-506BC994629E}" srcId="{C3B4A779-F4CF-43A5-B94B-6EA629B6BBD8}" destId="{2243B89A-6138-4BFB-BCA8-712E03736706}" srcOrd="0" destOrd="0" parTransId="{36ABD066-55A3-4DEC-A69D-BA63AE393673}" sibTransId="{DD4904B6-8428-4B18-8A4F-2DF3D43B53B7}"/>
    <dgm:cxn modelId="{CAC2B440-48C2-44FC-A5AB-960340CB08DB}" type="presParOf" srcId="{3280439F-BB74-4AB0-A7D1-02E083E205A7}" destId="{09A51611-769C-472F-86D7-BF409A35833A}" srcOrd="0" destOrd="0" presId="urn:microsoft.com/office/officeart/2005/8/layout/chevron1"/>
    <dgm:cxn modelId="{0431DAAA-310D-4198-B31C-975ACF4A4A90}" type="presParOf" srcId="{3280439F-BB74-4AB0-A7D1-02E083E205A7}" destId="{D63FE546-F3E1-4064-BC45-205781C14DD2}" srcOrd="1" destOrd="0" presId="urn:microsoft.com/office/officeart/2005/8/layout/chevron1"/>
    <dgm:cxn modelId="{D0099AE9-E9C0-4297-BAFF-7C0611A7EE62}" type="presParOf" srcId="{3280439F-BB74-4AB0-A7D1-02E083E205A7}" destId="{B4B634AF-2E9C-4D6F-A471-DA175EBA63EF}" srcOrd="2" destOrd="0" presId="urn:microsoft.com/office/officeart/2005/8/layout/chevron1"/>
    <dgm:cxn modelId="{F76AAEEC-4713-445B-8EFA-A3DCE4E8E8B9}" type="presParOf" srcId="{3280439F-BB74-4AB0-A7D1-02E083E205A7}" destId="{16226448-E745-456A-9D34-D58AD8193300}" srcOrd="3" destOrd="0" presId="urn:microsoft.com/office/officeart/2005/8/layout/chevron1"/>
    <dgm:cxn modelId="{439FD20A-2D87-4B7E-B2F2-42AC4DA6D2EF}" type="presParOf" srcId="{3280439F-BB74-4AB0-A7D1-02E083E205A7}" destId="{3A07BBFF-9B3B-4382-AF94-B97B4DEA52A4}" srcOrd="4" destOrd="0" presId="urn:microsoft.com/office/officeart/2005/8/layout/chevron1"/>
    <dgm:cxn modelId="{AD855C38-5AD2-4E60-8553-5625D1450684}" type="presParOf" srcId="{3280439F-BB74-4AB0-A7D1-02E083E205A7}" destId="{91F39BFF-D3FC-4A8D-86C7-4772C2B1AC98}" srcOrd="5" destOrd="0" presId="urn:microsoft.com/office/officeart/2005/8/layout/chevron1"/>
    <dgm:cxn modelId="{FE85D35D-0F7A-4FDF-8A2C-86884F32B69E}" type="presParOf" srcId="{3280439F-BB74-4AB0-A7D1-02E083E205A7}" destId="{0493B06C-C760-4F03-9EC2-FC2170E5356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51611-769C-472F-86D7-BF409A35833A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Придумать тему проекта</a:t>
          </a:r>
        </a:p>
      </dsp:txBody>
      <dsp:txXfrm>
        <a:off x="332035" y="1702792"/>
        <a:ext cx="987624" cy="658415"/>
      </dsp:txXfrm>
    </dsp:sp>
    <dsp:sp modelId="{B4B634AF-2E9C-4D6F-A471-DA175EBA63EF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Создать главное меню</a:t>
          </a:r>
        </a:p>
      </dsp:txBody>
      <dsp:txXfrm>
        <a:off x="1813470" y="1702792"/>
        <a:ext cx="987624" cy="658415"/>
      </dsp:txXfrm>
    </dsp:sp>
    <dsp:sp modelId="{3A07BBFF-9B3B-4382-AF94-B97B4DEA52A4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Прописать механику движения и здоровья врагов</a:t>
          </a:r>
        </a:p>
      </dsp:txBody>
      <dsp:txXfrm>
        <a:off x="3294906" y="1702792"/>
        <a:ext cx="987624" cy="658415"/>
      </dsp:txXfrm>
    </dsp:sp>
    <dsp:sp modelId="{0493B06C-C760-4F03-9EC2-FC2170E5356B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Прописать механику "башен»</a:t>
          </a:r>
        </a:p>
      </dsp:txBody>
      <dsp:txXfrm>
        <a:off x="4776341" y="170279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1a5a36ca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1a5a36ca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f5b47e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f5b47e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1a5a36ca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1a5a36ca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1a5a36ca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1a5a36ca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f5b47e8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f5b47e8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df5b47e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df5b47e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df5b47e8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df5b47e8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Игра Tower Defence на языке Python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ru" sz="118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Подготовили ученики Академии Яндекс</a:t>
            </a:r>
            <a:endParaRPr sz="1180" b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18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Морозов Макар и Бабиев Марсель</a:t>
            </a:r>
            <a:endParaRPr sz="11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1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1054148"/>
            <a:ext cx="3837000" cy="3035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9434C802-B93F-4333-85EF-6065F5E4B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37381"/>
              </p:ext>
            </p:extLst>
          </p:nvPr>
        </p:nvGraphicFramePr>
        <p:xfrm>
          <a:off x="1524000" y="6344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2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и реализация главного меню игры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6361E8-4784-49CF-A409-A01E32A2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00" y="1357312"/>
            <a:ext cx="3840820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3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врагов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81886E1-2FB3-4BE2-B511-E330472AF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1081675"/>
            <a:ext cx="332422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4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башен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086037-8BF3-4B71-AA44-AF8E3157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49" y="2009775"/>
            <a:ext cx="1123950" cy="11239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683133-CA7B-4631-BB07-0B1CEAD32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187" y="2009775"/>
            <a:ext cx="11239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Финальная Часть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и тестирование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1EA91DD-1BB0-40F2-8AFD-709B74F0E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49" y="1874043"/>
            <a:ext cx="1395413" cy="13954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Экран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Montserrat</vt:lpstr>
      <vt:lpstr>Oswald</vt:lpstr>
      <vt:lpstr>Arial</vt:lpstr>
      <vt:lpstr>Playfair Display</vt:lpstr>
      <vt:lpstr>Pop</vt:lpstr>
      <vt:lpstr>Игра Tower Defence на языке Python</vt:lpstr>
      <vt:lpstr>Часть 1</vt:lpstr>
      <vt:lpstr>Цели и задачи</vt:lpstr>
      <vt:lpstr>Часть 2</vt:lpstr>
      <vt:lpstr>Часть 3</vt:lpstr>
      <vt:lpstr>Часть 4</vt:lpstr>
      <vt:lpstr>Финальная Часть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Tower Defence на языке Python</dc:title>
  <dc:creator>PC</dc:creator>
  <cp:lastModifiedBy>PC</cp:lastModifiedBy>
  <cp:revision>2</cp:revision>
  <dcterms:modified xsi:type="dcterms:W3CDTF">2022-02-03T10:37:56Z</dcterms:modified>
</cp:coreProperties>
</file>