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4043-6959-2EA3-CD30-9280A6E77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TDD Mob Session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F0452-73C6-F4B8-EC0B-1340F6D5E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440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DB86-B193-4C80-7082-AD9784C4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TDD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3416-4C3C-5CE0-BB32-ECAC0EAE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rescoPlusNormal"/>
              </a:rPr>
              <a:t>You must write a failing test before you write any production code.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rescoPlusNormal"/>
              </a:rPr>
              <a:t>You must not write more of a test than is sufficient to fail, or fail to compile.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rescoPlusNormal"/>
              </a:rPr>
              <a:t>You must not write more production code than is sufficient to make the currently failing test pass.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695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AEC7-4D21-128F-832C-00ED3040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1E1F2D-48B8-63B3-BA77-FE7EB826D6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142" y="1678925"/>
            <a:ext cx="5907424" cy="350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37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26D5-E3CA-0CD9-7E2A-5D5184D9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TDD?	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F61A-9313-7792-2C53-E805443B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Thinking Tool</a:t>
            </a:r>
          </a:p>
          <a:p>
            <a:r>
              <a:rPr lang="en-US" dirty="0"/>
              <a:t>Iterative process to solve a problem</a:t>
            </a:r>
          </a:p>
          <a:p>
            <a:r>
              <a:rPr lang="en-US" dirty="0"/>
              <a:t>Allows for changing code without fear of breaking things</a:t>
            </a:r>
          </a:p>
          <a:p>
            <a:r>
              <a:rPr lang="en-US" dirty="0"/>
              <a:t>Allows for refactoring and cleaning up code base</a:t>
            </a:r>
          </a:p>
          <a:p>
            <a:r>
              <a:rPr lang="en-US" dirty="0"/>
              <a:t>Tests After 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097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379F-465B-2354-B43E-A3A7781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reFERENCES</a:t>
            </a:r>
            <a:r>
              <a:rPr lang="en-US" dirty="0"/>
              <a:t>	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2590-0B05-43C0-4550-B567F120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https://blog.cleancoder.com/uncle-bob/2014/12/17/TheCyclesOfTDD.html</a:t>
            </a:r>
          </a:p>
        </p:txBody>
      </p:sp>
    </p:spTree>
    <p:extLst>
      <p:ext uri="{BB962C8B-B14F-4D97-AF65-F5344CB8AC3E}">
        <p14:creationId xmlns:p14="http://schemas.microsoft.com/office/powerpoint/2010/main" val="2671424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</TotalTime>
  <Words>105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FrescoPlusNormal</vt:lpstr>
      <vt:lpstr>Tw Cen MT</vt:lpstr>
      <vt:lpstr>Circuit</vt:lpstr>
      <vt:lpstr>TDD Mob Session</vt:lpstr>
      <vt:lpstr>Rules OF TDD</vt:lpstr>
      <vt:lpstr>PowerPoint Presentation</vt:lpstr>
      <vt:lpstr>Why TDD?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Mob Session</dc:title>
  <dc:creator>Mahesh Moodley</dc:creator>
  <cp:lastModifiedBy>Mahesh Moodley</cp:lastModifiedBy>
  <cp:revision>3</cp:revision>
  <dcterms:created xsi:type="dcterms:W3CDTF">2024-03-08T11:41:16Z</dcterms:created>
  <dcterms:modified xsi:type="dcterms:W3CDTF">2024-03-14T10:55:14Z</dcterms:modified>
</cp:coreProperties>
</file>