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70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52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D373-4C23-4CD3-A244-3BE37D6736F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36ED7B-31F3-4AE3-9C73-F5DC6A83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F1BE5-5773-435C-988A-14C02B26A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21" y="1596572"/>
            <a:ext cx="7830072" cy="4165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695F5-544B-4B10-8DA8-C1F3DF3310B2}"/>
              </a:ext>
            </a:extLst>
          </p:cNvPr>
          <p:cNvSpPr txBox="1"/>
          <p:nvPr/>
        </p:nvSpPr>
        <p:spPr>
          <a:xfrm>
            <a:off x="2728684" y="424933"/>
            <a:ext cx="688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 Oriented Programming  “Doggy Style”</a:t>
            </a:r>
          </a:p>
        </p:txBody>
      </p:sp>
    </p:spTree>
    <p:extLst>
      <p:ext uri="{BB962C8B-B14F-4D97-AF65-F5344CB8AC3E}">
        <p14:creationId xmlns:p14="http://schemas.microsoft.com/office/powerpoint/2010/main" val="329493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D5A8C2-F80A-4D29-8479-681B071D593B}"/>
              </a:ext>
            </a:extLst>
          </p:cNvPr>
          <p:cNvSpPr txBox="1"/>
          <p:nvPr/>
        </p:nvSpPr>
        <p:spPr>
          <a:xfrm>
            <a:off x="4045527" y="374072"/>
            <a:ext cx="46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DECLARING IMPLICITY TYPED LOCAL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256A6-3851-40C4-901A-89AA43DF3B93}"/>
              </a:ext>
            </a:extLst>
          </p:cNvPr>
          <p:cNvSpPr txBox="1"/>
          <p:nvPr/>
        </p:nvSpPr>
        <p:spPr>
          <a:xfrm>
            <a:off x="762000" y="743404"/>
            <a:ext cx="985955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the keyword ‘</a:t>
            </a:r>
            <a:r>
              <a:rPr lang="en-US" dirty="0" err="1"/>
              <a:t>var</a:t>
            </a:r>
            <a:r>
              <a:rPr lang="en-US" dirty="0"/>
              <a:t>’</a:t>
            </a:r>
          </a:p>
          <a:p>
            <a:r>
              <a:rPr lang="en-US" dirty="0"/>
              <a:t>Compiler </a:t>
            </a:r>
            <a:r>
              <a:rPr lang="en-US" dirty="0" err="1"/>
              <a:t>deduces..figures</a:t>
            </a:r>
            <a:r>
              <a:rPr lang="en-US" dirty="0"/>
              <a:t> out what kind of  variable  it is by the types of expressions used to initialize it</a:t>
            </a:r>
          </a:p>
          <a:p>
            <a:r>
              <a:rPr lang="en-US" dirty="0"/>
              <a:t>Used as a convenience for declaring variables</a:t>
            </a:r>
          </a:p>
          <a:p>
            <a:r>
              <a:rPr lang="en-US" dirty="0"/>
              <a:t>Once declared as a type, only that type can be inferred ..cannot change type mid program</a:t>
            </a:r>
          </a:p>
          <a:p>
            <a:r>
              <a:rPr lang="en-US" dirty="0"/>
              <a:t>Can only use when you provide an expression to initialize it.</a:t>
            </a:r>
          </a:p>
          <a:p>
            <a:r>
              <a:rPr lang="en-US" dirty="0"/>
              <a:t>Allows you to declare and initialize a variable in the same statement</a:t>
            </a:r>
          </a:p>
          <a:p>
            <a:endParaRPr lang="en-US" dirty="0"/>
          </a:p>
          <a:p>
            <a:r>
              <a:rPr lang="en-US" dirty="0"/>
              <a:t>Instead of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;</a:t>
            </a:r>
          </a:p>
          <a:p>
            <a:r>
              <a:rPr lang="en-US" dirty="0" err="1"/>
              <a:t>Myint</a:t>
            </a:r>
            <a:r>
              <a:rPr lang="en-US" dirty="0"/>
              <a:t> = 23;</a:t>
            </a:r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= 23;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= </a:t>
            </a:r>
            <a:r>
              <a:rPr lang="en-US" dirty="0" err="1"/>
              <a:t>myOtherInt</a:t>
            </a:r>
            <a:r>
              <a:rPr lang="en-US" dirty="0"/>
              <a:t> *99;</a:t>
            </a:r>
          </a:p>
          <a:p>
            <a:endParaRPr lang="en-US" dirty="0"/>
          </a:p>
          <a:p>
            <a:r>
              <a:rPr lang="en-US" dirty="0"/>
              <a:t>More examples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myVariable</a:t>
            </a:r>
            <a:r>
              <a:rPr lang="en-US" dirty="0"/>
              <a:t> = 99;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myOtherVariable</a:t>
            </a:r>
            <a:r>
              <a:rPr lang="en-US" dirty="0"/>
              <a:t> = “Hello” 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9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28EB9-507C-4467-9496-395C5B4353EE}"/>
              </a:ext>
            </a:extLst>
          </p:cNvPr>
          <p:cNvSpPr txBox="1"/>
          <p:nvPr/>
        </p:nvSpPr>
        <p:spPr>
          <a:xfrm>
            <a:off x="3432313" y="145773"/>
            <a:ext cx="4980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Variables, Operators, and Expressions</a:t>
            </a:r>
          </a:p>
          <a:p>
            <a:pPr algn="ctr"/>
            <a:r>
              <a:rPr lang="en-US" sz="2400" b="1" dirty="0"/>
              <a:t>Chapter 2</a:t>
            </a:r>
          </a:p>
          <a:p>
            <a:pPr algn="ctr"/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0CAB0-56E7-4A22-869B-AF52840480BF}"/>
              </a:ext>
            </a:extLst>
          </p:cNvPr>
          <p:cNvSpPr txBox="1"/>
          <p:nvPr/>
        </p:nvSpPr>
        <p:spPr>
          <a:xfrm>
            <a:off x="1563757" y="1046922"/>
            <a:ext cx="942443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Statement: A Command that performs an Action</a:t>
            </a:r>
          </a:p>
          <a:p>
            <a:r>
              <a:rPr lang="en-US" dirty="0"/>
              <a:t>Combine statements to create Methods</a:t>
            </a:r>
          </a:p>
          <a:p>
            <a:r>
              <a:rPr lang="en-US" dirty="0"/>
              <a:t>Method:  Named sequence of statements</a:t>
            </a:r>
          </a:p>
          <a:p>
            <a:r>
              <a:rPr lang="en-US" dirty="0"/>
              <a:t>	Main Method is the entry point of ALL programs</a:t>
            </a:r>
          </a:p>
          <a:p>
            <a:r>
              <a:rPr lang="en-US" dirty="0"/>
              <a:t>Syntax: Semantics:  Well defined rules describing format and construction in C# </a:t>
            </a:r>
          </a:p>
          <a:p>
            <a:r>
              <a:rPr lang="en-US" b="1" dirty="0"/>
              <a:t>                                                             </a:t>
            </a:r>
            <a:r>
              <a:rPr lang="en-US" sz="2400" b="1" dirty="0"/>
              <a:t>Identifiers:</a:t>
            </a:r>
          </a:p>
          <a:p>
            <a:r>
              <a:rPr lang="en-US" dirty="0"/>
              <a:t> Names to define elements in your program</a:t>
            </a:r>
          </a:p>
          <a:p>
            <a:r>
              <a:rPr lang="en-US" dirty="0"/>
              <a:t>	Namespace, Class, Method, Variable</a:t>
            </a:r>
          </a:p>
          <a:p>
            <a:r>
              <a:rPr lang="en-US" dirty="0"/>
              <a:t>	Consist of only letters, digits and underscore characters.</a:t>
            </a:r>
          </a:p>
          <a:p>
            <a:r>
              <a:rPr lang="en-US" dirty="0"/>
              <a:t>	Must start with an underscore or a character (</a:t>
            </a:r>
            <a:r>
              <a:rPr lang="en-US" dirty="0" err="1"/>
              <a:t>result_score</a:t>
            </a:r>
            <a:r>
              <a:rPr lang="en-US" dirty="0"/>
              <a:t> or </a:t>
            </a:r>
            <a:r>
              <a:rPr lang="en-US" dirty="0" err="1"/>
              <a:t>footBallTeam</a:t>
            </a:r>
            <a:r>
              <a:rPr lang="en-US" dirty="0"/>
              <a:t>)</a:t>
            </a:r>
          </a:p>
          <a:p>
            <a:r>
              <a:rPr lang="en-US" dirty="0"/>
              <a:t>C# IS CASE SENSITIVE</a:t>
            </a:r>
          </a:p>
          <a:p>
            <a:r>
              <a:rPr lang="en-US" dirty="0"/>
              <a:t>C# reserves 77 keywords that cannot be reused (table on 35 of book)</a:t>
            </a:r>
          </a:p>
          <a:p>
            <a:r>
              <a:rPr lang="en-US" dirty="0"/>
              <a:t>	abstract, </a:t>
            </a:r>
            <a:r>
              <a:rPr lang="en-US" dirty="0" err="1"/>
              <a:t>as,base,bool</a:t>
            </a:r>
            <a:r>
              <a:rPr lang="en-US" dirty="0"/>
              <a:t>…double,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interface..short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…virtual, void..</a:t>
            </a:r>
            <a:r>
              <a:rPr lang="en-US" dirty="0" err="1"/>
              <a:t>ect</a:t>
            </a:r>
            <a:endParaRPr lang="en-US" dirty="0"/>
          </a:p>
          <a:p>
            <a:r>
              <a:rPr lang="en-US" dirty="0"/>
              <a:t>**keywords are color blue in text editor in Visual Studio</a:t>
            </a:r>
          </a:p>
          <a:p>
            <a:r>
              <a:rPr lang="en-US" dirty="0"/>
              <a:t>	additional table of keywords that are not reserved (page 35) can be used but </a:t>
            </a:r>
            <a:r>
              <a:rPr lang="en-US" dirty="0" err="1"/>
              <a:t>discourged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add,alias</a:t>
            </a:r>
            <a:r>
              <a:rPr lang="en-US" dirty="0"/>
              <a:t>, ..</a:t>
            </a:r>
            <a:r>
              <a:rPr lang="en-US" dirty="0" err="1"/>
              <a:t>get..join</a:t>
            </a:r>
            <a:r>
              <a:rPr lang="en-US" dirty="0"/>
              <a:t>…value…</a:t>
            </a:r>
            <a:r>
              <a:rPr lang="en-US" dirty="0" err="1"/>
              <a:t>var</a:t>
            </a:r>
            <a:r>
              <a:rPr lang="en-US" dirty="0"/>
              <a:t>..where..</a:t>
            </a:r>
            <a:r>
              <a:rPr lang="en-US" dirty="0" err="1"/>
              <a:t>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6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90EE4-EB6B-495E-B228-F2701A4BCF8D}"/>
              </a:ext>
            </a:extLst>
          </p:cNvPr>
          <p:cNvSpPr txBox="1"/>
          <p:nvPr/>
        </p:nvSpPr>
        <p:spPr>
          <a:xfrm>
            <a:off x="5022574" y="490331"/>
            <a:ext cx="1652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Variables:</a:t>
            </a:r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5E15-87FC-478E-952B-6827B7BBD88B}"/>
              </a:ext>
            </a:extLst>
          </p:cNvPr>
          <p:cNvSpPr txBox="1"/>
          <p:nvPr/>
        </p:nvSpPr>
        <p:spPr>
          <a:xfrm>
            <a:off x="943916" y="948690"/>
            <a:ext cx="8028160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 Storage location that holds 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 “Value” or a “Reference”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“Box in computer memory for temporary information”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may be on the stack or in the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unique “unambiguous”: not open to more than one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a lowercase “camelCase notation” …</a:t>
            </a:r>
            <a:r>
              <a:rPr lang="en-US" dirty="0" err="1"/>
              <a:t>doWork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Variable called “cost” that stores the value of the cost of an item.</a:t>
            </a:r>
          </a:p>
          <a:p>
            <a:pPr lvl="1"/>
            <a:r>
              <a:rPr lang="en-US" b="1" dirty="0"/>
              <a:t>Declare a Variable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Specify the type of data it hold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Declare the name and type in a “declaration statement”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age; //variable type ‘</a:t>
            </a:r>
            <a:r>
              <a:rPr lang="en-US" dirty="0" err="1"/>
              <a:t>int</a:t>
            </a:r>
            <a:r>
              <a:rPr lang="en-US" dirty="0"/>
              <a:t>’ , named ‘age’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Then assign it a value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	age = 42;   // equal sign is the ‘assignment operator’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(age); ??? Answer???</a:t>
            </a:r>
          </a:p>
          <a:p>
            <a:pPr marL="290513" lvl="1"/>
            <a:endParaRPr lang="en-US" dirty="0"/>
          </a:p>
          <a:p>
            <a:pPr marL="290513" lvl="1"/>
            <a:r>
              <a:rPr lang="en-US" b="1" dirty="0"/>
              <a:t>Primitive Data Types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Built-in data types to C# (table on </a:t>
            </a:r>
            <a:r>
              <a:rPr lang="en-US" dirty="0" err="1"/>
              <a:t>pg</a:t>
            </a:r>
            <a:r>
              <a:rPr lang="en-US" dirty="0"/>
              <a:t> 38)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, long, float, double, decimal, string, char, bool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Determine the amount of space in memory  will be created for the variable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All are value except string which is a ‘reference’ type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dirty="0"/>
              <a:t>“Definite Assignment Rule”  all variables must be assigned a value before use.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90513" lvl="1"/>
            <a:endParaRPr lang="en-US" b="1" dirty="0"/>
          </a:p>
          <a:p>
            <a:pPr marL="5762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20951-EB4F-488F-8CEA-BD4B154AD749}"/>
              </a:ext>
            </a:extLst>
          </p:cNvPr>
          <p:cNvSpPr txBox="1"/>
          <p:nvPr/>
        </p:nvSpPr>
        <p:spPr>
          <a:xfrm>
            <a:off x="4322618" y="207817"/>
            <a:ext cx="33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 of Variable Declaration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36810-7FDD-42AF-AA3C-11E13A524EE2}"/>
              </a:ext>
            </a:extLst>
          </p:cNvPr>
          <p:cNvSpPr txBox="1"/>
          <p:nvPr/>
        </p:nvSpPr>
        <p:spPr>
          <a:xfrm>
            <a:off x="1122219" y="577149"/>
            <a:ext cx="872213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showFloatValue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float </a:t>
            </a:r>
            <a:r>
              <a:rPr lang="en-US" dirty="0" err="1"/>
              <a:t>floatvar</a:t>
            </a:r>
            <a:r>
              <a:rPr lang="en-US" dirty="0"/>
              <a:t>:</a:t>
            </a:r>
          </a:p>
          <a:p>
            <a:r>
              <a:rPr lang="en-US" dirty="0"/>
              <a:t>      </a:t>
            </a:r>
            <a:r>
              <a:rPr lang="en-US" dirty="0" err="1"/>
              <a:t>floatvar</a:t>
            </a:r>
            <a:r>
              <a:rPr lang="en-US" dirty="0"/>
              <a:t> = 0.42F</a:t>
            </a:r>
          </a:p>
          <a:p>
            <a:r>
              <a:rPr lang="en-US" dirty="0"/>
              <a:t>      </a:t>
            </a:r>
            <a:r>
              <a:rPr lang="en-US" dirty="0" err="1"/>
              <a:t>value.Text</a:t>
            </a:r>
            <a:r>
              <a:rPr lang="en-US" dirty="0"/>
              <a:t> = </a:t>
            </a:r>
            <a:r>
              <a:rPr lang="en-US" dirty="0" err="1"/>
              <a:t>floatVar</a:t>
            </a:r>
            <a:r>
              <a:rPr lang="en-US" dirty="0"/>
              <a:t>.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Contains three statements: command that performs an action, combined to make methods</a:t>
            </a:r>
          </a:p>
          <a:p>
            <a:pPr marL="342900" indent="-342900">
              <a:buAutoNum type="arabicPeriod"/>
            </a:pPr>
            <a:r>
              <a:rPr lang="en-US" dirty="0"/>
              <a:t>Declares a variable named </a:t>
            </a:r>
            <a:r>
              <a:rPr lang="en-US" dirty="0" err="1"/>
              <a:t>floatVar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Assigns </a:t>
            </a:r>
            <a:r>
              <a:rPr lang="en-US" dirty="0" err="1"/>
              <a:t>floatVar</a:t>
            </a:r>
            <a:r>
              <a:rPr lang="en-US" dirty="0"/>
              <a:t> the value 0.42F (assigns the value to the variable)</a:t>
            </a:r>
          </a:p>
          <a:p>
            <a:pPr marL="342900" indent="-342900">
              <a:buAutoNum type="arabicPeriod"/>
            </a:pPr>
            <a:r>
              <a:rPr lang="en-US" dirty="0"/>
              <a:t>Displays the value of the variable in the value text box on the form.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Private void </a:t>
            </a:r>
            <a:r>
              <a:rPr lang="en-US" dirty="0" err="1"/>
              <a:t>showIntValue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inVar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intVar</a:t>
            </a:r>
            <a:r>
              <a:rPr lang="en-US" dirty="0"/>
              <a:t> = 42;</a:t>
            </a:r>
          </a:p>
          <a:p>
            <a:r>
              <a:rPr lang="en-US" dirty="0"/>
              <a:t>    </a:t>
            </a:r>
            <a:r>
              <a:rPr lang="en-US" dirty="0" err="1"/>
              <a:t>value.text</a:t>
            </a:r>
            <a:r>
              <a:rPr lang="en-US" dirty="0"/>
              <a:t> = “to do”;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Contains three statements: command that performs an action, combined to make methods</a:t>
            </a:r>
          </a:p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76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3F0E2-A3CE-4489-A1A1-9D0222335288}"/>
              </a:ext>
            </a:extLst>
          </p:cNvPr>
          <p:cNvSpPr txBox="1"/>
          <p:nvPr/>
        </p:nvSpPr>
        <p:spPr>
          <a:xfrm>
            <a:off x="151709" y="609599"/>
            <a:ext cx="11649536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Arial Black" panose="020B0A04020102020204" pitchFamily="34" charset="0"/>
              </a:rPr>
              <a:t>BOOL </a:t>
            </a:r>
          </a:p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IS</a:t>
            </a:r>
          </a:p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TRUE</a:t>
            </a:r>
          </a:p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FALSE</a:t>
            </a:r>
          </a:p>
          <a:p>
            <a:pPr algn="ctr"/>
            <a:endParaRPr lang="en-US" sz="4000" b="1" dirty="0">
              <a:latin typeface="Arial Black" panose="020B0A04020102020204" pitchFamily="34" charset="0"/>
            </a:endParaRPr>
          </a:p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PRIMITIVE DATA TYPE</a:t>
            </a:r>
          </a:p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CAN ONLY HOLD TRUE OR FALSE VALUE</a:t>
            </a:r>
          </a:p>
        </p:txBody>
      </p:sp>
    </p:spTree>
    <p:extLst>
      <p:ext uri="{BB962C8B-B14F-4D97-AF65-F5344CB8AC3E}">
        <p14:creationId xmlns:p14="http://schemas.microsoft.com/office/powerpoint/2010/main" val="20033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C11F7-8275-40DF-80D7-A8F59882A6BC}"/>
              </a:ext>
            </a:extLst>
          </p:cNvPr>
          <p:cNvSpPr txBox="1"/>
          <p:nvPr/>
        </p:nvSpPr>
        <p:spPr>
          <a:xfrm>
            <a:off x="4419599" y="180109"/>
            <a:ext cx="258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7160A-A0AD-4BF0-9C11-A8D7D2F0DD12}"/>
              </a:ext>
            </a:extLst>
          </p:cNvPr>
          <p:cNvSpPr txBox="1"/>
          <p:nvPr/>
        </p:nvSpPr>
        <p:spPr>
          <a:xfrm>
            <a:off x="997528" y="549441"/>
            <a:ext cx="8609921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OPERATOR:  “OPERATE” ON VALUES TO CREATE NEW VALUES!!</a:t>
            </a:r>
          </a:p>
          <a:p>
            <a:r>
              <a:rPr lang="en-US" dirty="0"/>
              <a:t>+ -/*</a:t>
            </a:r>
          </a:p>
          <a:p>
            <a:r>
              <a:rPr lang="en-US" dirty="0"/>
              <a:t>The values that the operator “operates” on are called OPERANDS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the + operator type string but that is it. “Concatenate”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ConsoleWriteLine</a:t>
            </a:r>
            <a:r>
              <a:rPr lang="en-US" dirty="0"/>
              <a:t>(“43” + “1”) would be 431 not 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type bool will not allow any of the operators.</a:t>
            </a:r>
          </a:p>
          <a:p>
            <a:endParaRPr lang="en-US" dirty="0"/>
          </a:p>
          <a:p>
            <a:r>
              <a:rPr lang="en-US" dirty="0"/>
              <a:t>***Int32.Parse:  method that converts a string value type to an </a:t>
            </a:r>
            <a:r>
              <a:rPr lang="en-US" dirty="0" err="1"/>
              <a:t>int</a:t>
            </a:r>
            <a:r>
              <a:rPr lang="en-US" dirty="0"/>
              <a:t> value type to allow for </a:t>
            </a:r>
          </a:p>
          <a:p>
            <a:r>
              <a:rPr lang="en-US" dirty="0"/>
              <a:t>Arithmetic computations</a:t>
            </a:r>
          </a:p>
          <a:p>
            <a:endParaRPr lang="en-US" dirty="0"/>
          </a:p>
          <a:p>
            <a:r>
              <a:rPr lang="en-US" dirty="0"/>
              <a:t>String Interpolation:  </a:t>
            </a:r>
            <a:r>
              <a:rPr lang="en-US" dirty="0" err="1"/>
              <a:t>Concaternate</a:t>
            </a:r>
            <a:r>
              <a:rPr lang="en-US" dirty="0"/>
              <a:t> using the $ sign  and eliminates the need for the + sign</a:t>
            </a:r>
          </a:p>
          <a:p>
            <a:r>
              <a:rPr lang="en-US" dirty="0" err="1"/>
              <a:t>messageDialog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= new </a:t>
            </a:r>
            <a:r>
              <a:rPr lang="en-US" dirty="0" err="1"/>
              <a:t>MessageDialog</a:t>
            </a:r>
            <a:r>
              <a:rPr lang="en-US" dirty="0"/>
              <a:t>(“Hello” + </a:t>
            </a:r>
            <a:r>
              <a:rPr lang="en-US" dirty="0" err="1"/>
              <a:t>userName.Text</a:t>
            </a:r>
            <a:r>
              <a:rPr lang="en-US" dirty="0"/>
              <a:t>);</a:t>
            </a:r>
            <a:r>
              <a:rPr lang="en-US" dirty="0" err="1"/>
              <a:t>Concaternated</a:t>
            </a:r>
            <a:endParaRPr lang="en-US" dirty="0"/>
          </a:p>
          <a:p>
            <a:r>
              <a:rPr lang="en-US" dirty="0" err="1"/>
              <a:t>messageDialog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= new </a:t>
            </a:r>
            <a:r>
              <a:rPr lang="en-US" dirty="0" err="1"/>
              <a:t>MessageDialog</a:t>
            </a:r>
            <a:r>
              <a:rPr lang="en-US" dirty="0"/>
              <a:t>($”Hello {</a:t>
            </a:r>
            <a:r>
              <a:rPr lang="en-US" dirty="0" err="1"/>
              <a:t>username.Text</a:t>
            </a:r>
            <a:r>
              <a:rPr lang="en-US" dirty="0"/>
              <a:t>}”); Interpolate</a:t>
            </a:r>
          </a:p>
          <a:p>
            <a:endParaRPr lang="en-US" dirty="0"/>
          </a:p>
          <a:p>
            <a:r>
              <a:rPr lang="en-US" dirty="0"/>
              <a:t>type of operands affects the arithmetic operator</a:t>
            </a:r>
          </a:p>
          <a:p>
            <a:r>
              <a:rPr lang="en-US" dirty="0" err="1"/>
              <a:t>Int</a:t>
            </a:r>
            <a:r>
              <a:rPr lang="en-US" dirty="0"/>
              <a:t> +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 or 6/3=2 and uneven 5/2=2  because C# rounds towards zero</a:t>
            </a:r>
          </a:p>
          <a:p>
            <a:r>
              <a:rPr lang="en-US" dirty="0"/>
              <a:t>5/2.0 is now a </a:t>
            </a:r>
            <a:r>
              <a:rPr lang="en-US" dirty="0" err="1"/>
              <a:t>int</a:t>
            </a:r>
            <a:r>
              <a:rPr lang="en-US" dirty="0"/>
              <a:t>/double compiler converts </a:t>
            </a:r>
            <a:r>
              <a:rPr lang="en-US" dirty="0" err="1"/>
              <a:t>int</a:t>
            </a:r>
            <a:r>
              <a:rPr lang="en-US" dirty="0"/>
              <a:t> to double =2.5 which is a double.</a:t>
            </a:r>
          </a:p>
          <a:p>
            <a:endParaRPr lang="en-US" dirty="0"/>
          </a:p>
          <a:p>
            <a:r>
              <a:rPr lang="en-US" dirty="0"/>
              <a:t>%-remainder(modulus) operator:  the answer is the remainder after the operation</a:t>
            </a:r>
          </a:p>
          <a:p>
            <a:r>
              <a:rPr lang="en-US" dirty="0"/>
              <a:t>9%4=2 with remainder 1 then 1 is the answer 1 is the remainder!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33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55D0C-6FB7-4D62-9A0D-51364C5CF085}"/>
              </a:ext>
            </a:extLst>
          </p:cNvPr>
          <p:cNvSpPr txBox="1"/>
          <p:nvPr/>
        </p:nvSpPr>
        <p:spPr>
          <a:xfrm>
            <a:off x="2986411" y="387928"/>
            <a:ext cx="5098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INFINITY</a:t>
            </a:r>
          </a:p>
          <a:p>
            <a:pPr algn="ctr"/>
            <a:r>
              <a:rPr lang="en-US" sz="2800" b="1" dirty="0"/>
              <a:t>DIVIDING ANY NUMBER BY ZERO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3D69-0E9A-47CB-8B18-C15E545B7447}"/>
              </a:ext>
            </a:extLst>
          </p:cNvPr>
          <p:cNvSpPr txBox="1"/>
          <p:nvPr/>
        </p:nvSpPr>
        <p:spPr>
          <a:xfrm>
            <a:off x="1288473" y="2092036"/>
            <a:ext cx="68414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cause an error with </a:t>
            </a:r>
            <a:r>
              <a:rPr lang="en-US" dirty="0" err="1"/>
              <a:t>int</a:t>
            </a:r>
            <a:r>
              <a:rPr lang="en-US" dirty="0"/>
              <a:t>, long and decimal value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float and double types using the syntax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5.0/0.0 is 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0/0 is 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0.0/0.0 results in a PARADOX value is 0 and infinity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NaN</a:t>
            </a:r>
            <a:r>
              <a:rPr lang="en-US" dirty="0"/>
              <a:t> which stands for “not a number”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0.0/0.0 = </a:t>
            </a:r>
            <a:r>
              <a:rPr lang="en-US" dirty="0" err="1"/>
              <a:t>NaN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10+Nan=</a:t>
            </a:r>
            <a:r>
              <a:rPr lang="en-US" dirty="0" err="1"/>
              <a:t>NaN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10+Infinity=Infinity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Infinity*0 is 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4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B7BD8-F419-4EC3-99D2-02121F5A019B}"/>
              </a:ext>
            </a:extLst>
          </p:cNvPr>
          <p:cNvSpPr txBox="1"/>
          <p:nvPr/>
        </p:nvSpPr>
        <p:spPr>
          <a:xfrm>
            <a:off x="4544291" y="290945"/>
            <a:ext cx="2115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EC203-A9BE-43D2-9084-9D67DDD78F68}"/>
              </a:ext>
            </a:extLst>
          </p:cNvPr>
          <p:cNvSpPr txBox="1"/>
          <p:nvPr/>
        </p:nvSpPr>
        <p:spPr>
          <a:xfrm>
            <a:off x="872837" y="678872"/>
            <a:ext cx="1120620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Precedence:  governs the order in which an expression’s operators are evaluated.</a:t>
            </a:r>
          </a:p>
          <a:p>
            <a:endParaRPr lang="en-US" dirty="0"/>
          </a:p>
          <a:p>
            <a:r>
              <a:rPr lang="en-US" dirty="0"/>
              <a:t>*, /, and % have precedence then + and –</a:t>
            </a:r>
          </a:p>
          <a:p>
            <a:endParaRPr lang="en-US" dirty="0"/>
          </a:p>
          <a:p>
            <a:r>
              <a:rPr lang="en-US" dirty="0"/>
              <a:t>() can be used to override precedence  (2+4) *8</a:t>
            </a:r>
          </a:p>
          <a:p>
            <a:endParaRPr lang="en-US" dirty="0"/>
          </a:p>
          <a:p>
            <a:r>
              <a:rPr lang="en-US" dirty="0"/>
              <a:t>Round brackets ()</a:t>
            </a:r>
          </a:p>
          <a:p>
            <a:r>
              <a:rPr lang="en-US" dirty="0"/>
              <a:t>Curly braces {}</a:t>
            </a:r>
          </a:p>
          <a:p>
            <a:r>
              <a:rPr lang="en-US" dirty="0"/>
              <a:t>Square bracket []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b="1" dirty="0"/>
          </a:p>
          <a:p>
            <a:r>
              <a:rPr lang="en-US" dirty="0"/>
              <a:t>Applies when expressions have operators with the same precedence</a:t>
            </a:r>
          </a:p>
          <a:p>
            <a:r>
              <a:rPr lang="en-US" i="1" dirty="0"/>
              <a:t>It is the direction in which the operands of an operator are evaluated</a:t>
            </a:r>
          </a:p>
          <a:p>
            <a:endParaRPr lang="en-US" i="1" dirty="0"/>
          </a:p>
          <a:p>
            <a:r>
              <a:rPr lang="en-US" i="1" dirty="0"/>
              <a:t>4/2 *6 </a:t>
            </a:r>
          </a:p>
          <a:p>
            <a:endParaRPr lang="en-US" i="1" dirty="0"/>
          </a:p>
          <a:p>
            <a:r>
              <a:rPr lang="en-US" i="1" dirty="0"/>
              <a:t>Left to right associativity so division is performed first then multiplication</a:t>
            </a:r>
          </a:p>
          <a:p>
            <a:endParaRPr lang="en-US" dirty="0"/>
          </a:p>
          <a:p>
            <a:r>
              <a:rPr lang="en-US" dirty="0"/>
              <a:t>The assignment operator ‘=‘ uses right to left associativity, operand value on right stored in operand on the left. Right </a:t>
            </a:r>
          </a:p>
          <a:p>
            <a:r>
              <a:rPr lang="en-US" dirty="0"/>
              <a:t>Most assignment occurs first.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34CFE-7F69-4C96-A832-487DAD3BE951}"/>
              </a:ext>
            </a:extLst>
          </p:cNvPr>
          <p:cNvSpPr/>
          <p:nvPr/>
        </p:nvSpPr>
        <p:spPr>
          <a:xfrm>
            <a:off x="4462347" y="3244334"/>
            <a:ext cx="326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marsha</a:t>
            </a:r>
            <a:r>
              <a:rPr lang="en-US" dirty="0"/>
              <a:t>-brooks/</a:t>
            </a:r>
          </a:p>
        </p:txBody>
      </p:sp>
    </p:spTree>
    <p:extLst>
      <p:ext uri="{BB962C8B-B14F-4D97-AF65-F5344CB8AC3E}">
        <p14:creationId xmlns:p14="http://schemas.microsoft.com/office/powerpoint/2010/main" val="24360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28D5-2BD2-452D-97F9-7B4CFBD44E8E}"/>
              </a:ext>
            </a:extLst>
          </p:cNvPr>
          <p:cNvSpPr txBox="1"/>
          <p:nvPr/>
        </p:nvSpPr>
        <p:spPr>
          <a:xfrm>
            <a:off x="4447309" y="249382"/>
            <a:ext cx="308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INCREMENT AND DECREMENT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FE351-45AD-449A-BFDE-A9A25DC0818E}"/>
              </a:ext>
            </a:extLst>
          </p:cNvPr>
          <p:cNvSpPr txBox="1"/>
          <p:nvPr/>
        </p:nvSpPr>
        <p:spPr>
          <a:xfrm>
            <a:off x="775855" y="734290"/>
            <a:ext cx="46365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–  :  SUBTRACTS ONE FROM THE OPERAND </a:t>
            </a:r>
          </a:p>
          <a:p>
            <a:r>
              <a:rPr lang="en-US" dirty="0"/>
              <a:t>THE++ :  ADDS ONE TO THE OPERAND</a:t>
            </a:r>
          </a:p>
          <a:p>
            <a:r>
              <a:rPr lang="en-US" dirty="0"/>
              <a:t>Operate on one operand</a:t>
            </a:r>
          </a:p>
          <a:p>
            <a:r>
              <a:rPr lang="en-US" dirty="0"/>
              <a:t>Are both left associative </a:t>
            </a:r>
          </a:p>
          <a:p>
            <a:r>
              <a:rPr lang="en-US" dirty="0"/>
              <a:t>Have the same precedence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count++:  postfix increment, value before</a:t>
            </a:r>
          </a:p>
          <a:p>
            <a:r>
              <a:rPr lang="en-US" dirty="0"/>
              <a:t>count— : postfix decrement, value before</a:t>
            </a:r>
          </a:p>
          <a:p>
            <a:r>
              <a:rPr lang="en-US" dirty="0"/>
              <a:t>++count : prefix decrement ,value after</a:t>
            </a:r>
          </a:p>
          <a:p>
            <a:r>
              <a:rPr lang="en-US" dirty="0"/>
              <a:t>--count  :  prefix decrement, value after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x= 42;</a:t>
            </a:r>
          </a:p>
          <a:p>
            <a:r>
              <a:rPr lang="en-US" dirty="0" err="1"/>
              <a:t>Console.WriteLine</a:t>
            </a:r>
            <a:r>
              <a:rPr lang="en-US" dirty="0"/>
              <a:t>(x++); // x=42</a:t>
            </a:r>
          </a:p>
          <a:p>
            <a:r>
              <a:rPr lang="en-US" dirty="0" err="1"/>
              <a:t>Console.WriteLine</a:t>
            </a:r>
            <a:r>
              <a:rPr lang="en-US" dirty="0"/>
              <a:t>(++x); // x=43</a:t>
            </a:r>
          </a:p>
          <a:p>
            <a:endParaRPr lang="en-US" dirty="0"/>
          </a:p>
          <a:p>
            <a:r>
              <a:rPr lang="en-US" dirty="0"/>
              <a:t>**While  and do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88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876</Words>
  <Application>Microsoft Office PowerPoint</Application>
  <PresentationFormat>Widescreen</PresentationFormat>
  <Paragraphs>187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14</cp:revision>
  <dcterms:created xsi:type="dcterms:W3CDTF">2017-08-23T02:10:33Z</dcterms:created>
  <dcterms:modified xsi:type="dcterms:W3CDTF">2017-08-23T04:04:45Z</dcterms:modified>
</cp:coreProperties>
</file>