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5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20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90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8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25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6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7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3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323E8F-CD97-416F-A4F1-CD2DF159B805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414C-EBB8-4834-85B4-A79F48380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46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1885A1-E7AC-43F4-9D98-CA47F736A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662" y="1509486"/>
            <a:ext cx="7184300" cy="4058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7C29B-FA74-4A71-9072-60E45E6A142D}"/>
              </a:ext>
            </a:extLst>
          </p:cNvPr>
          <p:cNvSpPr txBox="1"/>
          <p:nvPr/>
        </p:nvSpPr>
        <p:spPr>
          <a:xfrm>
            <a:off x="2379662" y="499424"/>
            <a:ext cx="604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Object Oriented Programming </a:t>
            </a:r>
          </a:p>
        </p:txBody>
      </p:sp>
    </p:spTree>
    <p:extLst>
      <p:ext uri="{BB962C8B-B14F-4D97-AF65-F5344CB8AC3E}">
        <p14:creationId xmlns:p14="http://schemas.microsoft.com/office/powerpoint/2010/main" val="279184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4C705E-44E3-4800-B48C-078B30F11950}"/>
              </a:ext>
            </a:extLst>
          </p:cNvPr>
          <p:cNvSpPr/>
          <p:nvPr/>
        </p:nvSpPr>
        <p:spPr>
          <a:xfrm>
            <a:off x="158424" y="99352"/>
            <a:ext cx="12302407" cy="70480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USING OPTIONAL PARAMETERS</a:t>
            </a:r>
          </a:p>
          <a:p>
            <a:endParaRPr lang="en-US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Optional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simple and compact solution when overloading is not an option (interfacing with other technologies)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define method by providing a default value for the parameter using the assignment operator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optMethod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(int first, double second = 0.0, string third = “Hello”)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		///…..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endParaRPr lang="en-US" b="1" i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mandatory parameters are always declared before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you can omit the corresponding arguments, and the method will use the default values when it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otherwise acts like any other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USING NAMED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Specify parameters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you pass the arguments in different sequence or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Specify name of parameter followed by a colon and the value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you to pass arguments in any order and omit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mix positional and named arguments, positional always before named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if not handled correctly they can easily cause compiler errors is overloaded methods use optional and/or named arguments</a:t>
            </a:r>
          </a:p>
          <a:p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optMethod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(first : 99, second : 123.45, third : “World”);</a:t>
            </a:r>
          </a:p>
          <a:p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optMethod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(99, third : “World”</a:t>
            </a:r>
          </a:p>
          <a:p>
            <a:endParaRPr lang="en-US" b="1" dirty="0">
              <a:solidFill>
                <a:schemeClr val="bg1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8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57BD-17F4-4BBE-99FE-1539F924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atin typeface="Berlin Sans FB Demi" panose="020E0802020502020306" pitchFamily="34" charset="0"/>
              </a:rPr>
              <a:t>BAE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A12C7-B980-4690-BD0B-81B1CF16A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67" y="1637001"/>
            <a:ext cx="7459132" cy="41957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0736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56794-C0D5-4DC6-90D9-FD0DC6186EF5}"/>
              </a:ext>
            </a:extLst>
          </p:cNvPr>
          <p:cNvSpPr txBox="1"/>
          <p:nvPr/>
        </p:nvSpPr>
        <p:spPr>
          <a:xfrm>
            <a:off x="2402115" y="0"/>
            <a:ext cx="71894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C# Chapter 3</a:t>
            </a:r>
          </a:p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Writing methods and applying scope</a:t>
            </a:r>
          </a:p>
          <a:p>
            <a:pPr algn="ctr"/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808E9-622A-411B-AF37-D0F9D1BB2D67}"/>
              </a:ext>
            </a:extLst>
          </p:cNvPr>
          <p:cNvSpPr txBox="1"/>
          <p:nvPr/>
        </p:nvSpPr>
        <p:spPr>
          <a:xfrm>
            <a:off x="249570" y="987999"/>
            <a:ext cx="11182613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/>
              <a:t>Creating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“Named sequence of statements”,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and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should indicate overall purpose </a:t>
            </a:r>
            <a:r>
              <a:rPr lang="en-US" dirty="0" err="1"/>
              <a:t>i.e</a:t>
            </a:r>
            <a:r>
              <a:rPr lang="en-US" dirty="0"/>
              <a:t> “</a:t>
            </a:r>
            <a:r>
              <a:rPr lang="en-US" dirty="0" err="1"/>
              <a:t>calculateincometax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contains statements that will be run when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given data for processing and return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i="1" u="sng" dirty="0"/>
              <a:t>Declaring a method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returnType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methodName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parameterList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                                 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addValue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leftHandSide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rightHandSide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													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//method body statements go here					      return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leftHandSide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rightHandSide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													}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returnType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 type and kind of information returns as a result of its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VOID if non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methodName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name used to call the method.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parameterList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 option, the types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anmes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information that you can pass into the method for it to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Write between () i.e. (int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leftHandSide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rightHandSide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 body: lines of statements that run when the method is called.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Enlcosed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{}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4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9386D2-791E-4066-ABEF-46E44AB7CA51}"/>
              </a:ext>
            </a:extLst>
          </p:cNvPr>
          <p:cNvSpPr/>
          <p:nvPr/>
        </p:nvSpPr>
        <p:spPr>
          <a:xfrm>
            <a:off x="336121" y="376443"/>
            <a:ext cx="11265200" cy="6463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1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addValue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(int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leftHandSide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rightHandSide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 return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leftHandSide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rightHandSide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 called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AddValue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Returns an 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two int parameters,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leftHandSide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rightHandSide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declaring a method you can not use the “Var” keyword, parameters and return type must be explicitly declared.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2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showResult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(int answer)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//…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 called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Returns what value type?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is/are it’s parameters?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4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4279F-CE48-4227-BCCC-AE84CB50972A}"/>
              </a:ext>
            </a:extLst>
          </p:cNvPr>
          <p:cNvSpPr txBox="1"/>
          <p:nvPr/>
        </p:nvSpPr>
        <p:spPr>
          <a:xfrm>
            <a:off x="166254" y="193964"/>
            <a:ext cx="992367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RETURNING DATA FROM A METHOD</a:t>
            </a:r>
          </a:p>
          <a:p>
            <a:endParaRPr lang="en-US" sz="2000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a method to return information you must include a return statement at the end of the method body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Keyword “return” followed by an expression that specifies the returned value and a semicolon.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type and declaration type must be the same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addValue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(int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leftHandSide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rightHandSide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 return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leftHandSide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rightHandSide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statement causes the method to finish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Statements placed after the return statement will not compile.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keyword void for no return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Immediately exit by simply using return;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also omit the return statement and just let method close after last statement if no value is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returned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showResult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(int answer)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($”the answer is {answer}”);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return;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77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A7DB57-256F-4757-9127-E8C8024A73C5}"/>
              </a:ext>
            </a:extLst>
          </p:cNvPr>
          <p:cNvSpPr/>
          <p:nvPr/>
        </p:nvSpPr>
        <p:spPr>
          <a:xfrm>
            <a:off x="226255" y="113207"/>
            <a:ext cx="11166518" cy="7879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USING EXPRESSION-BODIED METHODS</a:t>
            </a:r>
          </a:p>
          <a:p>
            <a:endParaRPr lang="en-US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Simple, perform single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calculation with no additional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Simplified form for single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of =&gt; instead of return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Acts like any other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Syntactic convenience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Makes code easier to read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addValue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(int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leftHandSide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, int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rightHandSide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) =&gt;  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leftHandSide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rightHandSide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b="1" dirty="0">
              <a:solidFill>
                <a:schemeClr val="bg1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CALLING A METHOD              </a:t>
            </a:r>
            <a:r>
              <a:rPr lang="en-US" b="1" i="1" u="sng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result = </a:t>
            </a:r>
            <a:r>
              <a:rPr lang="en-US" b="1" i="1" u="sng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methodName</a:t>
            </a:r>
            <a:r>
              <a:rPr lang="en-US" b="1" i="1" u="sng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i="1" u="sng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argumentList</a:t>
            </a:r>
            <a:r>
              <a:rPr lang="en-US" b="1" i="1" u="sng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Exist to be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called..perform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all the action!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requires parameters, they must be provided (above,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addValue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has two int parameter)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returns information, must be captured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must include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parethesis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a method call, even when has no arguments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Name must be correct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Specify the result clause  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 result =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addValues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(39,3);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Argument list:  information that the method accepts.  Must provide argument list for each parameter. Arguments are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Separated with commas.</a:t>
            </a:r>
          </a:p>
          <a:p>
            <a:endParaRPr lang="en-US" b="1" dirty="0">
              <a:solidFill>
                <a:schemeClr val="bg1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 arg1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Int arg2</a:t>
            </a:r>
          </a:p>
          <a:p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addValues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(arg1, arg2);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two int parameters   so called with two separated int arguments as shown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1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0244E-669B-4DE6-B2B1-FEB01EDD48C7}"/>
              </a:ext>
            </a:extLst>
          </p:cNvPr>
          <p:cNvSpPr/>
          <p:nvPr/>
        </p:nvSpPr>
        <p:spPr>
          <a:xfrm>
            <a:off x="228476" y="0"/>
            <a:ext cx="9194697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APPLYING SCOPE</a:t>
            </a:r>
          </a:p>
          <a:p>
            <a:endParaRPr lang="en-US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 comes into existence where it is defined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 can only be used after it is created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method finished, variable disappears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Where a variable can be access in the program: is its “SCOPE”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region of the program that the variable is used “SCOPE”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 scope, class scope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 created within a method “Method Scope”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 created within a class that can be used by its methods is in “Class Scope”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Opening and closing curly braces {} define scope of a method variable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“Local Variables” because local to the method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cannot use variable that are local variables to share information between methods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Class Scope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Opening and closing brackets of a class body define “Class Scope”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“Fields” : variable defined by a class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use fields or variable in “class scope” to share information between methods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Within that class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***note** a variable in a method must be declared before it can be used, but a method can use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field before the statement that defines the field—compiler sorts this out.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9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E2AA10-3FC0-4FE4-BFFF-47279199D2F1}"/>
              </a:ext>
            </a:extLst>
          </p:cNvPr>
          <p:cNvSpPr/>
          <p:nvPr/>
        </p:nvSpPr>
        <p:spPr>
          <a:xfrm>
            <a:off x="306477" y="113207"/>
            <a:ext cx="11534889" cy="618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OVERLOADED METHODS</a:t>
            </a:r>
          </a:p>
          <a:p>
            <a:endParaRPr lang="en-US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identifiers with the same name are identified in the same scope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can result in a Compile error, bug, but can be useful</a:t>
            </a: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of same method in same class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fields with same name in same class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variables with same name in a method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**Can be done if the different  implementations have different parameters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comma separated arguments provided for each overloaded method are identified by the compiler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differentiate and call the correct method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WHY?  You may need to perform the same operation on different data types or varying groups of information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Overloading applies to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parameters..not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return type.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CONSOLE.WRITELINE is an example of an overloaded method.  The compiler looks at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paramters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 passes to figure out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one to use.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(“The answer is”);</a:t>
            </a:r>
          </a:p>
          <a:p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Console.WriteLine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(42);</a:t>
            </a:r>
          </a:p>
        </p:txBody>
      </p:sp>
    </p:spTree>
    <p:extLst>
      <p:ext uri="{BB962C8B-B14F-4D97-AF65-F5344CB8AC3E}">
        <p14:creationId xmlns:p14="http://schemas.microsoft.com/office/powerpoint/2010/main" val="131418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93F337-4C84-4BA2-88BE-A88D3A2FCD51}"/>
              </a:ext>
            </a:extLst>
          </p:cNvPr>
          <p:cNvSpPr/>
          <p:nvPr/>
        </p:nvSpPr>
        <p:spPr>
          <a:xfrm>
            <a:off x="147239" y="140915"/>
            <a:ext cx="682744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WRITING METHODS</a:t>
            </a:r>
          </a:p>
          <a:p>
            <a:endParaRPr lang="en-US" b="1" i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Private double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readDouble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(string v)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Console.Write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(v);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string line =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Console.ReadLine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return </a:t>
            </a:r>
            <a:r>
              <a:rPr lang="en-US" b="1" dirty="0" err="1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double.Parse</a:t>
            </a: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(line);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Method called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readDouble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Displays string in variable v (previous declared as “enter daily rate”)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 string passes when the method is called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message, prompting the user to type in the daily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user value provided is read into a string using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Console.ReadLine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Converted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doube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using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double.Parse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 is passed back as the return value of the method call </a:t>
            </a:r>
          </a:p>
        </p:txBody>
      </p:sp>
    </p:spTree>
    <p:extLst>
      <p:ext uri="{BB962C8B-B14F-4D97-AF65-F5344CB8AC3E}">
        <p14:creationId xmlns:p14="http://schemas.microsoft.com/office/powerpoint/2010/main" val="2021960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581</Words>
  <Application>Microsoft Office PowerPoint</Application>
  <PresentationFormat>Widescreen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Calibri</vt:lpstr>
      <vt:lpstr>Century Gothic</vt:lpstr>
      <vt:lpstr>Wingdings 3</vt:lpstr>
      <vt:lpstr>Ion</vt:lpstr>
      <vt:lpstr>PowerPoint Presentation</vt:lpstr>
      <vt:lpstr>BAE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 Brooks</dc:creator>
  <cp:lastModifiedBy>Marsha Brooks</cp:lastModifiedBy>
  <cp:revision>15</cp:revision>
  <dcterms:created xsi:type="dcterms:W3CDTF">2017-08-24T02:26:20Z</dcterms:created>
  <dcterms:modified xsi:type="dcterms:W3CDTF">2017-08-24T18:42:30Z</dcterms:modified>
</cp:coreProperties>
</file>