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96325" cy="30267275"/>
  <p:notesSz cx="6858000" cy="9144000"/>
  <p:defaultTextStyle>
    <a:defPPr>
      <a:defRPr lang="en-US"/>
    </a:defPPr>
    <a:lvl1pPr marL="0" algn="l" defTabSz="2479853" rtl="0" eaLnBrk="1" latinLnBrk="0" hangingPunct="1">
      <a:defRPr sz="4882" kern="1200">
        <a:solidFill>
          <a:schemeClr val="tx1"/>
        </a:solidFill>
        <a:latin typeface="+mn-lt"/>
        <a:ea typeface="+mn-ea"/>
        <a:cs typeface="+mn-cs"/>
      </a:defRPr>
    </a:lvl1pPr>
    <a:lvl2pPr marL="1239926" algn="l" defTabSz="2479853" rtl="0" eaLnBrk="1" latinLnBrk="0" hangingPunct="1">
      <a:defRPr sz="4882" kern="1200">
        <a:solidFill>
          <a:schemeClr val="tx1"/>
        </a:solidFill>
        <a:latin typeface="+mn-lt"/>
        <a:ea typeface="+mn-ea"/>
        <a:cs typeface="+mn-cs"/>
      </a:defRPr>
    </a:lvl2pPr>
    <a:lvl3pPr marL="2479853" algn="l" defTabSz="2479853" rtl="0" eaLnBrk="1" latinLnBrk="0" hangingPunct="1">
      <a:defRPr sz="4882" kern="1200">
        <a:solidFill>
          <a:schemeClr val="tx1"/>
        </a:solidFill>
        <a:latin typeface="+mn-lt"/>
        <a:ea typeface="+mn-ea"/>
        <a:cs typeface="+mn-cs"/>
      </a:defRPr>
    </a:lvl3pPr>
    <a:lvl4pPr marL="3719779" algn="l" defTabSz="2479853" rtl="0" eaLnBrk="1" latinLnBrk="0" hangingPunct="1">
      <a:defRPr sz="4882" kern="1200">
        <a:solidFill>
          <a:schemeClr val="tx1"/>
        </a:solidFill>
        <a:latin typeface="+mn-lt"/>
        <a:ea typeface="+mn-ea"/>
        <a:cs typeface="+mn-cs"/>
      </a:defRPr>
    </a:lvl4pPr>
    <a:lvl5pPr marL="4959706" algn="l" defTabSz="2479853" rtl="0" eaLnBrk="1" latinLnBrk="0" hangingPunct="1">
      <a:defRPr sz="4882" kern="1200">
        <a:solidFill>
          <a:schemeClr val="tx1"/>
        </a:solidFill>
        <a:latin typeface="+mn-lt"/>
        <a:ea typeface="+mn-ea"/>
        <a:cs typeface="+mn-cs"/>
      </a:defRPr>
    </a:lvl5pPr>
    <a:lvl6pPr marL="6199632" algn="l" defTabSz="2479853" rtl="0" eaLnBrk="1" latinLnBrk="0" hangingPunct="1">
      <a:defRPr sz="4882" kern="1200">
        <a:solidFill>
          <a:schemeClr val="tx1"/>
        </a:solidFill>
        <a:latin typeface="+mn-lt"/>
        <a:ea typeface="+mn-ea"/>
        <a:cs typeface="+mn-cs"/>
      </a:defRPr>
    </a:lvl6pPr>
    <a:lvl7pPr marL="7439558" algn="l" defTabSz="2479853" rtl="0" eaLnBrk="1" latinLnBrk="0" hangingPunct="1">
      <a:defRPr sz="4882" kern="1200">
        <a:solidFill>
          <a:schemeClr val="tx1"/>
        </a:solidFill>
        <a:latin typeface="+mn-lt"/>
        <a:ea typeface="+mn-ea"/>
        <a:cs typeface="+mn-cs"/>
      </a:defRPr>
    </a:lvl7pPr>
    <a:lvl8pPr marL="8679485" algn="l" defTabSz="2479853" rtl="0" eaLnBrk="1" latinLnBrk="0" hangingPunct="1">
      <a:defRPr sz="4882" kern="1200">
        <a:solidFill>
          <a:schemeClr val="tx1"/>
        </a:solidFill>
        <a:latin typeface="+mn-lt"/>
        <a:ea typeface="+mn-ea"/>
        <a:cs typeface="+mn-cs"/>
      </a:defRPr>
    </a:lvl8pPr>
    <a:lvl9pPr marL="9919411" algn="l" defTabSz="2479853" rtl="0" eaLnBrk="1" latinLnBrk="0" hangingPunct="1">
      <a:defRPr sz="48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p15:clr>
            <a:srgbClr val="A4A3A4"/>
          </p15:clr>
        </p15:guide>
        <p15:guide id="2" pos="67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4" autoAdjust="0"/>
    <p:restoredTop sz="95548" autoAdjust="0"/>
  </p:normalViewPr>
  <p:slideViewPr>
    <p:cSldViewPr snapToGrid="0">
      <p:cViewPr>
        <p:scale>
          <a:sx n="50" d="100"/>
          <a:sy n="50" d="100"/>
        </p:scale>
        <p:origin x="29" y="-1426"/>
      </p:cViewPr>
      <p:guideLst>
        <p:guide orient="horz" pos="9533"/>
        <p:guide pos="67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CC7F2-E90A-414F-8686-ACE5AB63EFC1}" type="datetimeFigureOut">
              <a:rPr lang="en-US" smtClean="0"/>
              <a:t>3/9/2021</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9935E-E14F-45BE-8B10-F7FE2E98BB5A}" type="slidenum">
              <a:rPr lang="en-US" smtClean="0"/>
              <a:t>‹#›</a:t>
            </a:fld>
            <a:endParaRPr lang="en-US"/>
          </a:p>
        </p:txBody>
      </p:sp>
    </p:spTree>
    <p:extLst>
      <p:ext uri="{BB962C8B-B14F-4D97-AF65-F5344CB8AC3E}">
        <p14:creationId xmlns:p14="http://schemas.microsoft.com/office/powerpoint/2010/main" val="2616603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Empty Template</a:t>
            </a:r>
          </a:p>
        </p:txBody>
      </p:sp>
      <p:sp>
        <p:nvSpPr>
          <p:cNvPr id="4" name="Slide Number Placeholder 3"/>
          <p:cNvSpPr>
            <a:spLocks noGrp="1"/>
          </p:cNvSpPr>
          <p:nvPr>
            <p:ph type="sldNum" sz="quarter" idx="10"/>
          </p:nvPr>
        </p:nvSpPr>
        <p:spPr/>
        <p:txBody>
          <a:bodyPr/>
          <a:lstStyle/>
          <a:p>
            <a:fld id="{0B99935E-E14F-45BE-8B10-F7FE2E98BB5A}" type="slidenum">
              <a:rPr lang="en-US" smtClean="0"/>
              <a:t>1</a:t>
            </a:fld>
            <a:endParaRPr lang="en-US"/>
          </a:p>
        </p:txBody>
      </p:sp>
    </p:spTree>
    <p:extLst>
      <p:ext uri="{BB962C8B-B14F-4D97-AF65-F5344CB8AC3E}">
        <p14:creationId xmlns:p14="http://schemas.microsoft.com/office/powerpoint/2010/main" val="3396165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6" y="4953467"/>
            <a:ext cx="18186876" cy="10537496"/>
          </a:xfrm>
        </p:spPr>
        <p:txBody>
          <a:bodyPr anchor="b"/>
          <a:lstStyle>
            <a:lvl1pPr algn="ctr">
              <a:defRPr sz="14038"/>
            </a:lvl1pPr>
          </a:lstStyle>
          <a:p>
            <a:r>
              <a:rPr lang="en-US"/>
              <a:t>Click to edit Master title style</a:t>
            </a:r>
            <a:endParaRPr lang="en-US" dirty="0"/>
          </a:p>
        </p:txBody>
      </p:sp>
      <p:sp>
        <p:nvSpPr>
          <p:cNvPr id="3" name="Subtitle 2"/>
          <p:cNvSpPr>
            <a:spLocks noGrp="1"/>
          </p:cNvSpPr>
          <p:nvPr>
            <p:ph type="subTitle" idx="1"/>
          </p:nvPr>
        </p:nvSpPr>
        <p:spPr>
          <a:xfrm>
            <a:off x="2674542" y="15897329"/>
            <a:ext cx="16047244" cy="7307583"/>
          </a:xfrm>
        </p:spPr>
        <p:txBody>
          <a:bodyPr/>
          <a:lstStyle>
            <a:lvl1pPr marL="0" indent="0" algn="ctr">
              <a:buNone/>
              <a:defRPr sz="5616"/>
            </a:lvl1pPr>
            <a:lvl2pPr marL="1069781" indent="0" algn="ctr">
              <a:buNone/>
              <a:defRPr sz="4679"/>
            </a:lvl2pPr>
            <a:lvl3pPr marL="2139564" indent="0" algn="ctr">
              <a:buNone/>
              <a:defRPr sz="4211"/>
            </a:lvl3pPr>
            <a:lvl4pPr marL="3209345" indent="0" algn="ctr">
              <a:buNone/>
              <a:defRPr sz="3744"/>
            </a:lvl4pPr>
            <a:lvl5pPr marL="4279127" indent="0" algn="ctr">
              <a:buNone/>
              <a:defRPr sz="3744"/>
            </a:lvl5pPr>
            <a:lvl6pPr marL="5348908" indent="0" algn="ctr">
              <a:buNone/>
              <a:defRPr sz="3744"/>
            </a:lvl6pPr>
            <a:lvl7pPr marL="6418691" indent="0" algn="ctr">
              <a:buNone/>
              <a:defRPr sz="3744"/>
            </a:lvl7pPr>
            <a:lvl8pPr marL="7488472" indent="0" algn="ctr">
              <a:buNone/>
              <a:defRPr sz="3744"/>
            </a:lvl8pPr>
            <a:lvl9pPr marL="8558254" indent="0" algn="ctr">
              <a:buNone/>
              <a:defRPr sz="374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A2BD1B-3091-4572-9956-D36DCF42631E}"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56521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A2BD1B-3091-4572-9956-D36DCF42631E}"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20688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7" y="1611453"/>
            <a:ext cx="4613583" cy="25650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998" y="1611453"/>
            <a:ext cx="13573294" cy="25650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A2BD1B-3091-4572-9956-D36DCF42631E}"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339685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A2BD1B-3091-4572-9956-D36DCF42631E}"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243052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7545811"/>
            <a:ext cx="18454330" cy="12590343"/>
          </a:xfrm>
        </p:spPr>
        <p:txBody>
          <a:bodyPr anchor="b"/>
          <a:lstStyle>
            <a:lvl1pPr>
              <a:defRPr sz="14038"/>
            </a:lvl1pPr>
          </a:lstStyle>
          <a:p>
            <a:r>
              <a:rPr lang="en-US"/>
              <a:t>Click to edit Master title style</a:t>
            </a:r>
            <a:endParaRPr lang="en-US" dirty="0"/>
          </a:p>
        </p:txBody>
      </p:sp>
      <p:sp>
        <p:nvSpPr>
          <p:cNvPr id="3" name="Text Placeholder 2"/>
          <p:cNvSpPr>
            <a:spLocks noGrp="1"/>
          </p:cNvSpPr>
          <p:nvPr>
            <p:ph type="body" idx="1"/>
          </p:nvPr>
        </p:nvSpPr>
        <p:spPr>
          <a:xfrm>
            <a:off x="1459855" y="20255263"/>
            <a:ext cx="18454330" cy="6620963"/>
          </a:xfrm>
        </p:spPr>
        <p:txBody>
          <a:bodyPr/>
          <a:lstStyle>
            <a:lvl1pPr marL="0" indent="0">
              <a:buNone/>
              <a:defRPr sz="5616">
                <a:solidFill>
                  <a:schemeClr val="tx1"/>
                </a:solidFill>
              </a:defRPr>
            </a:lvl1pPr>
            <a:lvl2pPr marL="1069781" indent="0">
              <a:buNone/>
              <a:defRPr sz="4679">
                <a:solidFill>
                  <a:schemeClr val="tx1">
                    <a:tint val="75000"/>
                  </a:schemeClr>
                </a:solidFill>
              </a:defRPr>
            </a:lvl2pPr>
            <a:lvl3pPr marL="2139564" indent="0">
              <a:buNone/>
              <a:defRPr sz="4211">
                <a:solidFill>
                  <a:schemeClr val="tx1">
                    <a:tint val="75000"/>
                  </a:schemeClr>
                </a:solidFill>
              </a:defRPr>
            </a:lvl3pPr>
            <a:lvl4pPr marL="3209345" indent="0">
              <a:buNone/>
              <a:defRPr sz="3744">
                <a:solidFill>
                  <a:schemeClr val="tx1">
                    <a:tint val="75000"/>
                  </a:schemeClr>
                </a:solidFill>
              </a:defRPr>
            </a:lvl4pPr>
            <a:lvl5pPr marL="4279127" indent="0">
              <a:buNone/>
              <a:defRPr sz="3744">
                <a:solidFill>
                  <a:schemeClr val="tx1">
                    <a:tint val="75000"/>
                  </a:schemeClr>
                </a:solidFill>
              </a:defRPr>
            </a:lvl5pPr>
            <a:lvl6pPr marL="5348908" indent="0">
              <a:buNone/>
              <a:defRPr sz="3744">
                <a:solidFill>
                  <a:schemeClr val="tx1">
                    <a:tint val="75000"/>
                  </a:schemeClr>
                </a:solidFill>
              </a:defRPr>
            </a:lvl6pPr>
            <a:lvl7pPr marL="6418691" indent="0">
              <a:buNone/>
              <a:defRPr sz="3744">
                <a:solidFill>
                  <a:schemeClr val="tx1">
                    <a:tint val="75000"/>
                  </a:schemeClr>
                </a:solidFill>
              </a:defRPr>
            </a:lvl7pPr>
            <a:lvl8pPr marL="7488472" indent="0">
              <a:buNone/>
              <a:defRPr sz="3744">
                <a:solidFill>
                  <a:schemeClr val="tx1">
                    <a:tint val="75000"/>
                  </a:schemeClr>
                </a:solidFill>
              </a:defRPr>
            </a:lvl8pPr>
            <a:lvl9pPr marL="8558254" indent="0">
              <a:buNone/>
              <a:defRPr sz="37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A2BD1B-3091-4572-9956-D36DCF42631E}"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70632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997" y="8057261"/>
            <a:ext cx="9093438"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31890" y="8057261"/>
            <a:ext cx="9093438"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A2BD1B-3091-4572-9956-D36DCF42631E}"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205291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611459"/>
            <a:ext cx="18454330"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787" y="7419689"/>
            <a:ext cx="9051647" cy="3636274"/>
          </a:xfrm>
        </p:spPr>
        <p:txBody>
          <a:bodyPr anchor="b"/>
          <a:lstStyle>
            <a:lvl1pPr marL="0" indent="0">
              <a:buNone/>
              <a:defRPr sz="5616" b="1"/>
            </a:lvl1pPr>
            <a:lvl2pPr marL="1069781" indent="0">
              <a:buNone/>
              <a:defRPr sz="4679" b="1"/>
            </a:lvl2pPr>
            <a:lvl3pPr marL="2139564" indent="0">
              <a:buNone/>
              <a:defRPr sz="4211" b="1"/>
            </a:lvl3pPr>
            <a:lvl4pPr marL="3209345" indent="0">
              <a:buNone/>
              <a:defRPr sz="3744" b="1"/>
            </a:lvl4pPr>
            <a:lvl5pPr marL="4279127" indent="0">
              <a:buNone/>
              <a:defRPr sz="3744" b="1"/>
            </a:lvl5pPr>
            <a:lvl6pPr marL="5348908" indent="0">
              <a:buNone/>
              <a:defRPr sz="3744" b="1"/>
            </a:lvl6pPr>
            <a:lvl7pPr marL="6418691" indent="0">
              <a:buNone/>
              <a:defRPr sz="3744" b="1"/>
            </a:lvl7pPr>
            <a:lvl8pPr marL="7488472" indent="0">
              <a:buNone/>
              <a:defRPr sz="3744" b="1"/>
            </a:lvl8pPr>
            <a:lvl9pPr marL="8558254" indent="0">
              <a:buNone/>
              <a:defRPr sz="3744" b="1"/>
            </a:lvl9pPr>
          </a:lstStyle>
          <a:p>
            <a:pPr lvl="0"/>
            <a:r>
              <a:rPr lang="en-US"/>
              <a:t>Click to edit Master text styles</a:t>
            </a:r>
          </a:p>
        </p:txBody>
      </p:sp>
      <p:sp>
        <p:nvSpPr>
          <p:cNvPr id="4" name="Content Placeholder 3"/>
          <p:cNvSpPr>
            <a:spLocks noGrp="1"/>
          </p:cNvSpPr>
          <p:nvPr>
            <p:ph sz="half" idx="2"/>
          </p:nvPr>
        </p:nvSpPr>
        <p:spPr>
          <a:xfrm>
            <a:off x="1473787" y="11055963"/>
            <a:ext cx="9051647"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31892" y="7419689"/>
            <a:ext cx="9096225" cy="3636274"/>
          </a:xfrm>
        </p:spPr>
        <p:txBody>
          <a:bodyPr anchor="b"/>
          <a:lstStyle>
            <a:lvl1pPr marL="0" indent="0">
              <a:buNone/>
              <a:defRPr sz="5616" b="1"/>
            </a:lvl1pPr>
            <a:lvl2pPr marL="1069781" indent="0">
              <a:buNone/>
              <a:defRPr sz="4679" b="1"/>
            </a:lvl2pPr>
            <a:lvl3pPr marL="2139564" indent="0">
              <a:buNone/>
              <a:defRPr sz="4211" b="1"/>
            </a:lvl3pPr>
            <a:lvl4pPr marL="3209345" indent="0">
              <a:buNone/>
              <a:defRPr sz="3744" b="1"/>
            </a:lvl4pPr>
            <a:lvl5pPr marL="4279127" indent="0">
              <a:buNone/>
              <a:defRPr sz="3744" b="1"/>
            </a:lvl5pPr>
            <a:lvl6pPr marL="5348908" indent="0">
              <a:buNone/>
              <a:defRPr sz="3744" b="1"/>
            </a:lvl6pPr>
            <a:lvl7pPr marL="6418691" indent="0">
              <a:buNone/>
              <a:defRPr sz="3744" b="1"/>
            </a:lvl7pPr>
            <a:lvl8pPr marL="7488472" indent="0">
              <a:buNone/>
              <a:defRPr sz="3744" b="1"/>
            </a:lvl8pPr>
            <a:lvl9pPr marL="8558254" indent="0">
              <a:buNone/>
              <a:defRPr sz="3744" b="1"/>
            </a:lvl9pPr>
          </a:lstStyle>
          <a:p>
            <a:pPr lvl="0"/>
            <a:r>
              <a:rPr lang="en-US"/>
              <a:t>Click to edit Master text styles</a:t>
            </a:r>
          </a:p>
        </p:txBody>
      </p:sp>
      <p:sp>
        <p:nvSpPr>
          <p:cNvPr id="6" name="Content Placeholder 5"/>
          <p:cNvSpPr>
            <a:spLocks noGrp="1"/>
          </p:cNvSpPr>
          <p:nvPr>
            <p:ph sz="quarter" idx="4"/>
          </p:nvPr>
        </p:nvSpPr>
        <p:spPr>
          <a:xfrm>
            <a:off x="10831892" y="11055963"/>
            <a:ext cx="9096225"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A2BD1B-3091-4572-9956-D36DCF42631E}" type="datetimeFigureOut">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243203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A2BD1B-3091-4572-9956-D36DCF42631E}"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241784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2BD1B-3091-4572-9956-D36DCF42631E}" type="datetimeFigureOut">
              <a:rPr lang="en-US" smtClean="0"/>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4071367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7"/>
            </a:lvl1pPr>
          </a:lstStyle>
          <a:p>
            <a:r>
              <a:rPr lang="en-US"/>
              <a:t>Click to edit Master title style</a:t>
            </a:r>
            <a:endParaRPr lang="en-US" dirty="0"/>
          </a:p>
        </p:txBody>
      </p:sp>
      <p:sp>
        <p:nvSpPr>
          <p:cNvPr id="3" name="Content Placeholder 2"/>
          <p:cNvSpPr>
            <a:spLocks noGrp="1"/>
          </p:cNvSpPr>
          <p:nvPr>
            <p:ph idx="1"/>
          </p:nvPr>
        </p:nvSpPr>
        <p:spPr>
          <a:xfrm>
            <a:off x="9096225" y="4357936"/>
            <a:ext cx="10831890" cy="21509383"/>
          </a:xfrm>
        </p:spPr>
        <p:txBody>
          <a:bodyPr/>
          <a:lstStyle>
            <a:lvl1pPr>
              <a:defRPr sz="7487"/>
            </a:lvl1pPr>
            <a:lvl2pPr>
              <a:defRPr sz="6552"/>
            </a:lvl2pPr>
            <a:lvl3pPr>
              <a:defRPr sz="5616"/>
            </a:lvl3pPr>
            <a:lvl4pPr>
              <a:defRPr sz="4679"/>
            </a:lvl4pPr>
            <a:lvl5pPr>
              <a:defRPr sz="4679"/>
            </a:lvl5pPr>
            <a:lvl6pPr>
              <a:defRPr sz="4679"/>
            </a:lvl6pPr>
            <a:lvl7pPr>
              <a:defRPr sz="4679"/>
            </a:lvl7pPr>
            <a:lvl8pPr>
              <a:defRPr sz="4679"/>
            </a:lvl8pPr>
            <a:lvl9pPr>
              <a:defRPr sz="467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784" y="9080184"/>
            <a:ext cx="6900872" cy="16822160"/>
          </a:xfrm>
        </p:spPr>
        <p:txBody>
          <a:bodyPr/>
          <a:lstStyle>
            <a:lvl1pPr marL="0" indent="0">
              <a:buNone/>
              <a:defRPr sz="3744"/>
            </a:lvl1pPr>
            <a:lvl2pPr marL="1069781" indent="0">
              <a:buNone/>
              <a:defRPr sz="3276"/>
            </a:lvl2pPr>
            <a:lvl3pPr marL="2139564" indent="0">
              <a:buNone/>
              <a:defRPr sz="2808"/>
            </a:lvl3pPr>
            <a:lvl4pPr marL="3209345" indent="0">
              <a:buNone/>
              <a:defRPr sz="2340"/>
            </a:lvl4pPr>
            <a:lvl5pPr marL="4279127" indent="0">
              <a:buNone/>
              <a:defRPr sz="2340"/>
            </a:lvl5pPr>
            <a:lvl6pPr marL="5348908" indent="0">
              <a:buNone/>
              <a:defRPr sz="2340"/>
            </a:lvl6pPr>
            <a:lvl7pPr marL="6418691" indent="0">
              <a:buNone/>
              <a:defRPr sz="2340"/>
            </a:lvl7pPr>
            <a:lvl8pPr marL="7488472" indent="0">
              <a:buNone/>
              <a:defRPr sz="2340"/>
            </a:lvl8pPr>
            <a:lvl9pPr marL="8558254" indent="0">
              <a:buNone/>
              <a:defRPr sz="2340"/>
            </a:lvl9pPr>
          </a:lstStyle>
          <a:p>
            <a:pPr lvl="0"/>
            <a:r>
              <a:rPr lang="en-US"/>
              <a:t>Click to edit Master text styles</a:t>
            </a:r>
          </a:p>
        </p:txBody>
      </p:sp>
      <p:sp>
        <p:nvSpPr>
          <p:cNvPr id="5" name="Date Placeholder 4"/>
          <p:cNvSpPr>
            <a:spLocks noGrp="1"/>
          </p:cNvSpPr>
          <p:nvPr>
            <p:ph type="dt" sz="half" idx="10"/>
          </p:nvPr>
        </p:nvSpPr>
        <p:spPr/>
        <p:txBody>
          <a:bodyPr/>
          <a:lstStyle/>
          <a:p>
            <a:fld id="{1CA2BD1B-3091-4572-9956-D36DCF42631E}"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4261647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7"/>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6225" y="4357936"/>
            <a:ext cx="10831890" cy="21509383"/>
          </a:xfrm>
        </p:spPr>
        <p:txBody>
          <a:bodyPr anchor="t"/>
          <a:lstStyle>
            <a:lvl1pPr marL="0" indent="0">
              <a:buNone/>
              <a:defRPr sz="7487"/>
            </a:lvl1pPr>
            <a:lvl2pPr marL="1069781" indent="0">
              <a:buNone/>
              <a:defRPr sz="6552"/>
            </a:lvl2pPr>
            <a:lvl3pPr marL="2139564" indent="0">
              <a:buNone/>
              <a:defRPr sz="5616"/>
            </a:lvl3pPr>
            <a:lvl4pPr marL="3209345" indent="0">
              <a:buNone/>
              <a:defRPr sz="4679"/>
            </a:lvl4pPr>
            <a:lvl5pPr marL="4279127" indent="0">
              <a:buNone/>
              <a:defRPr sz="4679"/>
            </a:lvl5pPr>
            <a:lvl6pPr marL="5348908" indent="0">
              <a:buNone/>
              <a:defRPr sz="4679"/>
            </a:lvl6pPr>
            <a:lvl7pPr marL="6418691" indent="0">
              <a:buNone/>
              <a:defRPr sz="4679"/>
            </a:lvl7pPr>
            <a:lvl8pPr marL="7488472" indent="0">
              <a:buNone/>
              <a:defRPr sz="4679"/>
            </a:lvl8pPr>
            <a:lvl9pPr marL="8558254" indent="0">
              <a:buNone/>
              <a:defRPr sz="4679"/>
            </a:lvl9pPr>
          </a:lstStyle>
          <a:p>
            <a:r>
              <a:rPr lang="en-US"/>
              <a:t>Click icon to add picture</a:t>
            </a:r>
            <a:endParaRPr lang="en-US" dirty="0"/>
          </a:p>
        </p:txBody>
      </p:sp>
      <p:sp>
        <p:nvSpPr>
          <p:cNvPr id="4" name="Text Placeholder 3"/>
          <p:cNvSpPr>
            <a:spLocks noGrp="1"/>
          </p:cNvSpPr>
          <p:nvPr>
            <p:ph type="body" sz="half" idx="2"/>
          </p:nvPr>
        </p:nvSpPr>
        <p:spPr>
          <a:xfrm>
            <a:off x="1473784" y="9080184"/>
            <a:ext cx="6900872" cy="16822160"/>
          </a:xfrm>
        </p:spPr>
        <p:txBody>
          <a:bodyPr/>
          <a:lstStyle>
            <a:lvl1pPr marL="0" indent="0">
              <a:buNone/>
              <a:defRPr sz="3744"/>
            </a:lvl1pPr>
            <a:lvl2pPr marL="1069781" indent="0">
              <a:buNone/>
              <a:defRPr sz="3276"/>
            </a:lvl2pPr>
            <a:lvl3pPr marL="2139564" indent="0">
              <a:buNone/>
              <a:defRPr sz="2808"/>
            </a:lvl3pPr>
            <a:lvl4pPr marL="3209345" indent="0">
              <a:buNone/>
              <a:defRPr sz="2340"/>
            </a:lvl4pPr>
            <a:lvl5pPr marL="4279127" indent="0">
              <a:buNone/>
              <a:defRPr sz="2340"/>
            </a:lvl5pPr>
            <a:lvl6pPr marL="5348908" indent="0">
              <a:buNone/>
              <a:defRPr sz="2340"/>
            </a:lvl6pPr>
            <a:lvl7pPr marL="6418691" indent="0">
              <a:buNone/>
              <a:defRPr sz="2340"/>
            </a:lvl7pPr>
            <a:lvl8pPr marL="7488472" indent="0">
              <a:buNone/>
              <a:defRPr sz="2340"/>
            </a:lvl8pPr>
            <a:lvl9pPr marL="8558254" indent="0">
              <a:buNone/>
              <a:defRPr sz="2340"/>
            </a:lvl9pPr>
          </a:lstStyle>
          <a:p>
            <a:pPr lvl="0"/>
            <a:r>
              <a:rPr lang="en-US"/>
              <a:t>Click to edit Master text styles</a:t>
            </a:r>
          </a:p>
        </p:txBody>
      </p:sp>
      <p:sp>
        <p:nvSpPr>
          <p:cNvPr id="5" name="Date Placeholder 4"/>
          <p:cNvSpPr>
            <a:spLocks noGrp="1"/>
          </p:cNvSpPr>
          <p:nvPr>
            <p:ph type="dt" sz="half" idx="10"/>
          </p:nvPr>
        </p:nvSpPr>
        <p:spPr/>
        <p:txBody>
          <a:bodyPr/>
          <a:lstStyle/>
          <a:p>
            <a:fld id="{1CA2BD1B-3091-4572-9956-D36DCF42631E}"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195568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1611459"/>
            <a:ext cx="18454330"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998" y="8057261"/>
            <a:ext cx="18454330" cy="192043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998" y="28053288"/>
            <a:ext cx="4814173" cy="1611452"/>
          </a:xfrm>
          <a:prstGeom prst="rect">
            <a:avLst/>
          </a:prstGeom>
        </p:spPr>
        <p:txBody>
          <a:bodyPr vert="horz" lIns="91440" tIns="45720" rIns="91440" bIns="45720" rtlCol="0" anchor="ctr"/>
          <a:lstStyle>
            <a:lvl1pPr algn="l">
              <a:defRPr sz="2808">
                <a:solidFill>
                  <a:schemeClr val="tx1">
                    <a:tint val="75000"/>
                  </a:schemeClr>
                </a:solidFill>
              </a:defRPr>
            </a:lvl1pPr>
          </a:lstStyle>
          <a:p>
            <a:fld id="{1CA2BD1B-3091-4572-9956-D36DCF42631E}" type="datetimeFigureOut">
              <a:rPr lang="en-US" smtClean="0"/>
              <a:t>3/9/2021</a:t>
            </a:fld>
            <a:endParaRPr lang="en-US"/>
          </a:p>
        </p:txBody>
      </p:sp>
      <p:sp>
        <p:nvSpPr>
          <p:cNvPr id="5" name="Footer Placeholder 4"/>
          <p:cNvSpPr>
            <a:spLocks noGrp="1"/>
          </p:cNvSpPr>
          <p:nvPr>
            <p:ph type="ftr" sz="quarter" idx="3"/>
          </p:nvPr>
        </p:nvSpPr>
        <p:spPr>
          <a:xfrm>
            <a:off x="7087533" y="28053288"/>
            <a:ext cx="7221260" cy="1611452"/>
          </a:xfrm>
          <a:prstGeom prst="rect">
            <a:avLst/>
          </a:prstGeom>
        </p:spPr>
        <p:txBody>
          <a:bodyPr vert="horz" lIns="91440" tIns="45720" rIns="91440" bIns="45720" rtlCol="0" anchor="ctr"/>
          <a:lstStyle>
            <a:lvl1pPr algn="ctr">
              <a:defRPr sz="280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11156" y="28053288"/>
            <a:ext cx="4814173" cy="1611452"/>
          </a:xfrm>
          <a:prstGeom prst="rect">
            <a:avLst/>
          </a:prstGeom>
        </p:spPr>
        <p:txBody>
          <a:bodyPr vert="horz" lIns="91440" tIns="45720" rIns="91440" bIns="45720" rtlCol="0" anchor="ctr"/>
          <a:lstStyle>
            <a:lvl1pPr algn="r">
              <a:defRPr sz="2808">
                <a:solidFill>
                  <a:schemeClr val="tx1">
                    <a:tint val="75000"/>
                  </a:schemeClr>
                </a:solidFill>
              </a:defRPr>
            </a:lvl1pPr>
          </a:lstStyle>
          <a:p>
            <a:fld id="{8A58BDDA-7B18-4AC1-A2AA-60372D0E54A2}" type="slidenum">
              <a:rPr lang="en-US" smtClean="0"/>
              <a:t>‹#›</a:t>
            </a:fld>
            <a:endParaRPr lang="en-US"/>
          </a:p>
        </p:txBody>
      </p:sp>
    </p:spTree>
    <p:extLst>
      <p:ext uri="{BB962C8B-B14F-4D97-AF65-F5344CB8AC3E}">
        <p14:creationId xmlns:p14="http://schemas.microsoft.com/office/powerpoint/2010/main" val="2209936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9564" rtl="0" eaLnBrk="1" latinLnBrk="0" hangingPunct="1">
        <a:lnSpc>
          <a:spcPct val="90000"/>
        </a:lnSpc>
        <a:spcBef>
          <a:spcPct val="0"/>
        </a:spcBef>
        <a:buNone/>
        <a:defRPr sz="10295" kern="1200">
          <a:solidFill>
            <a:schemeClr val="tx1"/>
          </a:solidFill>
          <a:latin typeface="+mj-lt"/>
          <a:ea typeface="+mj-ea"/>
          <a:cs typeface="+mj-cs"/>
        </a:defRPr>
      </a:lvl1pPr>
    </p:titleStyle>
    <p:bodyStyle>
      <a:lvl1pPr marL="534891" indent="-534891" algn="l" defTabSz="2139564" rtl="0" eaLnBrk="1" latinLnBrk="0" hangingPunct="1">
        <a:lnSpc>
          <a:spcPct val="90000"/>
        </a:lnSpc>
        <a:spcBef>
          <a:spcPts val="2340"/>
        </a:spcBef>
        <a:buFont typeface="Arial" panose="020B0604020202020204" pitchFamily="34" charset="0"/>
        <a:buChar char="•"/>
        <a:defRPr sz="6552" kern="1200">
          <a:solidFill>
            <a:schemeClr val="tx1"/>
          </a:solidFill>
          <a:latin typeface="+mn-lt"/>
          <a:ea typeface="+mn-ea"/>
          <a:cs typeface="+mn-cs"/>
        </a:defRPr>
      </a:lvl1pPr>
      <a:lvl2pPr marL="1604673" indent="-534891" algn="l" defTabSz="2139564" rtl="0" eaLnBrk="1" latinLnBrk="0" hangingPunct="1">
        <a:lnSpc>
          <a:spcPct val="90000"/>
        </a:lnSpc>
        <a:spcBef>
          <a:spcPts val="1170"/>
        </a:spcBef>
        <a:buFont typeface="Arial" panose="020B0604020202020204" pitchFamily="34" charset="0"/>
        <a:buChar char="•"/>
        <a:defRPr sz="5616" kern="1200">
          <a:solidFill>
            <a:schemeClr val="tx1"/>
          </a:solidFill>
          <a:latin typeface="+mn-lt"/>
          <a:ea typeface="+mn-ea"/>
          <a:cs typeface="+mn-cs"/>
        </a:defRPr>
      </a:lvl2pPr>
      <a:lvl3pPr marL="2674454" indent="-534891" algn="l" defTabSz="2139564" rtl="0" eaLnBrk="1" latinLnBrk="0" hangingPunct="1">
        <a:lnSpc>
          <a:spcPct val="90000"/>
        </a:lnSpc>
        <a:spcBef>
          <a:spcPts val="1170"/>
        </a:spcBef>
        <a:buFont typeface="Arial" panose="020B0604020202020204" pitchFamily="34" charset="0"/>
        <a:buChar char="•"/>
        <a:defRPr sz="4679" kern="1200">
          <a:solidFill>
            <a:schemeClr val="tx1"/>
          </a:solidFill>
          <a:latin typeface="+mn-lt"/>
          <a:ea typeface="+mn-ea"/>
          <a:cs typeface="+mn-cs"/>
        </a:defRPr>
      </a:lvl3pPr>
      <a:lvl4pPr marL="3744235" indent="-534891" algn="l" defTabSz="2139564" rtl="0" eaLnBrk="1" latinLnBrk="0" hangingPunct="1">
        <a:lnSpc>
          <a:spcPct val="90000"/>
        </a:lnSpc>
        <a:spcBef>
          <a:spcPts val="1170"/>
        </a:spcBef>
        <a:buFont typeface="Arial" panose="020B0604020202020204" pitchFamily="34" charset="0"/>
        <a:buChar char="•"/>
        <a:defRPr sz="4211" kern="1200">
          <a:solidFill>
            <a:schemeClr val="tx1"/>
          </a:solidFill>
          <a:latin typeface="+mn-lt"/>
          <a:ea typeface="+mn-ea"/>
          <a:cs typeface="+mn-cs"/>
        </a:defRPr>
      </a:lvl4pPr>
      <a:lvl5pPr marL="4814017" indent="-534891" algn="l" defTabSz="2139564" rtl="0" eaLnBrk="1" latinLnBrk="0" hangingPunct="1">
        <a:lnSpc>
          <a:spcPct val="90000"/>
        </a:lnSpc>
        <a:spcBef>
          <a:spcPts val="1170"/>
        </a:spcBef>
        <a:buFont typeface="Arial" panose="020B0604020202020204" pitchFamily="34" charset="0"/>
        <a:buChar char="•"/>
        <a:defRPr sz="4211" kern="1200">
          <a:solidFill>
            <a:schemeClr val="tx1"/>
          </a:solidFill>
          <a:latin typeface="+mn-lt"/>
          <a:ea typeface="+mn-ea"/>
          <a:cs typeface="+mn-cs"/>
        </a:defRPr>
      </a:lvl5pPr>
      <a:lvl6pPr marL="5883800" indent="-534891" algn="l" defTabSz="2139564" rtl="0" eaLnBrk="1" latinLnBrk="0" hangingPunct="1">
        <a:lnSpc>
          <a:spcPct val="90000"/>
        </a:lnSpc>
        <a:spcBef>
          <a:spcPts val="1170"/>
        </a:spcBef>
        <a:buFont typeface="Arial" panose="020B0604020202020204" pitchFamily="34" charset="0"/>
        <a:buChar char="•"/>
        <a:defRPr sz="4211" kern="1200">
          <a:solidFill>
            <a:schemeClr val="tx1"/>
          </a:solidFill>
          <a:latin typeface="+mn-lt"/>
          <a:ea typeface="+mn-ea"/>
          <a:cs typeface="+mn-cs"/>
        </a:defRPr>
      </a:lvl6pPr>
      <a:lvl7pPr marL="6953581" indent="-534891" algn="l" defTabSz="2139564" rtl="0" eaLnBrk="1" latinLnBrk="0" hangingPunct="1">
        <a:lnSpc>
          <a:spcPct val="90000"/>
        </a:lnSpc>
        <a:spcBef>
          <a:spcPts val="1170"/>
        </a:spcBef>
        <a:buFont typeface="Arial" panose="020B0604020202020204" pitchFamily="34" charset="0"/>
        <a:buChar char="•"/>
        <a:defRPr sz="4211" kern="1200">
          <a:solidFill>
            <a:schemeClr val="tx1"/>
          </a:solidFill>
          <a:latin typeface="+mn-lt"/>
          <a:ea typeface="+mn-ea"/>
          <a:cs typeface="+mn-cs"/>
        </a:defRPr>
      </a:lvl7pPr>
      <a:lvl8pPr marL="8023362" indent="-534891" algn="l" defTabSz="2139564" rtl="0" eaLnBrk="1" latinLnBrk="0" hangingPunct="1">
        <a:lnSpc>
          <a:spcPct val="90000"/>
        </a:lnSpc>
        <a:spcBef>
          <a:spcPts val="1170"/>
        </a:spcBef>
        <a:buFont typeface="Arial" panose="020B0604020202020204" pitchFamily="34" charset="0"/>
        <a:buChar char="•"/>
        <a:defRPr sz="4211" kern="1200">
          <a:solidFill>
            <a:schemeClr val="tx1"/>
          </a:solidFill>
          <a:latin typeface="+mn-lt"/>
          <a:ea typeface="+mn-ea"/>
          <a:cs typeface="+mn-cs"/>
        </a:defRPr>
      </a:lvl8pPr>
      <a:lvl9pPr marL="9093144" indent="-534891" algn="l" defTabSz="2139564" rtl="0" eaLnBrk="1" latinLnBrk="0" hangingPunct="1">
        <a:lnSpc>
          <a:spcPct val="90000"/>
        </a:lnSpc>
        <a:spcBef>
          <a:spcPts val="1170"/>
        </a:spcBef>
        <a:buFont typeface="Arial" panose="020B0604020202020204" pitchFamily="34" charset="0"/>
        <a:buChar char="•"/>
        <a:defRPr sz="4211" kern="1200">
          <a:solidFill>
            <a:schemeClr val="tx1"/>
          </a:solidFill>
          <a:latin typeface="+mn-lt"/>
          <a:ea typeface="+mn-ea"/>
          <a:cs typeface="+mn-cs"/>
        </a:defRPr>
      </a:lvl9pPr>
    </p:bodyStyle>
    <p:otherStyle>
      <a:defPPr>
        <a:defRPr lang="en-US"/>
      </a:defPPr>
      <a:lvl1pPr marL="0" algn="l" defTabSz="2139564" rtl="0" eaLnBrk="1" latinLnBrk="0" hangingPunct="1">
        <a:defRPr sz="4211" kern="1200">
          <a:solidFill>
            <a:schemeClr val="tx1"/>
          </a:solidFill>
          <a:latin typeface="+mn-lt"/>
          <a:ea typeface="+mn-ea"/>
          <a:cs typeface="+mn-cs"/>
        </a:defRPr>
      </a:lvl1pPr>
      <a:lvl2pPr marL="1069781" algn="l" defTabSz="2139564" rtl="0" eaLnBrk="1" latinLnBrk="0" hangingPunct="1">
        <a:defRPr sz="4211" kern="1200">
          <a:solidFill>
            <a:schemeClr val="tx1"/>
          </a:solidFill>
          <a:latin typeface="+mn-lt"/>
          <a:ea typeface="+mn-ea"/>
          <a:cs typeface="+mn-cs"/>
        </a:defRPr>
      </a:lvl2pPr>
      <a:lvl3pPr marL="2139564" algn="l" defTabSz="2139564" rtl="0" eaLnBrk="1" latinLnBrk="0" hangingPunct="1">
        <a:defRPr sz="4211" kern="1200">
          <a:solidFill>
            <a:schemeClr val="tx1"/>
          </a:solidFill>
          <a:latin typeface="+mn-lt"/>
          <a:ea typeface="+mn-ea"/>
          <a:cs typeface="+mn-cs"/>
        </a:defRPr>
      </a:lvl3pPr>
      <a:lvl4pPr marL="3209345" algn="l" defTabSz="2139564" rtl="0" eaLnBrk="1" latinLnBrk="0" hangingPunct="1">
        <a:defRPr sz="4211" kern="1200">
          <a:solidFill>
            <a:schemeClr val="tx1"/>
          </a:solidFill>
          <a:latin typeface="+mn-lt"/>
          <a:ea typeface="+mn-ea"/>
          <a:cs typeface="+mn-cs"/>
        </a:defRPr>
      </a:lvl4pPr>
      <a:lvl5pPr marL="4279127" algn="l" defTabSz="2139564" rtl="0" eaLnBrk="1" latinLnBrk="0" hangingPunct="1">
        <a:defRPr sz="4211" kern="1200">
          <a:solidFill>
            <a:schemeClr val="tx1"/>
          </a:solidFill>
          <a:latin typeface="+mn-lt"/>
          <a:ea typeface="+mn-ea"/>
          <a:cs typeface="+mn-cs"/>
        </a:defRPr>
      </a:lvl5pPr>
      <a:lvl6pPr marL="5348908" algn="l" defTabSz="2139564" rtl="0" eaLnBrk="1" latinLnBrk="0" hangingPunct="1">
        <a:defRPr sz="4211" kern="1200">
          <a:solidFill>
            <a:schemeClr val="tx1"/>
          </a:solidFill>
          <a:latin typeface="+mn-lt"/>
          <a:ea typeface="+mn-ea"/>
          <a:cs typeface="+mn-cs"/>
        </a:defRPr>
      </a:lvl6pPr>
      <a:lvl7pPr marL="6418691" algn="l" defTabSz="2139564" rtl="0" eaLnBrk="1" latinLnBrk="0" hangingPunct="1">
        <a:defRPr sz="4211" kern="1200">
          <a:solidFill>
            <a:schemeClr val="tx1"/>
          </a:solidFill>
          <a:latin typeface="+mn-lt"/>
          <a:ea typeface="+mn-ea"/>
          <a:cs typeface="+mn-cs"/>
        </a:defRPr>
      </a:lvl7pPr>
      <a:lvl8pPr marL="7488472" algn="l" defTabSz="2139564" rtl="0" eaLnBrk="1" latinLnBrk="0" hangingPunct="1">
        <a:defRPr sz="4211" kern="1200">
          <a:solidFill>
            <a:schemeClr val="tx1"/>
          </a:solidFill>
          <a:latin typeface="+mn-lt"/>
          <a:ea typeface="+mn-ea"/>
          <a:cs typeface="+mn-cs"/>
        </a:defRPr>
      </a:lvl8pPr>
      <a:lvl9pPr marL="8558254" algn="l" defTabSz="2139564" rtl="0" eaLnBrk="1" latinLnBrk="0" hangingPunct="1">
        <a:defRPr sz="42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jpeg"/><Relationship Id="rId3" Type="http://schemas.openxmlformats.org/officeDocument/2006/relationships/image" Target="../media/image1.jpg"/><Relationship Id="rId21" Type="http://schemas.openxmlformats.org/officeDocument/2006/relationships/image" Target="../media/image19.png"/><Relationship Id="rId7" Type="http://schemas.openxmlformats.org/officeDocument/2006/relationships/image" Target="../media/image5.JPG"/><Relationship Id="rId12" Type="http://schemas.openxmlformats.org/officeDocument/2006/relationships/image" Target="../media/image10.jpe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hyperlink" Target="https://github.com/MarshaMuhsin/FYP" TargetMode="External"/><Relationship Id="rId5" Type="http://schemas.openxmlformats.org/officeDocument/2006/relationships/image" Target="../media/image3.jpg"/><Relationship Id="rId15" Type="http://schemas.openxmlformats.org/officeDocument/2006/relationships/image" Target="../media/image13.png"/><Relationship Id="rId23" Type="http://schemas.openxmlformats.org/officeDocument/2006/relationships/image" Target="../media/image21.jpeg"/><Relationship Id="rId10" Type="http://schemas.openxmlformats.org/officeDocument/2006/relationships/image" Target="../media/image8.png"/><Relationship Id="rId19" Type="http://schemas.openxmlformats.org/officeDocument/2006/relationships/image" Target="../media/image17.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76000" r="-7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4063" y="674048"/>
            <a:ext cx="19964400" cy="1599733"/>
          </a:xfrm>
          <a:solidFill>
            <a:schemeClr val="tx2"/>
          </a:solidFill>
          <a:ln>
            <a:noFill/>
          </a:ln>
        </p:spPr>
        <p:style>
          <a:lnRef idx="2">
            <a:schemeClr val="dk1"/>
          </a:lnRef>
          <a:fillRef idx="1">
            <a:schemeClr val="lt1"/>
          </a:fillRef>
          <a:effectRef idx="0">
            <a:schemeClr val="dk1"/>
          </a:effectRef>
          <a:fontRef idx="minor">
            <a:schemeClr val="dk1"/>
          </a:fontRef>
        </p:style>
        <p:txBody>
          <a:bodyPr>
            <a:normAutofit fontScale="90000"/>
          </a:bodyPr>
          <a:lstStyle/>
          <a:p>
            <a:r>
              <a:rPr lang="en-US" sz="5999" b="1" dirty="0">
                <a:solidFill>
                  <a:schemeClr val="bg1"/>
                </a:solidFill>
              </a:rPr>
              <a:t>1617: </a:t>
            </a:r>
            <a:r>
              <a:rPr lang="en-US" sz="6000" b="1" dirty="0">
                <a:solidFill>
                  <a:schemeClr val="bg1"/>
                </a:solidFill>
              </a:rPr>
              <a:t>IDENTIFICATION OF DYSLEXIA FROM EEG SIGNALS USING DEEP LEARNING</a:t>
            </a:r>
            <a:endParaRPr lang="en-MY" sz="6000" b="1" dirty="0">
              <a:solidFill>
                <a:schemeClr val="bg1"/>
              </a:solidFill>
            </a:endParaRPr>
          </a:p>
        </p:txBody>
      </p:sp>
      <p:sp>
        <p:nvSpPr>
          <p:cNvPr id="3" name="Subtitle 2"/>
          <p:cNvSpPr>
            <a:spLocks noGrp="1"/>
          </p:cNvSpPr>
          <p:nvPr>
            <p:ph type="subTitle" idx="1"/>
          </p:nvPr>
        </p:nvSpPr>
        <p:spPr>
          <a:xfrm>
            <a:off x="712670" y="2403793"/>
            <a:ext cx="20005794" cy="1376600"/>
          </a:xfrm>
          <a:solidFill>
            <a:schemeClr val="tx2"/>
          </a:solidFill>
          <a:ln>
            <a:noFill/>
          </a:ln>
        </p:spPr>
        <p:style>
          <a:lnRef idx="2">
            <a:schemeClr val="dk1"/>
          </a:lnRef>
          <a:fillRef idx="1">
            <a:schemeClr val="lt1"/>
          </a:fillRef>
          <a:effectRef idx="0">
            <a:schemeClr val="dk1"/>
          </a:effectRef>
          <a:fontRef idx="minor">
            <a:schemeClr val="dk1"/>
          </a:fontRef>
        </p:style>
        <p:txBody>
          <a:bodyPr>
            <a:noAutofit/>
          </a:bodyPr>
          <a:lstStyle/>
          <a:p>
            <a:r>
              <a:rPr lang="en-US" sz="3600" dirty="0">
                <a:solidFill>
                  <a:schemeClr val="bg1"/>
                </a:solidFill>
              </a:rPr>
              <a:t>Marsha Binti Mohamad Muhsin, 1171101715</a:t>
            </a:r>
          </a:p>
          <a:p>
            <a:pPr>
              <a:lnSpc>
                <a:spcPct val="100000"/>
              </a:lnSpc>
              <a:spcBef>
                <a:spcPts val="600"/>
              </a:spcBef>
            </a:pPr>
            <a:r>
              <a:rPr lang="en-US" sz="3600" dirty="0">
                <a:solidFill>
                  <a:schemeClr val="bg1"/>
                </a:solidFill>
              </a:rPr>
              <a:t>Supervisor: Dr. Vijayakumar</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85293" y="28622803"/>
            <a:ext cx="4397433" cy="1282233"/>
          </a:xfrm>
          <a:prstGeom prst="rect">
            <a:avLst/>
          </a:prstGeom>
        </p:spPr>
      </p:pic>
      <p:sp>
        <p:nvSpPr>
          <p:cNvPr id="6" name="Rectangle 5"/>
          <p:cNvSpPr/>
          <p:nvPr/>
        </p:nvSpPr>
        <p:spPr bwMode="auto">
          <a:xfrm>
            <a:off x="10690225" y="23962796"/>
            <a:ext cx="10028238" cy="4162947"/>
          </a:xfrm>
          <a:prstGeom prst="rect">
            <a:avLst/>
          </a:prstGeom>
          <a:ln/>
        </p:spPr>
        <p:style>
          <a:lnRef idx="2">
            <a:schemeClr val="accent1"/>
          </a:lnRef>
          <a:fillRef idx="1">
            <a:schemeClr val="lt1"/>
          </a:fillRef>
          <a:effectRef idx="0">
            <a:schemeClr val="accent1"/>
          </a:effectRef>
          <a:fontRef idx="minor">
            <a:schemeClr val="dk1"/>
          </a:fontRef>
        </p:style>
        <p:txBody>
          <a:bodyPr anchor="t"/>
          <a:lstStyle/>
          <a:p>
            <a:pPr algn="just">
              <a:defRPr/>
            </a:pPr>
            <a:endParaRPr lang="en-MY" sz="1800" dirty="0">
              <a:effectLst/>
              <a:ea typeface="Yu Mincho" panose="02020400000000000000" pitchFamily="18" charset="-128"/>
            </a:endParaRPr>
          </a:p>
          <a:p>
            <a:pPr algn="just">
              <a:defRPr/>
            </a:pPr>
            <a:endParaRPr lang="en-MY" sz="1800" dirty="0">
              <a:ea typeface="Yu Mincho" panose="02020400000000000000" pitchFamily="18" charset="-128"/>
            </a:endParaRPr>
          </a:p>
          <a:p>
            <a:pPr algn="just">
              <a:defRPr/>
            </a:pPr>
            <a:endParaRPr lang="en-MY" sz="1800" dirty="0">
              <a:ea typeface="Yu Mincho" panose="02020400000000000000" pitchFamily="18" charset="-128"/>
            </a:endParaRPr>
          </a:p>
          <a:p>
            <a:pPr algn="just">
              <a:defRPr/>
            </a:pPr>
            <a:r>
              <a:rPr lang="en-MY" sz="1800" dirty="0">
                <a:effectLst/>
                <a:ea typeface="Yu Mincho" panose="02020400000000000000" pitchFamily="18" charset="-128"/>
              </a:rPr>
              <a:t>    In general, we have learned brain signals concepts, how EEG data cleaning works using EEGLAB and deep learning concepts. As of now, research showed how brain wave of a dyslexia affected patient is different than a normal functioning brain. Thus, finding the appropriate tools by research to help automate the cleaning of the EEG data. Using the results from the research a MATLAB application was created to clean the EEG data using EEGLAB functions. After the cleaning process is done, the classification model was created using CNN architecture in TensorFlow and </a:t>
            </a:r>
            <a:r>
              <a:rPr lang="en-MY" sz="1800" dirty="0" err="1">
                <a:effectLst/>
                <a:ea typeface="Yu Mincho" panose="02020400000000000000" pitchFamily="18" charset="-128"/>
              </a:rPr>
              <a:t>Keras</a:t>
            </a:r>
            <a:r>
              <a:rPr lang="en-MY" sz="1800" dirty="0">
                <a:effectLst/>
                <a:ea typeface="Yu Mincho" panose="02020400000000000000" pitchFamily="18" charset="-128"/>
              </a:rPr>
              <a:t>. </a:t>
            </a:r>
            <a:r>
              <a:rPr lang="en-MY" sz="1800" dirty="0">
                <a:effectLst/>
                <a:ea typeface="Times New Roman" panose="02020603050405020304" pitchFamily="18" charset="0"/>
              </a:rPr>
              <a:t>However, the results might be further improved using larger datasets. </a:t>
            </a:r>
            <a:r>
              <a:rPr lang="en-MY" sz="1800" dirty="0">
                <a:effectLst/>
                <a:ea typeface="Yu Mincho" panose="02020400000000000000" pitchFamily="18" charset="-128"/>
              </a:rPr>
              <a:t>In the future, we hoped to understand dyslexia by identifying unique signatures from different parts of the brain by utilising deep learning from EEG data gathered from the volunteers.</a:t>
            </a:r>
            <a:endParaRPr lang="en-MY" sz="2000" dirty="0"/>
          </a:p>
        </p:txBody>
      </p:sp>
      <p:sp>
        <p:nvSpPr>
          <p:cNvPr id="8" name="Rectangle 7"/>
          <p:cNvSpPr/>
          <p:nvPr/>
        </p:nvSpPr>
        <p:spPr bwMode="auto">
          <a:xfrm>
            <a:off x="720606" y="9265450"/>
            <a:ext cx="9842737" cy="3615506"/>
          </a:xfrm>
          <a:prstGeom prst="rect">
            <a:avLst/>
          </a:prstGeom>
          <a:ln/>
        </p:spPr>
        <p:style>
          <a:lnRef idx="2">
            <a:schemeClr val="accent1"/>
          </a:lnRef>
          <a:fillRef idx="1">
            <a:schemeClr val="lt1"/>
          </a:fillRef>
          <a:effectRef idx="0">
            <a:schemeClr val="accent1"/>
          </a:effectRef>
          <a:fontRef idx="minor">
            <a:schemeClr val="dk1"/>
          </a:fontRef>
        </p:style>
        <p:txBody>
          <a:bodyPr anchor="t"/>
          <a:lstStyle/>
          <a:p>
            <a:r>
              <a:rPr lang="en-US" sz="2000" b="1" dirty="0"/>
              <a:t>Problem Statement</a:t>
            </a:r>
          </a:p>
          <a:p>
            <a:pPr marL="342900" indent="-342900">
              <a:buFont typeface="Arial" panose="020B0604020202020204" pitchFamily="34" charset="0"/>
              <a:buChar char="•"/>
            </a:pPr>
            <a:r>
              <a:rPr lang="en-US" sz="2000" b="1" dirty="0"/>
              <a:t>EEG is generally too large to be clean by a person</a:t>
            </a:r>
          </a:p>
          <a:p>
            <a:pPr marL="342900" indent="-342900">
              <a:buFont typeface="Arial" panose="020B0604020202020204" pitchFamily="34" charset="0"/>
              <a:buChar char="•"/>
            </a:pPr>
            <a:r>
              <a:rPr lang="en-MY" sz="2000" b="1" dirty="0"/>
              <a:t>EEG data is hard to be interpreted </a:t>
            </a:r>
          </a:p>
          <a:p>
            <a:pPr marL="342900" indent="-342900">
              <a:buFont typeface="Arial" panose="020B0604020202020204" pitchFamily="34" charset="0"/>
              <a:buChar char="•"/>
            </a:pPr>
            <a:r>
              <a:rPr lang="en-MY" sz="2000" b="1" dirty="0"/>
              <a:t>Finding patterns from the EEG data that can help identify the dyslexia</a:t>
            </a:r>
          </a:p>
          <a:p>
            <a:endParaRPr lang="en-MY" sz="2000" b="1" dirty="0"/>
          </a:p>
          <a:p>
            <a:r>
              <a:rPr lang="en-MY" sz="2000" b="1" dirty="0"/>
              <a:t>Objectives</a:t>
            </a:r>
          </a:p>
          <a:p>
            <a:pPr marL="342900" lvl="0" indent="-342900">
              <a:buFont typeface="+mj-lt"/>
              <a:buAutoNum type="arabicPeriod"/>
            </a:pPr>
            <a:r>
              <a:rPr lang="en-US" sz="2000" b="1" dirty="0">
                <a:effectLst/>
                <a:ea typeface="Calibri" panose="020F0502020204030204" pitchFamily="34" charset="0"/>
                <a:cs typeface="Times New Roman" panose="02020603050405020304" pitchFamily="18" charset="0"/>
              </a:rPr>
              <a:t>Obtain the EEG data </a:t>
            </a:r>
            <a:endParaRPr lang="en-MY" sz="2000" b="1" dirty="0">
              <a:effectLst/>
              <a:ea typeface="Calibri" panose="020F0502020204030204" pitchFamily="34" charset="0"/>
              <a:cs typeface="Times New Roman" panose="02020603050405020304" pitchFamily="18" charset="0"/>
            </a:endParaRPr>
          </a:p>
          <a:p>
            <a:pPr marL="342900" lvl="0" indent="-342900">
              <a:buFont typeface="+mj-lt"/>
              <a:buAutoNum type="arabicPeriod"/>
            </a:pPr>
            <a:r>
              <a:rPr lang="en-US" sz="2000" b="1" dirty="0">
                <a:effectLst/>
                <a:ea typeface="Calibri" panose="020F0502020204030204" pitchFamily="34" charset="0"/>
                <a:cs typeface="Times New Roman" panose="02020603050405020304" pitchFamily="18" charset="0"/>
              </a:rPr>
              <a:t>Design a system that can automatically clean and produce time-frequency images from raw EEG data </a:t>
            </a:r>
            <a:endParaRPr lang="en-MY" sz="2000" b="1" dirty="0">
              <a:effectLst/>
              <a:ea typeface="Calibri" panose="020F0502020204030204" pitchFamily="34" charset="0"/>
              <a:cs typeface="Times New Roman" panose="02020603050405020304" pitchFamily="18" charset="0"/>
            </a:endParaRPr>
          </a:p>
          <a:p>
            <a:pPr marL="342900" lvl="0" indent="-342900">
              <a:spcAft>
                <a:spcPts val="1000"/>
              </a:spcAft>
              <a:buFont typeface="+mj-lt"/>
              <a:buAutoNum type="arabicPeriod"/>
            </a:pPr>
            <a:r>
              <a:rPr lang="en-US" sz="2000" b="1" dirty="0">
                <a:effectLst/>
                <a:ea typeface="Calibri" panose="020F0502020204030204" pitchFamily="34" charset="0"/>
                <a:cs typeface="Times New Roman" panose="02020603050405020304" pitchFamily="18" charset="0"/>
              </a:rPr>
              <a:t>Design and implement deep learning framework for the identification of dyslexics</a:t>
            </a:r>
            <a:endParaRPr lang="en-MY" sz="2000" b="1" dirty="0">
              <a:effectLst/>
              <a:ea typeface="Calibri" panose="020F0502020204030204" pitchFamily="34" charset="0"/>
              <a:cs typeface="Times New Roman" panose="02020603050405020304" pitchFamily="18" charset="0"/>
            </a:endParaRPr>
          </a:p>
          <a:p>
            <a:endParaRPr lang="en-MY" sz="2000" dirty="0"/>
          </a:p>
        </p:txBody>
      </p:sp>
      <p:sp>
        <p:nvSpPr>
          <p:cNvPr id="9" name="Rectangle 8"/>
          <p:cNvSpPr/>
          <p:nvPr/>
        </p:nvSpPr>
        <p:spPr bwMode="auto">
          <a:xfrm>
            <a:off x="10697386" y="4679240"/>
            <a:ext cx="9970396" cy="18446499"/>
          </a:xfrm>
          <a:prstGeom prst="rect">
            <a:avLst/>
          </a:prstGeom>
          <a:ln/>
        </p:spPr>
        <p:style>
          <a:lnRef idx="2">
            <a:schemeClr val="accent1"/>
          </a:lnRef>
          <a:fillRef idx="1">
            <a:schemeClr val="lt1"/>
          </a:fillRef>
          <a:effectRef idx="0">
            <a:schemeClr val="accent1"/>
          </a:effectRef>
          <a:fontRef idx="minor">
            <a:schemeClr val="dk1"/>
          </a:fontRef>
        </p:style>
        <p:txBody>
          <a:bodyPr anchor="t"/>
          <a:lstStyle/>
          <a:p>
            <a:pPr algn="just">
              <a:defRPr/>
            </a:pPr>
            <a:endParaRPr lang="en-US" sz="2000" dirty="0">
              <a:solidFill>
                <a:schemeClr val="tx2">
                  <a:lumMod val="75000"/>
                </a:schemeClr>
              </a:solidFill>
            </a:endParaRPr>
          </a:p>
          <a:p>
            <a:pPr algn="just">
              <a:defRPr/>
            </a:pPr>
            <a:endParaRPr lang="en-US" sz="2000" dirty="0">
              <a:solidFill>
                <a:schemeClr val="tx2">
                  <a:lumMod val="75000"/>
                </a:schemeClr>
              </a:solidFill>
            </a:endParaRPr>
          </a:p>
          <a:p>
            <a:pPr algn="just">
              <a:defRPr/>
            </a:pPr>
            <a:endParaRPr lang="en-US" sz="2000" dirty="0">
              <a:solidFill>
                <a:schemeClr val="tx2">
                  <a:lumMod val="75000"/>
                </a:schemeClr>
              </a:solidFill>
            </a:endParaRPr>
          </a:p>
          <a:p>
            <a:pPr algn="just">
              <a:defRPr/>
            </a:pPr>
            <a:endParaRPr lang="en-US" sz="2000" dirty="0">
              <a:solidFill>
                <a:schemeClr val="tx2">
                  <a:lumMod val="75000"/>
                </a:schemeClr>
              </a:solidFill>
            </a:endParaRPr>
          </a:p>
          <a:p>
            <a:pPr algn="just">
              <a:defRPr/>
            </a:pPr>
            <a:endParaRPr lang="en-US" sz="2000" dirty="0">
              <a:solidFill>
                <a:schemeClr val="tx2">
                  <a:lumMod val="75000"/>
                </a:schemeClr>
              </a:solidFill>
            </a:endParaRPr>
          </a:p>
          <a:p>
            <a:pPr algn="just">
              <a:defRPr/>
            </a:pPr>
            <a:endParaRPr lang="en-US" sz="2000" dirty="0">
              <a:solidFill>
                <a:schemeClr val="tx2">
                  <a:lumMod val="75000"/>
                </a:schemeClr>
              </a:solidFill>
            </a:endParaRPr>
          </a:p>
        </p:txBody>
      </p:sp>
      <p:sp>
        <p:nvSpPr>
          <p:cNvPr id="10" name="Rectangle 9"/>
          <p:cNvSpPr/>
          <p:nvPr/>
        </p:nvSpPr>
        <p:spPr>
          <a:xfrm>
            <a:off x="754062" y="4614505"/>
            <a:ext cx="9834800" cy="3729842"/>
          </a:xfrm>
          <a:prstGeom prst="rect">
            <a:avLst/>
          </a:prstGeom>
          <a:ln/>
        </p:spPr>
        <p:style>
          <a:lnRef idx="2">
            <a:schemeClr val="accent1"/>
          </a:lnRef>
          <a:fillRef idx="1">
            <a:schemeClr val="lt1"/>
          </a:fillRef>
          <a:effectRef idx="0">
            <a:schemeClr val="accent1"/>
          </a:effectRef>
          <a:fontRef idx="minor">
            <a:schemeClr val="dk1"/>
          </a:fontRef>
        </p:style>
        <p:txBody>
          <a:bodyPr anchor="t"/>
          <a:lstStyle/>
          <a:p>
            <a:endParaRPr lang="en-MY" sz="2000" dirty="0">
              <a:effectLst/>
              <a:ea typeface="Times New Roman" panose="02020603050405020304" pitchFamily="18" charset="0"/>
            </a:endParaRPr>
          </a:p>
          <a:p>
            <a:r>
              <a:rPr lang="en-MY" sz="2000" dirty="0">
                <a:effectLst/>
                <a:ea typeface="Times New Roman" panose="02020603050405020304" pitchFamily="18" charset="0"/>
              </a:rPr>
              <a:t>    </a:t>
            </a:r>
            <a:r>
              <a:rPr lang="en-US" sz="2000" dirty="0">
                <a:effectLst/>
                <a:ea typeface="Times New Roman" panose="02020603050405020304" pitchFamily="18" charset="0"/>
              </a:rPr>
              <a:t>Dyslexia is a neurobiological learning disorder characterized by the disability in identifying speech sounds and learning how it is related to letters and words (Dyslexia, 2017).  There are various ways to identify dyslexia but the one we are trying to look into is identifying the markers or signatures of dyslexia in EEG signals using deep learning architecture. Deep learning is an implementation of the artificial neural network that has multiple hidden layers. For this project, a MATLAB application was first created to preprocess the EEG signals into a suitable form so that it can be used as an input for the deep learning network. The deep learning framework uses the Convolution Neural Network (CNN) </a:t>
            </a:r>
            <a:r>
              <a:rPr lang="en-US" sz="2000">
                <a:effectLst/>
                <a:ea typeface="Times New Roman" panose="02020603050405020304" pitchFamily="18" charset="0"/>
              </a:rPr>
              <a:t>architecture and </a:t>
            </a:r>
            <a:r>
              <a:rPr lang="en-US" sz="2000" dirty="0">
                <a:effectLst/>
                <a:ea typeface="Times New Roman" panose="02020603050405020304" pitchFamily="18" charset="0"/>
              </a:rPr>
              <a:t>has been implemented using the Python language and is supported by the TensorFlow package. Our results can be improved with a larger training dataset.</a:t>
            </a:r>
            <a:endParaRPr lang="en-US" sz="2800" dirty="0">
              <a:solidFill>
                <a:schemeClr val="tx1">
                  <a:lumMod val="95000"/>
                  <a:lumOff val="5000"/>
                </a:schemeClr>
              </a:solidFill>
            </a:endParaRPr>
          </a:p>
        </p:txBody>
      </p:sp>
      <p:sp>
        <p:nvSpPr>
          <p:cNvPr id="12" name="Rectangle 11"/>
          <p:cNvSpPr/>
          <p:nvPr/>
        </p:nvSpPr>
        <p:spPr bwMode="auto">
          <a:xfrm>
            <a:off x="712669" y="18913070"/>
            <a:ext cx="9834800" cy="9203496"/>
          </a:xfrm>
          <a:prstGeom prst="rect">
            <a:avLst/>
          </a:prstGeom>
        </p:spPr>
        <p:style>
          <a:lnRef idx="2">
            <a:schemeClr val="accent1"/>
          </a:lnRef>
          <a:fillRef idx="1">
            <a:schemeClr val="lt1"/>
          </a:fillRef>
          <a:effectRef idx="0">
            <a:schemeClr val="accent1"/>
          </a:effectRef>
          <a:fontRef idx="minor">
            <a:schemeClr val="dk1"/>
          </a:fontRef>
        </p:style>
        <p:txBody>
          <a:bodyPr anchor="t"/>
          <a:lstStyle/>
          <a:p>
            <a:pPr algn="just">
              <a:defRPr/>
            </a:pPr>
            <a:endParaRPr lang="en-US" sz="2000" dirty="0">
              <a:solidFill>
                <a:schemeClr val="tx1">
                  <a:lumMod val="95000"/>
                  <a:lumOff val="5000"/>
                </a:schemeClr>
              </a:solidFill>
            </a:endParaRPr>
          </a:p>
          <a:p>
            <a:pPr algn="just">
              <a:defRPr/>
            </a:pPr>
            <a:endParaRPr lang="en-US" sz="2000" dirty="0">
              <a:solidFill>
                <a:schemeClr val="tx1">
                  <a:lumMod val="95000"/>
                  <a:lumOff val="5000"/>
                </a:schemeClr>
              </a:solidFill>
            </a:endParaRPr>
          </a:p>
          <a:p>
            <a:pPr algn="just">
              <a:defRPr/>
            </a:pPr>
            <a:endParaRPr lang="en-US" sz="2000" dirty="0">
              <a:solidFill>
                <a:schemeClr val="tx1">
                  <a:lumMod val="95000"/>
                  <a:lumOff val="5000"/>
                </a:schemeClr>
              </a:solidFill>
            </a:endParaRPr>
          </a:p>
        </p:txBody>
      </p:sp>
      <p:sp>
        <p:nvSpPr>
          <p:cNvPr id="15" name="Rectangle 14"/>
          <p:cNvSpPr/>
          <p:nvPr/>
        </p:nvSpPr>
        <p:spPr bwMode="auto">
          <a:xfrm>
            <a:off x="712670" y="13810937"/>
            <a:ext cx="9850674" cy="4306397"/>
          </a:xfrm>
          <a:prstGeom prst="rect">
            <a:avLst/>
          </a:prstGeom>
          <a:ln/>
        </p:spPr>
        <p:style>
          <a:lnRef idx="2">
            <a:schemeClr val="accent1"/>
          </a:lnRef>
          <a:fillRef idx="1">
            <a:schemeClr val="lt1"/>
          </a:fillRef>
          <a:effectRef idx="0">
            <a:schemeClr val="accent1"/>
          </a:effectRef>
          <a:fontRef idx="minor">
            <a:schemeClr val="dk1"/>
          </a:fontRef>
        </p:style>
        <p:txBody>
          <a:bodyPr anchor="t"/>
          <a:lstStyle/>
          <a:p>
            <a:pPr marL="285745" indent="-285745" algn="just">
              <a:buFont typeface="Arial" panose="020B0604020202020204" pitchFamily="34" charset="0"/>
              <a:buChar char="•"/>
              <a:defRPr/>
            </a:pPr>
            <a:endParaRPr lang="en-US" sz="2000">
              <a:solidFill>
                <a:schemeClr val="tx1">
                  <a:lumMod val="95000"/>
                  <a:lumOff val="5000"/>
                </a:schemeClr>
              </a:solidFill>
            </a:endParaRPr>
          </a:p>
          <a:p>
            <a:pPr marL="285745" indent="-285745" algn="just">
              <a:buFont typeface="Arial" panose="020B0604020202020204" pitchFamily="34" charset="0"/>
              <a:buChar char="•"/>
              <a:defRPr/>
            </a:pPr>
            <a:endParaRPr lang="en-US" sz="2000">
              <a:solidFill>
                <a:schemeClr val="tx1">
                  <a:lumMod val="95000"/>
                  <a:lumOff val="5000"/>
                </a:schemeClr>
              </a:solidFill>
            </a:endParaRPr>
          </a:p>
          <a:p>
            <a:pPr marL="285745" indent="-285745" algn="just">
              <a:buFont typeface="Arial" panose="020B0604020202020204" pitchFamily="34" charset="0"/>
              <a:buChar char="•"/>
              <a:defRPr/>
            </a:pPr>
            <a:endParaRPr lang="en-US" sz="2000">
              <a:solidFill>
                <a:schemeClr val="tx1">
                  <a:lumMod val="95000"/>
                  <a:lumOff val="5000"/>
                </a:schemeClr>
              </a:solidFill>
            </a:endParaRPr>
          </a:p>
          <a:p>
            <a:pPr algn="just">
              <a:defRPr/>
            </a:pPr>
            <a:r>
              <a:rPr lang="en-US" sz="2000">
                <a:solidFill>
                  <a:schemeClr val="tx1">
                    <a:lumMod val="95000"/>
                    <a:lumOff val="5000"/>
                  </a:schemeClr>
                </a:solidFill>
              </a:rPr>
              <a:t> </a:t>
            </a:r>
          </a:p>
          <a:p>
            <a:pPr algn="just">
              <a:defRPr/>
            </a:pPr>
            <a:endParaRPr lang="en-US" sz="2000" dirty="0">
              <a:solidFill>
                <a:schemeClr val="tx1">
                  <a:lumMod val="95000"/>
                  <a:lumOff val="5000"/>
                </a:schemeClr>
              </a:solidFill>
            </a:endParaRPr>
          </a:p>
        </p:txBody>
      </p:sp>
      <p:sp>
        <p:nvSpPr>
          <p:cNvPr id="17" name="TextBox 16"/>
          <p:cNvSpPr txBox="1"/>
          <p:nvPr/>
        </p:nvSpPr>
        <p:spPr>
          <a:xfrm>
            <a:off x="754062" y="3770876"/>
            <a:ext cx="9834800" cy="843629"/>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Abstract</a:t>
            </a:r>
          </a:p>
        </p:txBody>
      </p:sp>
      <p:sp>
        <p:nvSpPr>
          <p:cNvPr id="18" name="TextBox 17"/>
          <p:cNvSpPr txBox="1"/>
          <p:nvPr/>
        </p:nvSpPr>
        <p:spPr>
          <a:xfrm>
            <a:off x="728543" y="8381338"/>
            <a:ext cx="9834800" cy="843629"/>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Problem Statement / Objectives</a:t>
            </a:r>
          </a:p>
        </p:txBody>
      </p:sp>
      <p:sp>
        <p:nvSpPr>
          <p:cNvPr id="19" name="TextBox 18"/>
          <p:cNvSpPr txBox="1"/>
          <p:nvPr/>
        </p:nvSpPr>
        <p:spPr>
          <a:xfrm>
            <a:off x="720606" y="12903846"/>
            <a:ext cx="9834800" cy="843629"/>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Background study / Literature Review</a:t>
            </a:r>
          </a:p>
        </p:txBody>
      </p:sp>
      <p:sp>
        <p:nvSpPr>
          <p:cNvPr id="20" name="TextBox 19"/>
          <p:cNvSpPr txBox="1"/>
          <p:nvPr/>
        </p:nvSpPr>
        <p:spPr>
          <a:xfrm>
            <a:off x="712669" y="18062484"/>
            <a:ext cx="9834800" cy="843629"/>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MY" dirty="0"/>
              <a:t>Design/Methodology </a:t>
            </a:r>
            <a:endParaRPr lang="en-US" dirty="0"/>
          </a:p>
        </p:txBody>
      </p:sp>
      <p:sp>
        <p:nvSpPr>
          <p:cNvPr id="21" name="TextBox 20"/>
          <p:cNvSpPr txBox="1"/>
          <p:nvPr/>
        </p:nvSpPr>
        <p:spPr>
          <a:xfrm>
            <a:off x="10690225" y="23119167"/>
            <a:ext cx="9990137" cy="843629"/>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Conclusion</a:t>
            </a:r>
          </a:p>
        </p:txBody>
      </p:sp>
      <p:sp>
        <p:nvSpPr>
          <p:cNvPr id="22" name="TextBox 21"/>
          <p:cNvSpPr txBox="1"/>
          <p:nvPr/>
        </p:nvSpPr>
        <p:spPr>
          <a:xfrm>
            <a:off x="10703291" y="3782717"/>
            <a:ext cx="9990137" cy="843629"/>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MY" dirty="0"/>
              <a:t>Implementation / Testing / Evaluation</a:t>
            </a:r>
            <a:endParaRPr lang="en-US" dirty="0"/>
          </a:p>
        </p:txBody>
      </p:sp>
      <p:sp>
        <p:nvSpPr>
          <p:cNvPr id="5" name="TextBox 4"/>
          <p:cNvSpPr txBox="1"/>
          <p:nvPr/>
        </p:nvSpPr>
        <p:spPr>
          <a:xfrm>
            <a:off x="1855769" y="28777818"/>
            <a:ext cx="13932692" cy="1015534"/>
          </a:xfrm>
          <a:prstGeom prst="rect">
            <a:avLst/>
          </a:prstGeom>
          <a:noFill/>
        </p:spPr>
        <p:txBody>
          <a:bodyPr wrap="square" rtlCol="0">
            <a:spAutoFit/>
          </a:bodyPr>
          <a:lstStyle/>
          <a:p>
            <a:r>
              <a:rPr lang="en-US" sz="5999" dirty="0">
                <a:solidFill>
                  <a:schemeClr val="bg1"/>
                </a:solidFill>
                <a:latin typeface="Impact" panose="020B0806030902050204" pitchFamily="34" charset="0"/>
              </a:rPr>
              <a:t>FACULTY OF COMPUTING AND INFORMATICS</a:t>
            </a:r>
            <a:endParaRPr lang="en-US" sz="5400" dirty="0">
              <a:solidFill>
                <a:schemeClr val="bg1"/>
              </a:solidFill>
            </a:endParaRPr>
          </a:p>
        </p:txBody>
      </p:sp>
      <p:sp>
        <p:nvSpPr>
          <p:cNvPr id="13" name="Rectangle 1"/>
          <p:cNvSpPr>
            <a:spLocks noChangeArrowheads="1"/>
          </p:cNvSpPr>
          <p:nvPr/>
        </p:nvSpPr>
        <p:spPr bwMode="auto">
          <a:xfrm>
            <a:off x="10961210" y="10792455"/>
            <a:ext cx="21396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9920" y="23778019"/>
            <a:ext cx="2850129" cy="1917360"/>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39920" y="26307694"/>
            <a:ext cx="2564390" cy="1396041"/>
          </a:xfrm>
          <a:prstGeom prst="rect">
            <a:avLst/>
          </a:prstGeom>
        </p:spPr>
      </p:pic>
      <p:sp>
        <p:nvSpPr>
          <p:cNvPr id="28" name="Rectangle 27"/>
          <p:cNvSpPr/>
          <p:nvPr/>
        </p:nvSpPr>
        <p:spPr>
          <a:xfrm>
            <a:off x="809883" y="27444024"/>
            <a:ext cx="3613369" cy="409023"/>
          </a:xfrm>
          <a:prstGeom prst="rect">
            <a:avLst/>
          </a:prstGeom>
        </p:spPr>
        <p:txBody>
          <a:bodyPr wrap="square">
            <a:spAutoFit/>
          </a:bodyPr>
          <a:lstStyle/>
          <a:p>
            <a:pPr algn="ctr">
              <a:lnSpc>
                <a:spcPct val="200000"/>
              </a:lnSpc>
              <a:spcAft>
                <a:spcPts val="800"/>
              </a:spcAft>
            </a:pPr>
            <a:r>
              <a:rPr lang="en-MY" sz="1200" dirty="0">
                <a:latin typeface="Times New Roman" panose="02020603050405020304" pitchFamily="18" charset="0"/>
                <a:ea typeface="Times New Roman" panose="02020603050405020304" pitchFamily="18" charset="0"/>
                <a:cs typeface="Times New Roman" panose="02020603050405020304" pitchFamily="18" charset="0"/>
              </a:rPr>
              <a:t>Figure 4.1 Flowchart of Cleaning Process of EEG Data</a:t>
            </a:r>
            <a:endParaRPr lang="en-MY"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E7BD8C73-D773-49B9-9DEA-CF0770FA3C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9882" y="15912462"/>
            <a:ext cx="5819517" cy="2143065"/>
          </a:xfrm>
          <a:prstGeom prst="rect">
            <a:avLst/>
          </a:prstGeom>
        </p:spPr>
      </p:pic>
      <p:sp>
        <p:nvSpPr>
          <p:cNvPr id="30" name="Rectangle 29">
            <a:extLst>
              <a:ext uri="{FF2B5EF4-FFF2-40B4-BE49-F238E27FC236}">
                <a16:creationId xmlns:a16="http://schemas.microsoft.com/office/drawing/2014/main" id="{93A95560-217E-4FA7-BA37-6F4252F591C1}"/>
              </a:ext>
            </a:extLst>
          </p:cNvPr>
          <p:cNvSpPr/>
          <p:nvPr/>
        </p:nvSpPr>
        <p:spPr>
          <a:xfrm>
            <a:off x="4659094" y="15924369"/>
            <a:ext cx="1583447" cy="276999"/>
          </a:xfrm>
          <a:prstGeom prst="rect">
            <a:avLst/>
          </a:prstGeom>
        </p:spPr>
        <p:txBody>
          <a:bodyPr wrap="none">
            <a:spAutoFit/>
          </a:bodyPr>
          <a:lstStyle>
            <a:defPPr>
              <a:defRPr lang="en-US"/>
            </a:defPPr>
            <a:lvl1pPr marL="0" algn="l" defTabSz="2479853" rtl="0" eaLnBrk="1" latinLnBrk="0" hangingPunct="1">
              <a:defRPr sz="4882" kern="1200">
                <a:solidFill>
                  <a:schemeClr val="tx1"/>
                </a:solidFill>
                <a:latin typeface="+mn-lt"/>
                <a:ea typeface="+mn-ea"/>
                <a:cs typeface="+mn-cs"/>
              </a:defRPr>
            </a:lvl1pPr>
            <a:lvl2pPr marL="1239926" algn="l" defTabSz="2479853" rtl="0" eaLnBrk="1" latinLnBrk="0" hangingPunct="1">
              <a:defRPr sz="4882" kern="1200">
                <a:solidFill>
                  <a:schemeClr val="tx1"/>
                </a:solidFill>
                <a:latin typeface="+mn-lt"/>
                <a:ea typeface="+mn-ea"/>
                <a:cs typeface="+mn-cs"/>
              </a:defRPr>
            </a:lvl2pPr>
            <a:lvl3pPr marL="2479853" algn="l" defTabSz="2479853" rtl="0" eaLnBrk="1" latinLnBrk="0" hangingPunct="1">
              <a:defRPr sz="4882" kern="1200">
                <a:solidFill>
                  <a:schemeClr val="tx1"/>
                </a:solidFill>
                <a:latin typeface="+mn-lt"/>
                <a:ea typeface="+mn-ea"/>
                <a:cs typeface="+mn-cs"/>
              </a:defRPr>
            </a:lvl3pPr>
            <a:lvl4pPr marL="3719779" algn="l" defTabSz="2479853" rtl="0" eaLnBrk="1" latinLnBrk="0" hangingPunct="1">
              <a:defRPr sz="4882" kern="1200">
                <a:solidFill>
                  <a:schemeClr val="tx1"/>
                </a:solidFill>
                <a:latin typeface="+mn-lt"/>
                <a:ea typeface="+mn-ea"/>
                <a:cs typeface="+mn-cs"/>
              </a:defRPr>
            </a:lvl4pPr>
            <a:lvl5pPr marL="4959706" algn="l" defTabSz="2479853" rtl="0" eaLnBrk="1" latinLnBrk="0" hangingPunct="1">
              <a:defRPr sz="4882" kern="1200">
                <a:solidFill>
                  <a:schemeClr val="tx1"/>
                </a:solidFill>
                <a:latin typeface="+mn-lt"/>
                <a:ea typeface="+mn-ea"/>
                <a:cs typeface="+mn-cs"/>
              </a:defRPr>
            </a:lvl5pPr>
            <a:lvl6pPr marL="6199632" algn="l" defTabSz="2479853" rtl="0" eaLnBrk="1" latinLnBrk="0" hangingPunct="1">
              <a:defRPr sz="4882" kern="1200">
                <a:solidFill>
                  <a:schemeClr val="tx1"/>
                </a:solidFill>
                <a:latin typeface="+mn-lt"/>
                <a:ea typeface="+mn-ea"/>
                <a:cs typeface="+mn-cs"/>
              </a:defRPr>
            </a:lvl6pPr>
            <a:lvl7pPr marL="7439558" algn="l" defTabSz="2479853" rtl="0" eaLnBrk="1" latinLnBrk="0" hangingPunct="1">
              <a:defRPr sz="4882" kern="1200">
                <a:solidFill>
                  <a:schemeClr val="tx1"/>
                </a:solidFill>
                <a:latin typeface="+mn-lt"/>
                <a:ea typeface="+mn-ea"/>
                <a:cs typeface="+mn-cs"/>
              </a:defRPr>
            </a:lvl7pPr>
            <a:lvl8pPr marL="8679485" algn="l" defTabSz="2479853" rtl="0" eaLnBrk="1" latinLnBrk="0" hangingPunct="1">
              <a:defRPr sz="4882" kern="1200">
                <a:solidFill>
                  <a:schemeClr val="tx1"/>
                </a:solidFill>
                <a:latin typeface="+mn-lt"/>
                <a:ea typeface="+mn-ea"/>
                <a:cs typeface="+mn-cs"/>
              </a:defRPr>
            </a:lvl8pPr>
            <a:lvl9pPr marL="9919411" algn="l" defTabSz="2479853" rtl="0" eaLnBrk="1" latinLnBrk="0" hangingPunct="1">
              <a:defRPr sz="4882" kern="1200">
                <a:solidFill>
                  <a:schemeClr val="tx1"/>
                </a:solidFill>
                <a:latin typeface="+mn-lt"/>
                <a:ea typeface="+mn-ea"/>
                <a:cs typeface="+mn-cs"/>
              </a:defRPr>
            </a:lvl9pPr>
          </a:lstStyle>
          <a:p>
            <a:pPr algn="ctr">
              <a:spcAft>
                <a:spcPts val="0"/>
              </a:spcAft>
            </a:pPr>
            <a:r>
              <a:rPr lang="en-MY" sz="1200" spc="-5" dirty="0">
                <a:latin typeface="Times New Roman" panose="02020603050405020304" pitchFamily="18" charset="0"/>
                <a:ea typeface="Times New Roman" panose="02020603050405020304" pitchFamily="18" charset="0"/>
                <a:cs typeface="Times New Roman" panose="02020603050405020304" pitchFamily="18" charset="0"/>
              </a:rPr>
              <a:t>Figure 2.1: </a:t>
            </a:r>
            <a:r>
              <a:rPr lang="en-US" sz="1200" spc="-5" dirty="0">
                <a:latin typeface="Times New Roman" panose="02020603050405020304" pitchFamily="18" charset="0"/>
                <a:ea typeface="Times New Roman" panose="02020603050405020304" pitchFamily="18" charset="0"/>
                <a:cs typeface="Times New Roman" panose="02020603050405020304" pitchFamily="18" charset="0"/>
              </a:rPr>
              <a:t>EEG Scan</a:t>
            </a:r>
            <a:endParaRPr lang="en-MY"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1" name="Picture 30">
            <a:extLst>
              <a:ext uri="{FF2B5EF4-FFF2-40B4-BE49-F238E27FC236}">
                <a16:creationId xmlns:a16="http://schemas.microsoft.com/office/drawing/2014/main" id="{324D6058-67DB-40F1-84F9-0EB8719B4111}"/>
              </a:ext>
            </a:extLst>
          </p:cNvPr>
          <p:cNvPicPr/>
          <p:nvPr/>
        </p:nvPicPr>
        <p:blipFill>
          <a:blip r:embed="rId8"/>
          <a:stretch>
            <a:fillRect/>
          </a:stretch>
        </p:blipFill>
        <p:spPr bwMode="auto">
          <a:xfrm>
            <a:off x="7345680" y="14036040"/>
            <a:ext cx="2758630" cy="1373117"/>
          </a:xfrm>
          <a:prstGeom prst="rect">
            <a:avLst/>
          </a:prstGeom>
        </p:spPr>
      </p:pic>
      <p:sp>
        <p:nvSpPr>
          <p:cNvPr id="32" name="Rectangle 31">
            <a:extLst>
              <a:ext uri="{FF2B5EF4-FFF2-40B4-BE49-F238E27FC236}">
                <a16:creationId xmlns:a16="http://schemas.microsoft.com/office/drawing/2014/main" id="{9CD6D027-5F3F-4277-B518-F21BDA665EA5}"/>
              </a:ext>
            </a:extLst>
          </p:cNvPr>
          <p:cNvSpPr/>
          <p:nvPr/>
        </p:nvSpPr>
        <p:spPr>
          <a:xfrm>
            <a:off x="7199090" y="15538385"/>
            <a:ext cx="2999411" cy="374077"/>
          </a:xfrm>
          <a:prstGeom prst="rect">
            <a:avLst/>
          </a:prstGeom>
        </p:spPr>
        <p:txBody>
          <a:bodyPr wrap="none">
            <a:spAutoFit/>
          </a:bodyPr>
          <a:lstStyle>
            <a:defPPr>
              <a:defRPr lang="en-US"/>
            </a:defPPr>
            <a:lvl1pPr marL="0" algn="l" defTabSz="2479853" rtl="0" eaLnBrk="1" latinLnBrk="0" hangingPunct="1">
              <a:defRPr sz="4882" kern="1200">
                <a:solidFill>
                  <a:schemeClr val="tx1"/>
                </a:solidFill>
                <a:latin typeface="+mn-lt"/>
                <a:ea typeface="+mn-ea"/>
                <a:cs typeface="+mn-cs"/>
              </a:defRPr>
            </a:lvl1pPr>
            <a:lvl2pPr marL="1239926" algn="l" defTabSz="2479853" rtl="0" eaLnBrk="1" latinLnBrk="0" hangingPunct="1">
              <a:defRPr sz="4882" kern="1200">
                <a:solidFill>
                  <a:schemeClr val="tx1"/>
                </a:solidFill>
                <a:latin typeface="+mn-lt"/>
                <a:ea typeface="+mn-ea"/>
                <a:cs typeface="+mn-cs"/>
              </a:defRPr>
            </a:lvl2pPr>
            <a:lvl3pPr marL="2479853" algn="l" defTabSz="2479853" rtl="0" eaLnBrk="1" latinLnBrk="0" hangingPunct="1">
              <a:defRPr sz="4882" kern="1200">
                <a:solidFill>
                  <a:schemeClr val="tx1"/>
                </a:solidFill>
                <a:latin typeface="+mn-lt"/>
                <a:ea typeface="+mn-ea"/>
                <a:cs typeface="+mn-cs"/>
              </a:defRPr>
            </a:lvl3pPr>
            <a:lvl4pPr marL="3719779" algn="l" defTabSz="2479853" rtl="0" eaLnBrk="1" latinLnBrk="0" hangingPunct="1">
              <a:defRPr sz="4882" kern="1200">
                <a:solidFill>
                  <a:schemeClr val="tx1"/>
                </a:solidFill>
                <a:latin typeface="+mn-lt"/>
                <a:ea typeface="+mn-ea"/>
                <a:cs typeface="+mn-cs"/>
              </a:defRPr>
            </a:lvl4pPr>
            <a:lvl5pPr marL="4959706" algn="l" defTabSz="2479853" rtl="0" eaLnBrk="1" latinLnBrk="0" hangingPunct="1">
              <a:defRPr sz="4882" kern="1200">
                <a:solidFill>
                  <a:schemeClr val="tx1"/>
                </a:solidFill>
                <a:latin typeface="+mn-lt"/>
                <a:ea typeface="+mn-ea"/>
                <a:cs typeface="+mn-cs"/>
              </a:defRPr>
            </a:lvl5pPr>
            <a:lvl6pPr marL="6199632" algn="l" defTabSz="2479853" rtl="0" eaLnBrk="1" latinLnBrk="0" hangingPunct="1">
              <a:defRPr sz="4882" kern="1200">
                <a:solidFill>
                  <a:schemeClr val="tx1"/>
                </a:solidFill>
                <a:latin typeface="+mn-lt"/>
                <a:ea typeface="+mn-ea"/>
                <a:cs typeface="+mn-cs"/>
              </a:defRPr>
            </a:lvl6pPr>
            <a:lvl7pPr marL="7439558" algn="l" defTabSz="2479853" rtl="0" eaLnBrk="1" latinLnBrk="0" hangingPunct="1">
              <a:defRPr sz="4882" kern="1200">
                <a:solidFill>
                  <a:schemeClr val="tx1"/>
                </a:solidFill>
                <a:latin typeface="+mn-lt"/>
                <a:ea typeface="+mn-ea"/>
                <a:cs typeface="+mn-cs"/>
              </a:defRPr>
            </a:lvl7pPr>
            <a:lvl8pPr marL="8679485" algn="l" defTabSz="2479853" rtl="0" eaLnBrk="1" latinLnBrk="0" hangingPunct="1">
              <a:defRPr sz="4882" kern="1200">
                <a:solidFill>
                  <a:schemeClr val="tx1"/>
                </a:solidFill>
                <a:latin typeface="+mn-lt"/>
                <a:ea typeface="+mn-ea"/>
                <a:cs typeface="+mn-cs"/>
              </a:defRPr>
            </a:lvl8pPr>
            <a:lvl9pPr marL="9919411" algn="l" defTabSz="2479853" rtl="0" eaLnBrk="1" latinLnBrk="0" hangingPunct="1">
              <a:defRPr sz="4882" kern="1200">
                <a:solidFill>
                  <a:schemeClr val="tx1"/>
                </a:solidFill>
                <a:latin typeface="+mn-lt"/>
                <a:ea typeface="+mn-ea"/>
                <a:cs typeface="+mn-cs"/>
              </a:defRPr>
            </a:lvl9pPr>
          </a:lstStyle>
          <a:p>
            <a:pPr algn="ctr">
              <a:lnSpc>
                <a:spcPct val="107000"/>
              </a:lnSpc>
              <a:spcBef>
                <a:spcPts val="1870"/>
              </a:spcBef>
              <a:spcAft>
                <a:spcPts val="0"/>
              </a:spcAft>
            </a:pPr>
            <a:r>
              <a:rPr lang="en-MY" sz="1200" spc="-5" dirty="0">
                <a:latin typeface="Times New Roman" panose="02020603050405020304" pitchFamily="18" charset="0"/>
                <a:ea typeface="Times New Roman" panose="02020603050405020304" pitchFamily="18" charset="0"/>
                <a:cs typeface="Times New Roman" panose="02020603050405020304" pitchFamily="18" charset="0"/>
              </a:rPr>
              <a:t>Figure 2.2: </a:t>
            </a:r>
            <a:r>
              <a:rPr lang="en-MY" sz="1200" spc="-5" dirty="0" err="1">
                <a:latin typeface="Times New Roman" panose="02020603050405020304" pitchFamily="18" charset="0"/>
                <a:ea typeface="Times New Roman" panose="02020603050405020304" pitchFamily="18" charset="0"/>
                <a:cs typeface="Times New Roman" panose="02020603050405020304" pitchFamily="18" charset="0"/>
              </a:rPr>
              <a:t>ReLU</a:t>
            </a:r>
            <a:r>
              <a:rPr lang="en-MY" sz="1200" spc="-5" dirty="0">
                <a:latin typeface="Times New Roman" panose="02020603050405020304" pitchFamily="18" charset="0"/>
                <a:ea typeface="Times New Roman" panose="02020603050405020304" pitchFamily="18" charset="0"/>
                <a:cs typeface="Times New Roman" panose="02020603050405020304" pitchFamily="18" charset="0"/>
              </a:rPr>
              <a:t> Activation Function Graph</a:t>
            </a:r>
            <a:r>
              <a:rPr lang="en-MY" sz="1800" dirty="0">
                <a:solidFill>
                  <a:srgbClr val="000000"/>
                </a:solidFill>
                <a:effectLst/>
                <a:latin typeface="Times New Roman" panose="02020603050405020304" pitchFamily="18" charset="0"/>
                <a:ea typeface="Times New Roman" panose="02020603050405020304" pitchFamily="18" charset="0"/>
              </a:rPr>
              <a:t> </a:t>
            </a:r>
            <a:endParaRPr lang="en-MY"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id="{A24FDBA4-BF5C-4546-A352-16B6EE2D136F}"/>
              </a:ext>
            </a:extLst>
          </p:cNvPr>
          <p:cNvPicPr/>
          <p:nvPr/>
        </p:nvPicPr>
        <p:blipFill>
          <a:blip r:embed="rId9"/>
          <a:stretch>
            <a:fillRect/>
          </a:stretch>
        </p:blipFill>
        <p:spPr>
          <a:xfrm>
            <a:off x="7076951" y="16102979"/>
            <a:ext cx="3243693" cy="1359713"/>
          </a:xfrm>
          <a:prstGeom prst="rect">
            <a:avLst/>
          </a:prstGeom>
        </p:spPr>
      </p:pic>
      <p:sp>
        <p:nvSpPr>
          <p:cNvPr id="34" name="Rectangle 33">
            <a:extLst>
              <a:ext uri="{FF2B5EF4-FFF2-40B4-BE49-F238E27FC236}">
                <a16:creationId xmlns:a16="http://schemas.microsoft.com/office/drawing/2014/main" id="{5326D048-ABE1-4FDF-909A-740D9BF43319}"/>
              </a:ext>
            </a:extLst>
          </p:cNvPr>
          <p:cNvSpPr/>
          <p:nvPr/>
        </p:nvSpPr>
        <p:spPr>
          <a:xfrm>
            <a:off x="7127116" y="17544820"/>
            <a:ext cx="3143361" cy="374077"/>
          </a:xfrm>
          <a:prstGeom prst="rect">
            <a:avLst/>
          </a:prstGeom>
        </p:spPr>
        <p:txBody>
          <a:bodyPr wrap="none">
            <a:spAutoFit/>
          </a:bodyPr>
          <a:lstStyle>
            <a:defPPr>
              <a:defRPr lang="en-US"/>
            </a:defPPr>
            <a:lvl1pPr marL="0" algn="l" defTabSz="2479853" rtl="0" eaLnBrk="1" latinLnBrk="0" hangingPunct="1">
              <a:defRPr sz="4882" kern="1200">
                <a:solidFill>
                  <a:schemeClr val="tx1"/>
                </a:solidFill>
                <a:latin typeface="+mn-lt"/>
                <a:ea typeface="+mn-ea"/>
                <a:cs typeface="+mn-cs"/>
              </a:defRPr>
            </a:lvl1pPr>
            <a:lvl2pPr marL="1239926" algn="l" defTabSz="2479853" rtl="0" eaLnBrk="1" latinLnBrk="0" hangingPunct="1">
              <a:defRPr sz="4882" kern="1200">
                <a:solidFill>
                  <a:schemeClr val="tx1"/>
                </a:solidFill>
                <a:latin typeface="+mn-lt"/>
                <a:ea typeface="+mn-ea"/>
                <a:cs typeface="+mn-cs"/>
              </a:defRPr>
            </a:lvl2pPr>
            <a:lvl3pPr marL="2479853" algn="l" defTabSz="2479853" rtl="0" eaLnBrk="1" latinLnBrk="0" hangingPunct="1">
              <a:defRPr sz="4882" kern="1200">
                <a:solidFill>
                  <a:schemeClr val="tx1"/>
                </a:solidFill>
                <a:latin typeface="+mn-lt"/>
                <a:ea typeface="+mn-ea"/>
                <a:cs typeface="+mn-cs"/>
              </a:defRPr>
            </a:lvl3pPr>
            <a:lvl4pPr marL="3719779" algn="l" defTabSz="2479853" rtl="0" eaLnBrk="1" latinLnBrk="0" hangingPunct="1">
              <a:defRPr sz="4882" kern="1200">
                <a:solidFill>
                  <a:schemeClr val="tx1"/>
                </a:solidFill>
                <a:latin typeface="+mn-lt"/>
                <a:ea typeface="+mn-ea"/>
                <a:cs typeface="+mn-cs"/>
              </a:defRPr>
            </a:lvl4pPr>
            <a:lvl5pPr marL="4959706" algn="l" defTabSz="2479853" rtl="0" eaLnBrk="1" latinLnBrk="0" hangingPunct="1">
              <a:defRPr sz="4882" kern="1200">
                <a:solidFill>
                  <a:schemeClr val="tx1"/>
                </a:solidFill>
                <a:latin typeface="+mn-lt"/>
                <a:ea typeface="+mn-ea"/>
                <a:cs typeface="+mn-cs"/>
              </a:defRPr>
            </a:lvl5pPr>
            <a:lvl6pPr marL="6199632" algn="l" defTabSz="2479853" rtl="0" eaLnBrk="1" latinLnBrk="0" hangingPunct="1">
              <a:defRPr sz="4882" kern="1200">
                <a:solidFill>
                  <a:schemeClr val="tx1"/>
                </a:solidFill>
                <a:latin typeface="+mn-lt"/>
                <a:ea typeface="+mn-ea"/>
                <a:cs typeface="+mn-cs"/>
              </a:defRPr>
            </a:lvl6pPr>
            <a:lvl7pPr marL="7439558" algn="l" defTabSz="2479853" rtl="0" eaLnBrk="1" latinLnBrk="0" hangingPunct="1">
              <a:defRPr sz="4882" kern="1200">
                <a:solidFill>
                  <a:schemeClr val="tx1"/>
                </a:solidFill>
                <a:latin typeface="+mn-lt"/>
                <a:ea typeface="+mn-ea"/>
                <a:cs typeface="+mn-cs"/>
              </a:defRPr>
            </a:lvl7pPr>
            <a:lvl8pPr marL="8679485" algn="l" defTabSz="2479853" rtl="0" eaLnBrk="1" latinLnBrk="0" hangingPunct="1">
              <a:defRPr sz="4882" kern="1200">
                <a:solidFill>
                  <a:schemeClr val="tx1"/>
                </a:solidFill>
                <a:latin typeface="+mn-lt"/>
                <a:ea typeface="+mn-ea"/>
                <a:cs typeface="+mn-cs"/>
              </a:defRPr>
            </a:lvl8pPr>
            <a:lvl9pPr marL="9919411" algn="l" defTabSz="2479853" rtl="0" eaLnBrk="1" latinLnBrk="0" hangingPunct="1">
              <a:defRPr sz="4882" kern="1200">
                <a:solidFill>
                  <a:schemeClr val="tx1"/>
                </a:solidFill>
                <a:latin typeface="+mn-lt"/>
                <a:ea typeface="+mn-ea"/>
                <a:cs typeface="+mn-cs"/>
              </a:defRPr>
            </a:lvl9pPr>
          </a:lstStyle>
          <a:p>
            <a:pPr algn="ctr">
              <a:lnSpc>
                <a:spcPct val="107000"/>
              </a:lnSpc>
              <a:spcBef>
                <a:spcPts val="1870"/>
              </a:spcBef>
              <a:spcAft>
                <a:spcPts val="0"/>
              </a:spcAft>
            </a:pPr>
            <a:r>
              <a:rPr lang="en-MY" sz="1200" spc="-5" dirty="0">
                <a:latin typeface="Times New Roman" panose="02020603050405020304" pitchFamily="18" charset="0"/>
                <a:ea typeface="Times New Roman" panose="02020603050405020304" pitchFamily="18" charset="0"/>
                <a:cs typeface="Times New Roman" panose="02020603050405020304" pitchFamily="18" charset="0"/>
              </a:rPr>
              <a:t>Figure 2.3: Sigmoid Activation Function Graph</a:t>
            </a:r>
            <a:r>
              <a:rPr lang="en-MY" sz="1800" dirty="0">
                <a:solidFill>
                  <a:srgbClr val="000000"/>
                </a:solidFill>
                <a:effectLst/>
                <a:latin typeface="Times New Roman" panose="02020603050405020304" pitchFamily="18" charset="0"/>
                <a:ea typeface="Times New Roman" panose="02020603050405020304" pitchFamily="18" charset="0"/>
              </a:rPr>
              <a:t> </a:t>
            </a:r>
            <a:endParaRPr lang="en-MY"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5" name="Picture 34">
            <a:extLst>
              <a:ext uri="{FF2B5EF4-FFF2-40B4-BE49-F238E27FC236}">
                <a16:creationId xmlns:a16="http://schemas.microsoft.com/office/drawing/2014/main" id="{7E141326-0043-499D-B741-B7D9C17A2620}"/>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1463040" y="19255511"/>
            <a:ext cx="2316480" cy="8213576"/>
          </a:xfrm>
          <a:prstGeom prst="rect">
            <a:avLst/>
          </a:prstGeom>
          <a:noFill/>
          <a:ln>
            <a:noFill/>
          </a:ln>
        </p:spPr>
      </p:pic>
      <p:pic>
        <p:nvPicPr>
          <p:cNvPr id="36" name="Picture 2">
            <a:extLst>
              <a:ext uri="{FF2B5EF4-FFF2-40B4-BE49-F238E27FC236}">
                <a16:creationId xmlns:a16="http://schemas.microsoft.com/office/drawing/2014/main" id="{2E1540EA-9887-48D1-83DB-C4B1E2A257C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693172" y="19369508"/>
            <a:ext cx="2417260" cy="160573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EEGLAB">
            <a:extLst>
              <a:ext uri="{FF2B5EF4-FFF2-40B4-BE49-F238E27FC236}">
                <a16:creationId xmlns:a16="http://schemas.microsoft.com/office/drawing/2014/main" id="{809293D9-926C-4BDE-9DBE-C5797CD5072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25336" y="21446301"/>
            <a:ext cx="1905912" cy="160573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1C9C4C6A-3A64-4F01-B095-3CDE784AED47}"/>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11200878" y="5061138"/>
            <a:ext cx="3292362" cy="3984993"/>
          </a:xfrm>
          <a:prstGeom prst="rect">
            <a:avLst/>
          </a:prstGeom>
          <a:noFill/>
          <a:ln>
            <a:noFill/>
          </a:ln>
        </p:spPr>
      </p:pic>
      <p:sp>
        <p:nvSpPr>
          <p:cNvPr id="39" name="Rectangle 38">
            <a:extLst>
              <a:ext uri="{FF2B5EF4-FFF2-40B4-BE49-F238E27FC236}">
                <a16:creationId xmlns:a16="http://schemas.microsoft.com/office/drawing/2014/main" id="{1F75E74C-DB07-4288-BB5E-561125A01228}"/>
              </a:ext>
            </a:extLst>
          </p:cNvPr>
          <p:cNvSpPr/>
          <p:nvPr/>
        </p:nvSpPr>
        <p:spPr>
          <a:xfrm>
            <a:off x="11078958" y="8794307"/>
            <a:ext cx="3765589" cy="409023"/>
          </a:xfrm>
          <a:prstGeom prst="rect">
            <a:avLst/>
          </a:prstGeom>
        </p:spPr>
        <p:txBody>
          <a:bodyPr wrap="square">
            <a:spAutoFit/>
          </a:bodyPr>
          <a:lstStyle/>
          <a:p>
            <a:pPr algn="ctr">
              <a:lnSpc>
                <a:spcPct val="200000"/>
              </a:lnSpc>
              <a:spcAft>
                <a:spcPts val="800"/>
              </a:spcAft>
            </a:pPr>
            <a:r>
              <a:rPr lang="en-MY" sz="1200" dirty="0">
                <a:latin typeface="Times New Roman" panose="02020603050405020304" pitchFamily="18" charset="0"/>
                <a:ea typeface="Times New Roman" panose="02020603050405020304" pitchFamily="18" charset="0"/>
                <a:cs typeface="Times New Roman" panose="02020603050405020304" pitchFamily="18" charset="0"/>
              </a:rPr>
              <a:t>Figure 5.1: </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Use Case Diagram for MATLAB Application</a:t>
            </a:r>
            <a:endParaRPr lang="en-MY"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3" name="Picture 16">
            <a:extLst>
              <a:ext uri="{FF2B5EF4-FFF2-40B4-BE49-F238E27FC236}">
                <a16:creationId xmlns:a16="http://schemas.microsoft.com/office/drawing/2014/main" id="{33B16AE3-59AF-42F3-A34B-218B0A78DD9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59251" y="19161545"/>
            <a:ext cx="1917700" cy="8307542"/>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7">
            <a:extLst>
              <a:ext uri="{FF2B5EF4-FFF2-40B4-BE49-F238E27FC236}">
                <a16:creationId xmlns:a16="http://schemas.microsoft.com/office/drawing/2014/main" id="{CAB4C2FA-F223-4A51-9732-C00B52F16955}"/>
              </a:ext>
            </a:extLst>
          </p:cNvPr>
          <p:cNvSpPr>
            <a:spLocks noChangeArrowheads="1"/>
          </p:cNvSpPr>
          <p:nvPr/>
        </p:nvSpPr>
        <p:spPr bwMode="auto">
          <a:xfrm>
            <a:off x="4330895" y="27580771"/>
            <a:ext cx="31376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Figure 4.2: Building the deep learning model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8" name="Picture 47">
            <a:extLst>
              <a:ext uri="{FF2B5EF4-FFF2-40B4-BE49-F238E27FC236}">
                <a16:creationId xmlns:a16="http://schemas.microsoft.com/office/drawing/2014/main" id="{CD35084B-BC24-416C-AFD8-729856E71D09}"/>
              </a:ext>
            </a:extLst>
          </p:cNvPr>
          <p:cNvPicPr/>
          <p:nvPr/>
        </p:nvPicPr>
        <p:blipFill>
          <a:blip r:embed="rId15">
            <a:extLst>
              <a:ext uri="{28A0092B-C50C-407E-A947-70E740481C1C}">
                <a14:useLocalDpi xmlns:a14="http://schemas.microsoft.com/office/drawing/2010/main" val="0"/>
              </a:ext>
            </a:extLst>
          </a:blip>
          <a:srcRect/>
          <a:stretch>
            <a:fillRect/>
          </a:stretch>
        </p:blipFill>
        <p:spPr bwMode="auto">
          <a:xfrm>
            <a:off x="11078958" y="18956220"/>
            <a:ext cx="4274820" cy="3670300"/>
          </a:xfrm>
          <a:prstGeom prst="rect">
            <a:avLst/>
          </a:prstGeom>
          <a:noFill/>
          <a:ln>
            <a:noFill/>
          </a:ln>
        </p:spPr>
      </p:pic>
      <p:pic>
        <p:nvPicPr>
          <p:cNvPr id="49" name="Picture 48">
            <a:extLst>
              <a:ext uri="{FF2B5EF4-FFF2-40B4-BE49-F238E27FC236}">
                <a16:creationId xmlns:a16="http://schemas.microsoft.com/office/drawing/2014/main" id="{5FD09998-43F0-4CD0-B2C9-68798EB357A5}"/>
              </a:ext>
            </a:extLst>
          </p:cNvPr>
          <p:cNvPicPr/>
          <p:nvPr/>
        </p:nvPicPr>
        <p:blipFill>
          <a:blip r:embed="rId16">
            <a:extLst>
              <a:ext uri="{28A0092B-C50C-407E-A947-70E740481C1C}">
                <a14:useLocalDpi xmlns:a14="http://schemas.microsoft.com/office/drawing/2010/main" val="0"/>
              </a:ext>
            </a:extLst>
          </a:blip>
          <a:srcRect/>
          <a:stretch>
            <a:fillRect/>
          </a:stretch>
        </p:blipFill>
        <p:spPr bwMode="auto">
          <a:xfrm>
            <a:off x="16257841" y="19001773"/>
            <a:ext cx="4066540" cy="3474720"/>
          </a:xfrm>
          <a:prstGeom prst="rect">
            <a:avLst/>
          </a:prstGeom>
          <a:noFill/>
          <a:ln>
            <a:noFill/>
          </a:ln>
        </p:spPr>
      </p:pic>
      <p:pic>
        <p:nvPicPr>
          <p:cNvPr id="51" name="Picture 50">
            <a:extLst>
              <a:ext uri="{FF2B5EF4-FFF2-40B4-BE49-F238E27FC236}">
                <a16:creationId xmlns:a16="http://schemas.microsoft.com/office/drawing/2014/main" id="{90C83CF0-36C5-4F23-97F4-4B58B68EC50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419870" y="15131570"/>
            <a:ext cx="8154538" cy="3515216"/>
          </a:xfrm>
          <a:prstGeom prst="rect">
            <a:avLst/>
          </a:prstGeom>
        </p:spPr>
      </p:pic>
      <p:pic>
        <p:nvPicPr>
          <p:cNvPr id="52" name="Picture 51">
            <a:extLst>
              <a:ext uri="{FF2B5EF4-FFF2-40B4-BE49-F238E27FC236}">
                <a16:creationId xmlns:a16="http://schemas.microsoft.com/office/drawing/2014/main" id="{F5AF525C-67EB-4CEA-B861-E82EB924DD26}"/>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7879330" y="5145092"/>
            <a:ext cx="2462612" cy="1873802"/>
          </a:xfrm>
          <a:prstGeom prst="rect">
            <a:avLst/>
          </a:prstGeom>
        </p:spPr>
      </p:pic>
      <p:pic>
        <p:nvPicPr>
          <p:cNvPr id="55" name="Picture 54">
            <a:extLst>
              <a:ext uri="{FF2B5EF4-FFF2-40B4-BE49-F238E27FC236}">
                <a16:creationId xmlns:a16="http://schemas.microsoft.com/office/drawing/2014/main" id="{53F41BFA-76DD-4D61-A219-94F6A7F7AFA4}"/>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4808174" y="5097569"/>
            <a:ext cx="2745317" cy="2058988"/>
          </a:xfrm>
          <a:prstGeom prst="rect">
            <a:avLst/>
          </a:prstGeom>
        </p:spPr>
      </p:pic>
      <p:pic>
        <p:nvPicPr>
          <p:cNvPr id="57" name="Picture 56">
            <a:extLst>
              <a:ext uri="{FF2B5EF4-FFF2-40B4-BE49-F238E27FC236}">
                <a16:creationId xmlns:a16="http://schemas.microsoft.com/office/drawing/2014/main" id="{6B8BAA6F-E82E-45F6-9568-0D22C314059D}"/>
              </a:ext>
            </a:extLst>
          </p:cNvPr>
          <p:cNvPicPr/>
          <p:nvPr/>
        </p:nvPicPr>
        <p:blipFill>
          <a:blip r:embed="rId20"/>
          <a:stretch>
            <a:fillRect/>
          </a:stretch>
        </p:blipFill>
        <p:spPr bwMode="auto">
          <a:xfrm>
            <a:off x="11200878" y="10312787"/>
            <a:ext cx="3957305" cy="2274414"/>
          </a:xfrm>
          <a:prstGeom prst="rect">
            <a:avLst/>
          </a:prstGeom>
        </p:spPr>
      </p:pic>
      <p:pic>
        <p:nvPicPr>
          <p:cNvPr id="58" name="Picture 57">
            <a:extLst>
              <a:ext uri="{FF2B5EF4-FFF2-40B4-BE49-F238E27FC236}">
                <a16:creationId xmlns:a16="http://schemas.microsoft.com/office/drawing/2014/main" id="{38B296E0-7039-46A2-A584-F02835F32C9B}"/>
              </a:ext>
            </a:extLst>
          </p:cNvPr>
          <p:cNvPicPr/>
          <p:nvPr/>
        </p:nvPicPr>
        <p:blipFill>
          <a:blip r:embed="rId21"/>
          <a:stretch>
            <a:fillRect/>
          </a:stretch>
        </p:blipFill>
        <p:spPr bwMode="auto">
          <a:xfrm>
            <a:off x="16112553" y="10384742"/>
            <a:ext cx="3957305" cy="2107485"/>
          </a:xfrm>
          <a:prstGeom prst="rect">
            <a:avLst/>
          </a:prstGeom>
        </p:spPr>
      </p:pic>
      <p:pic>
        <p:nvPicPr>
          <p:cNvPr id="59" name="Picture 58">
            <a:extLst>
              <a:ext uri="{FF2B5EF4-FFF2-40B4-BE49-F238E27FC236}">
                <a16:creationId xmlns:a16="http://schemas.microsoft.com/office/drawing/2014/main" id="{287EFC32-0775-4B80-93AD-B0B8AEF53471}"/>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226119" y="7298970"/>
            <a:ext cx="4641476" cy="1504182"/>
          </a:xfrm>
          <a:prstGeom prst="rect">
            <a:avLst/>
          </a:prstGeom>
        </p:spPr>
      </p:pic>
      <p:pic>
        <p:nvPicPr>
          <p:cNvPr id="60" name="Picture 11">
            <a:extLst>
              <a:ext uri="{FF2B5EF4-FFF2-40B4-BE49-F238E27FC236}">
                <a16:creationId xmlns:a16="http://schemas.microsoft.com/office/drawing/2014/main" id="{4462A4FF-F551-40C0-9C86-7BFF604D823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02268" y="13957019"/>
            <a:ext cx="2857500" cy="1857375"/>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a:extLst>
              <a:ext uri="{FF2B5EF4-FFF2-40B4-BE49-F238E27FC236}">
                <a16:creationId xmlns:a16="http://schemas.microsoft.com/office/drawing/2014/main" id="{75EA6D0E-F953-46D0-853B-6B7B70BF3DD6}"/>
              </a:ext>
            </a:extLst>
          </p:cNvPr>
          <p:cNvSpPr/>
          <p:nvPr/>
        </p:nvSpPr>
        <p:spPr>
          <a:xfrm>
            <a:off x="11078958" y="13695166"/>
            <a:ext cx="8890959" cy="1384995"/>
          </a:xfrm>
          <a:prstGeom prst="rect">
            <a:avLst/>
          </a:prstGeom>
        </p:spPr>
        <p:txBody>
          <a:bodyPr wrap="square">
            <a:spAutoFit/>
          </a:bodyPr>
          <a:lstStyle>
            <a:defPPr>
              <a:defRPr lang="en-US"/>
            </a:defPPr>
            <a:lvl1pPr marL="0" algn="l" defTabSz="2479853" rtl="0" eaLnBrk="1" latinLnBrk="0" hangingPunct="1">
              <a:defRPr sz="4882" kern="1200">
                <a:solidFill>
                  <a:schemeClr val="tx1"/>
                </a:solidFill>
                <a:latin typeface="+mn-lt"/>
                <a:ea typeface="+mn-ea"/>
                <a:cs typeface="+mn-cs"/>
              </a:defRPr>
            </a:lvl1pPr>
            <a:lvl2pPr marL="1239926" algn="l" defTabSz="2479853" rtl="0" eaLnBrk="1" latinLnBrk="0" hangingPunct="1">
              <a:defRPr sz="4882" kern="1200">
                <a:solidFill>
                  <a:schemeClr val="tx1"/>
                </a:solidFill>
                <a:latin typeface="+mn-lt"/>
                <a:ea typeface="+mn-ea"/>
                <a:cs typeface="+mn-cs"/>
              </a:defRPr>
            </a:lvl2pPr>
            <a:lvl3pPr marL="2479853" algn="l" defTabSz="2479853" rtl="0" eaLnBrk="1" latinLnBrk="0" hangingPunct="1">
              <a:defRPr sz="4882" kern="1200">
                <a:solidFill>
                  <a:schemeClr val="tx1"/>
                </a:solidFill>
                <a:latin typeface="+mn-lt"/>
                <a:ea typeface="+mn-ea"/>
                <a:cs typeface="+mn-cs"/>
              </a:defRPr>
            </a:lvl3pPr>
            <a:lvl4pPr marL="3719779" algn="l" defTabSz="2479853" rtl="0" eaLnBrk="1" latinLnBrk="0" hangingPunct="1">
              <a:defRPr sz="4882" kern="1200">
                <a:solidFill>
                  <a:schemeClr val="tx1"/>
                </a:solidFill>
                <a:latin typeface="+mn-lt"/>
                <a:ea typeface="+mn-ea"/>
                <a:cs typeface="+mn-cs"/>
              </a:defRPr>
            </a:lvl4pPr>
            <a:lvl5pPr marL="4959706" algn="l" defTabSz="2479853" rtl="0" eaLnBrk="1" latinLnBrk="0" hangingPunct="1">
              <a:defRPr sz="4882" kern="1200">
                <a:solidFill>
                  <a:schemeClr val="tx1"/>
                </a:solidFill>
                <a:latin typeface="+mn-lt"/>
                <a:ea typeface="+mn-ea"/>
                <a:cs typeface="+mn-cs"/>
              </a:defRPr>
            </a:lvl5pPr>
            <a:lvl6pPr marL="6199632" algn="l" defTabSz="2479853" rtl="0" eaLnBrk="1" latinLnBrk="0" hangingPunct="1">
              <a:defRPr sz="4882" kern="1200">
                <a:solidFill>
                  <a:schemeClr val="tx1"/>
                </a:solidFill>
                <a:latin typeface="+mn-lt"/>
                <a:ea typeface="+mn-ea"/>
                <a:cs typeface="+mn-cs"/>
              </a:defRPr>
            </a:lvl6pPr>
            <a:lvl7pPr marL="7439558" algn="l" defTabSz="2479853" rtl="0" eaLnBrk="1" latinLnBrk="0" hangingPunct="1">
              <a:defRPr sz="4882" kern="1200">
                <a:solidFill>
                  <a:schemeClr val="tx1"/>
                </a:solidFill>
                <a:latin typeface="+mn-lt"/>
                <a:ea typeface="+mn-ea"/>
                <a:cs typeface="+mn-cs"/>
              </a:defRPr>
            </a:lvl7pPr>
            <a:lvl8pPr marL="8679485" algn="l" defTabSz="2479853" rtl="0" eaLnBrk="1" latinLnBrk="0" hangingPunct="1">
              <a:defRPr sz="4882" kern="1200">
                <a:solidFill>
                  <a:schemeClr val="tx1"/>
                </a:solidFill>
                <a:latin typeface="+mn-lt"/>
                <a:ea typeface="+mn-ea"/>
                <a:cs typeface="+mn-cs"/>
              </a:defRPr>
            </a:lvl8pPr>
            <a:lvl9pPr marL="9919411" algn="l" defTabSz="2479853" rtl="0" eaLnBrk="1" latinLnBrk="0" hangingPunct="1">
              <a:defRPr sz="4882" kern="1200">
                <a:solidFill>
                  <a:schemeClr val="tx1"/>
                </a:solidFill>
                <a:latin typeface="+mn-lt"/>
                <a:ea typeface="+mn-ea"/>
                <a:cs typeface="+mn-cs"/>
              </a:defRPr>
            </a:lvl9pPr>
          </a:lstStyle>
          <a:p>
            <a:pPr>
              <a:spcAft>
                <a:spcPts val="0"/>
              </a:spcAft>
            </a:pPr>
            <a:r>
              <a:rPr lang="en-MY" sz="2800" spc="-5" dirty="0">
                <a:latin typeface="Times New Roman" panose="02020603050405020304" pitchFamily="18" charset="0"/>
                <a:ea typeface="Times New Roman" panose="02020603050405020304" pitchFamily="18" charset="0"/>
                <a:cs typeface="Times New Roman" panose="02020603050405020304" pitchFamily="18" charset="0"/>
              </a:rPr>
              <a:t>Codes : </a:t>
            </a:r>
            <a:r>
              <a:rPr lang="en-MY" sz="2800" spc="-5" dirty="0">
                <a:latin typeface="Times New Roman" panose="02020603050405020304" pitchFamily="18" charset="0"/>
                <a:ea typeface="Times New Roman" panose="02020603050405020304" pitchFamily="18" charset="0"/>
                <a:cs typeface="Times New Roman" panose="02020603050405020304" pitchFamily="18" charset="0"/>
                <a:hlinkClick r:id="rId24"/>
              </a:rPr>
              <a:t>https://github.com/MarshaMuhsin/FYP</a:t>
            </a:r>
            <a:endParaRPr lang="en-MY" sz="2800" spc="-5" dirty="0">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MY" sz="2800"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en-MY" sz="2800" spc="-5" dirty="0">
                <a:latin typeface="Times New Roman" panose="02020603050405020304" pitchFamily="18" charset="0"/>
                <a:ea typeface="Times New Roman" panose="02020603050405020304" pitchFamily="18" charset="0"/>
                <a:cs typeface="Times New Roman" panose="02020603050405020304" pitchFamily="18" charset="0"/>
              </a:rPr>
              <a:t>Testing Accuracy = 59.3%</a:t>
            </a:r>
            <a:endParaRPr lang="en-MY"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B4846989-D649-4A83-A92A-8BEB78D6A5B4}"/>
              </a:ext>
            </a:extLst>
          </p:cNvPr>
          <p:cNvSpPr/>
          <p:nvPr/>
        </p:nvSpPr>
        <p:spPr>
          <a:xfrm>
            <a:off x="12173167" y="12725685"/>
            <a:ext cx="2012731" cy="276999"/>
          </a:xfrm>
          <a:prstGeom prst="rect">
            <a:avLst/>
          </a:prstGeom>
        </p:spPr>
        <p:txBody>
          <a:bodyPr wrap="none">
            <a:spAutoFit/>
          </a:bodyPr>
          <a:lstStyle>
            <a:defPPr>
              <a:defRPr lang="en-US"/>
            </a:defPPr>
            <a:lvl1pPr marL="0" algn="l" defTabSz="2479853" rtl="0" eaLnBrk="1" latinLnBrk="0" hangingPunct="1">
              <a:defRPr sz="4882" kern="1200">
                <a:solidFill>
                  <a:schemeClr val="tx1"/>
                </a:solidFill>
                <a:latin typeface="+mn-lt"/>
                <a:ea typeface="+mn-ea"/>
                <a:cs typeface="+mn-cs"/>
              </a:defRPr>
            </a:lvl1pPr>
            <a:lvl2pPr marL="1239926" algn="l" defTabSz="2479853" rtl="0" eaLnBrk="1" latinLnBrk="0" hangingPunct="1">
              <a:defRPr sz="4882" kern="1200">
                <a:solidFill>
                  <a:schemeClr val="tx1"/>
                </a:solidFill>
                <a:latin typeface="+mn-lt"/>
                <a:ea typeface="+mn-ea"/>
                <a:cs typeface="+mn-cs"/>
              </a:defRPr>
            </a:lvl2pPr>
            <a:lvl3pPr marL="2479853" algn="l" defTabSz="2479853" rtl="0" eaLnBrk="1" latinLnBrk="0" hangingPunct="1">
              <a:defRPr sz="4882" kern="1200">
                <a:solidFill>
                  <a:schemeClr val="tx1"/>
                </a:solidFill>
                <a:latin typeface="+mn-lt"/>
                <a:ea typeface="+mn-ea"/>
                <a:cs typeface="+mn-cs"/>
              </a:defRPr>
            </a:lvl3pPr>
            <a:lvl4pPr marL="3719779" algn="l" defTabSz="2479853" rtl="0" eaLnBrk="1" latinLnBrk="0" hangingPunct="1">
              <a:defRPr sz="4882" kern="1200">
                <a:solidFill>
                  <a:schemeClr val="tx1"/>
                </a:solidFill>
                <a:latin typeface="+mn-lt"/>
                <a:ea typeface="+mn-ea"/>
                <a:cs typeface="+mn-cs"/>
              </a:defRPr>
            </a:lvl4pPr>
            <a:lvl5pPr marL="4959706" algn="l" defTabSz="2479853" rtl="0" eaLnBrk="1" latinLnBrk="0" hangingPunct="1">
              <a:defRPr sz="4882" kern="1200">
                <a:solidFill>
                  <a:schemeClr val="tx1"/>
                </a:solidFill>
                <a:latin typeface="+mn-lt"/>
                <a:ea typeface="+mn-ea"/>
                <a:cs typeface="+mn-cs"/>
              </a:defRPr>
            </a:lvl5pPr>
            <a:lvl6pPr marL="6199632" algn="l" defTabSz="2479853" rtl="0" eaLnBrk="1" latinLnBrk="0" hangingPunct="1">
              <a:defRPr sz="4882" kern="1200">
                <a:solidFill>
                  <a:schemeClr val="tx1"/>
                </a:solidFill>
                <a:latin typeface="+mn-lt"/>
                <a:ea typeface="+mn-ea"/>
                <a:cs typeface="+mn-cs"/>
              </a:defRPr>
            </a:lvl6pPr>
            <a:lvl7pPr marL="7439558" algn="l" defTabSz="2479853" rtl="0" eaLnBrk="1" latinLnBrk="0" hangingPunct="1">
              <a:defRPr sz="4882" kern="1200">
                <a:solidFill>
                  <a:schemeClr val="tx1"/>
                </a:solidFill>
                <a:latin typeface="+mn-lt"/>
                <a:ea typeface="+mn-ea"/>
                <a:cs typeface="+mn-cs"/>
              </a:defRPr>
            </a:lvl7pPr>
            <a:lvl8pPr marL="8679485" algn="l" defTabSz="2479853" rtl="0" eaLnBrk="1" latinLnBrk="0" hangingPunct="1">
              <a:defRPr sz="4882" kern="1200">
                <a:solidFill>
                  <a:schemeClr val="tx1"/>
                </a:solidFill>
                <a:latin typeface="+mn-lt"/>
                <a:ea typeface="+mn-ea"/>
                <a:cs typeface="+mn-cs"/>
              </a:defRPr>
            </a:lvl8pPr>
            <a:lvl9pPr marL="9919411" algn="l" defTabSz="2479853" rtl="0" eaLnBrk="1" latinLnBrk="0" hangingPunct="1">
              <a:defRPr sz="4882" kern="1200">
                <a:solidFill>
                  <a:schemeClr val="tx1"/>
                </a:solidFill>
                <a:latin typeface="+mn-lt"/>
                <a:ea typeface="+mn-ea"/>
                <a:cs typeface="+mn-cs"/>
              </a:defRPr>
            </a:lvl9pPr>
          </a:lstStyle>
          <a:p>
            <a:pPr algn="ctr">
              <a:spcAft>
                <a:spcPts val="0"/>
              </a:spcAft>
            </a:pPr>
            <a:r>
              <a:rPr lang="en-MY" sz="1200" spc="-5" dirty="0">
                <a:latin typeface="Times New Roman" panose="02020603050405020304" pitchFamily="18" charset="0"/>
                <a:ea typeface="Times New Roman" panose="02020603050405020304" pitchFamily="18" charset="0"/>
                <a:cs typeface="Times New Roman" panose="02020603050405020304" pitchFamily="18" charset="0"/>
              </a:rPr>
              <a:t>Figure 5.3: </a:t>
            </a:r>
            <a:r>
              <a:rPr lang="en-US" sz="1200" spc="-5" dirty="0">
                <a:latin typeface="Times New Roman" panose="02020603050405020304" pitchFamily="18" charset="0"/>
                <a:ea typeface="Times New Roman" panose="02020603050405020304" pitchFamily="18" charset="0"/>
                <a:cs typeface="Times New Roman" panose="02020603050405020304" pitchFamily="18" charset="0"/>
              </a:rPr>
              <a:t>Channel Data Plot</a:t>
            </a:r>
            <a:endParaRPr lang="en-MY"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210EA318-7962-41D7-B1D0-310A1CEC231A}"/>
              </a:ext>
            </a:extLst>
          </p:cNvPr>
          <p:cNvSpPr/>
          <p:nvPr/>
        </p:nvSpPr>
        <p:spPr>
          <a:xfrm>
            <a:off x="16982892" y="12587201"/>
            <a:ext cx="2216632" cy="276999"/>
          </a:xfrm>
          <a:prstGeom prst="rect">
            <a:avLst/>
          </a:prstGeom>
        </p:spPr>
        <p:txBody>
          <a:bodyPr wrap="none">
            <a:spAutoFit/>
          </a:bodyPr>
          <a:lstStyle>
            <a:defPPr>
              <a:defRPr lang="en-US"/>
            </a:defPPr>
            <a:lvl1pPr marL="0" algn="l" defTabSz="2479853" rtl="0" eaLnBrk="1" latinLnBrk="0" hangingPunct="1">
              <a:defRPr sz="4882" kern="1200">
                <a:solidFill>
                  <a:schemeClr val="tx1"/>
                </a:solidFill>
                <a:latin typeface="+mn-lt"/>
                <a:ea typeface="+mn-ea"/>
                <a:cs typeface="+mn-cs"/>
              </a:defRPr>
            </a:lvl1pPr>
            <a:lvl2pPr marL="1239926" algn="l" defTabSz="2479853" rtl="0" eaLnBrk="1" latinLnBrk="0" hangingPunct="1">
              <a:defRPr sz="4882" kern="1200">
                <a:solidFill>
                  <a:schemeClr val="tx1"/>
                </a:solidFill>
                <a:latin typeface="+mn-lt"/>
                <a:ea typeface="+mn-ea"/>
                <a:cs typeface="+mn-cs"/>
              </a:defRPr>
            </a:lvl2pPr>
            <a:lvl3pPr marL="2479853" algn="l" defTabSz="2479853" rtl="0" eaLnBrk="1" latinLnBrk="0" hangingPunct="1">
              <a:defRPr sz="4882" kern="1200">
                <a:solidFill>
                  <a:schemeClr val="tx1"/>
                </a:solidFill>
                <a:latin typeface="+mn-lt"/>
                <a:ea typeface="+mn-ea"/>
                <a:cs typeface="+mn-cs"/>
              </a:defRPr>
            </a:lvl3pPr>
            <a:lvl4pPr marL="3719779" algn="l" defTabSz="2479853" rtl="0" eaLnBrk="1" latinLnBrk="0" hangingPunct="1">
              <a:defRPr sz="4882" kern="1200">
                <a:solidFill>
                  <a:schemeClr val="tx1"/>
                </a:solidFill>
                <a:latin typeface="+mn-lt"/>
                <a:ea typeface="+mn-ea"/>
                <a:cs typeface="+mn-cs"/>
              </a:defRPr>
            </a:lvl4pPr>
            <a:lvl5pPr marL="4959706" algn="l" defTabSz="2479853" rtl="0" eaLnBrk="1" latinLnBrk="0" hangingPunct="1">
              <a:defRPr sz="4882" kern="1200">
                <a:solidFill>
                  <a:schemeClr val="tx1"/>
                </a:solidFill>
                <a:latin typeface="+mn-lt"/>
                <a:ea typeface="+mn-ea"/>
                <a:cs typeface="+mn-cs"/>
              </a:defRPr>
            </a:lvl5pPr>
            <a:lvl6pPr marL="6199632" algn="l" defTabSz="2479853" rtl="0" eaLnBrk="1" latinLnBrk="0" hangingPunct="1">
              <a:defRPr sz="4882" kern="1200">
                <a:solidFill>
                  <a:schemeClr val="tx1"/>
                </a:solidFill>
                <a:latin typeface="+mn-lt"/>
                <a:ea typeface="+mn-ea"/>
                <a:cs typeface="+mn-cs"/>
              </a:defRPr>
            </a:lvl6pPr>
            <a:lvl7pPr marL="7439558" algn="l" defTabSz="2479853" rtl="0" eaLnBrk="1" latinLnBrk="0" hangingPunct="1">
              <a:defRPr sz="4882" kern="1200">
                <a:solidFill>
                  <a:schemeClr val="tx1"/>
                </a:solidFill>
                <a:latin typeface="+mn-lt"/>
                <a:ea typeface="+mn-ea"/>
                <a:cs typeface="+mn-cs"/>
              </a:defRPr>
            </a:lvl7pPr>
            <a:lvl8pPr marL="8679485" algn="l" defTabSz="2479853" rtl="0" eaLnBrk="1" latinLnBrk="0" hangingPunct="1">
              <a:defRPr sz="4882" kern="1200">
                <a:solidFill>
                  <a:schemeClr val="tx1"/>
                </a:solidFill>
                <a:latin typeface="+mn-lt"/>
                <a:ea typeface="+mn-ea"/>
                <a:cs typeface="+mn-cs"/>
              </a:defRPr>
            </a:lvl8pPr>
            <a:lvl9pPr marL="9919411" algn="l" defTabSz="2479853" rtl="0" eaLnBrk="1" latinLnBrk="0" hangingPunct="1">
              <a:defRPr sz="4882" kern="1200">
                <a:solidFill>
                  <a:schemeClr val="tx1"/>
                </a:solidFill>
                <a:latin typeface="+mn-lt"/>
                <a:ea typeface="+mn-ea"/>
                <a:cs typeface="+mn-cs"/>
              </a:defRPr>
            </a:lvl9pPr>
          </a:lstStyle>
          <a:p>
            <a:pPr algn="ctr">
              <a:spcAft>
                <a:spcPts val="0"/>
              </a:spcAft>
            </a:pPr>
            <a:r>
              <a:rPr lang="en-MY" sz="1200" spc="-5" dirty="0">
                <a:latin typeface="Times New Roman" panose="02020603050405020304" pitchFamily="18" charset="0"/>
                <a:ea typeface="Times New Roman" panose="02020603050405020304" pitchFamily="18" charset="0"/>
                <a:cs typeface="Times New Roman" panose="02020603050405020304" pitchFamily="18" charset="0"/>
              </a:rPr>
              <a:t>Figure 5.4: </a:t>
            </a:r>
            <a:r>
              <a:rPr lang="en-US" sz="1200" spc="-5" dirty="0">
                <a:latin typeface="Times New Roman" panose="02020603050405020304" pitchFamily="18" charset="0"/>
                <a:ea typeface="Times New Roman" panose="02020603050405020304" pitchFamily="18" charset="0"/>
                <a:cs typeface="Times New Roman" panose="02020603050405020304" pitchFamily="18" charset="0"/>
              </a:rPr>
              <a:t>Component Data Plot</a:t>
            </a:r>
            <a:endParaRPr lang="en-MY"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a16="http://schemas.microsoft.com/office/drawing/2014/main" id="{386B2ED1-712C-4962-9D5F-34F89E87A8D9}"/>
              </a:ext>
            </a:extLst>
          </p:cNvPr>
          <p:cNvSpPr/>
          <p:nvPr/>
        </p:nvSpPr>
        <p:spPr>
          <a:xfrm>
            <a:off x="17003269" y="8960227"/>
            <a:ext cx="1154483" cy="276999"/>
          </a:xfrm>
          <a:prstGeom prst="rect">
            <a:avLst/>
          </a:prstGeom>
        </p:spPr>
        <p:txBody>
          <a:bodyPr wrap="none">
            <a:spAutoFit/>
          </a:bodyPr>
          <a:lstStyle>
            <a:defPPr>
              <a:defRPr lang="en-US"/>
            </a:defPPr>
            <a:lvl1pPr marL="0" algn="l" defTabSz="2479853" rtl="0" eaLnBrk="1" latinLnBrk="0" hangingPunct="1">
              <a:defRPr sz="4882" kern="1200">
                <a:solidFill>
                  <a:schemeClr val="tx1"/>
                </a:solidFill>
                <a:latin typeface="+mn-lt"/>
                <a:ea typeface="+mn-ea"/>
                <a:cs typeface="+mn-cs"/>
              </a:defRPr>
            </a:lvl1pPr>
            <a:lvl2pPr marL="1239926" algn="l" defTabSz="2479853" rtl="0" eaLnBrk="1" latinLnBrk="0" hangingPunct="1">
              <a:defRPr sz="4882" kern="1200">
                <a:solidFill>
                  <a:schemeClr val="tx1"/>
                </a:solidFill>
                <a:latin typeface="+mn-lt"/>
                <a:ea typeface="+mn-ea"/>
                <a:cs typeface="+mn-cs"/>
              </a:defRPr>
            </a:lvl2pPr>
            <a:lvl3pPr marL="2479853" algn="l" defTabSz="2479853" rtl="0" eaLnBrk="1" latinLnBrk="0" hangingPunct="1">
              <a:defRPr sz="4882" kern="1200">
                <a:solidFill>
                  <a:schemeClr val="tx1"/>
                </a:solidFill>
                <a:latin typeface="+mn-lt"/>
                <a:ea typeface="+mn-ea"/>
                <a:cs typeface="+mn-cs"/>
              </a:defRPr>
            </a:lvl3pPr>
            <a:lvl4pPr marL="3719779" algn="l" defTabSz="2479853" rtl="0" eaLnBrk="1" latinLnBrk="0" hangingPunct="1">
              <a:defRPr sz="4882" kern="1200">
                <a:solidFill>
                  <a:schemeClr val="tx1"/>
                </a:solidFill>
                <a:latin typeface="+mn-lt"/>
                <a:ea typeface="+mn-ea"/>
                <a:cs typeface="+mn-cs"/>
              </a:defRPr>
            </a:lvl4pPr>
            <a:lvl5pPr marL="4959706" algn="l" defTabSz="2479853" rtl="0" eaLnBrk="1" latinLnBrk="0" hangingPunct="1">
              <a:defRPr sz="4882" kern="1200">
                <a:solidFill>
                  <a:schemeClr val="tx1"/>
                </a:solidFill>
                <a:latin typeface="+mn-lt"/>
                <a:ea typeface="+mn-ea"/>
                <a:cs typeface="+mn-cs"/>
              </a:defRPr>
            </a:lvl5pPr>
            <a:lvl6pPr marL="6199632" algn="l" defTabSz="2479853" rtl="0" eaLnBrk="1" latinLnBrk="0" hangingPunct="1">
              <a:defRPr sz="4882" kern="1200">
                <a:solidFill>
                  <a:schemeClr val="tx1"/>
                </a:solidFill>
                <a:latin typeface="+mn-lt"/>
                <a:ea typeface="+mn-ea"/>
                <a:cs typeface="+mn-cs"/>
              </a:defRPr>
            </a:lvl6pPr>
            <a:lvl7pPr marL="7439558" algn="l" defTabSz="2479853" rtl="0" eaLnBrk="1" latinLnBrk="0" hangingPunct="1">
              <a:defRPr sz="4882" kern="1200">
                <a:solidFill>
                  <a:schemeClr val="tx1"/>
                </a:solidFill>
                <a:latin typeface="+mn-lt"/>
                <a:ea typeface="+mn-ea"/>
                <a:cs typeface="+mn-cs"/>
              </a:defRPr>
            </a:lvl7pPr>
            <a:lvl8pPr marL="8679485" algn="l" defTabSz="2479853" rtl="0" eaLnBrk="1" latinLnBrk="0" hangingPunct="1">
              <a:defRPr sz="4882" kern="1200">
                <a:solidFill>
                  <a:schemeClr val="tx1"/>
                </a:solidFill>
                <a:latin typeface="+mn-lt"/>
                <a:ea typeface="+mn-ea"/>
                <a:cs typeface="+mn-cs"/>
              </a:defRPr>
            </a:lvl8pPr>
            <a:lvl9pPr marL="9919411" algn="l" defTabSz="2479853" rtl="0" eaLnBrk="1" latinLnBrk="0" hangingPunct="1">
              <a:defRPr sz="4882" kern="1200">
                <a:solidFill>
                  <a:schemeClr val="tx1"/>
                </a:solidFill>
                <a:latin typeface="+mn-lt"/>
                <a:ea typeface="+mn-ea"/>
                <a:cs typeface="+mn-cs"/>
              </a:defRPr>
            </a:lvl9pPr>
          </a:lstStyle>
          <a:p>
            <a:pPr algn="ctr">
              <a:spcAft>
                <a:spcPts val="0"/>
              </a:spcAft>
            </a:pPr>
            <a:r>
              <a:rPr lang="en-MY" sz="1200" spc="-5" dirty="0">
                <a:latin typeface="Times New Roman" panose="02020603050405020304" pitchFamily="18" charset="0"/>
                <a:ea typeface="Times New Roman" panose="02020603050405020304" pitchFamily="18" charset="0"/>
                <a:cs typeface="Times New Roman" panose="02020603050405020304" pitchFamily="18" charset="0"/>
              </a:rPr>
              <a:t>Figure 5.2: </a:t>
            </a:r>
            <a:r>
              <a:rPr lang="en-US" sz="1200" spc="-5" dirty="0">
                <a:latin typeface="Times New Roman" panose="02020603050405020304" pitchFamily="18" charset="0"/>
                <a:ea typeface="Times New Roman" panose="02020603050405020304" pitchFamily="18" charset="0"/>
                <a:cs typeface="Times New Roman" panose="02020603050405020304" pitchFamily="18" charset="0"/>
              </a:rPr>
              <a:t>ICA</a:t>
            </a:r>
            <a:endParaRPr lang="en-MY"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91252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2503</TotalTime>
  <Words>489</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Impact</vt:lpstr>
      <vt:lpstr>Times New Roman</vt:lpstr>
      <vt:lpstr>Office Theme</vt:lpstr>
      <vt:lpstr>1617: IDENTIFICATION OF DYSLEXIA FROM EEG SIGNALS USING DEEP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Nora Hashim</dc:creator>
  <cp:lastModifiedBy>Marsha Muhsin</cp:lastModifiedBy>
  <cp:revision>57</cp:revision>
  <cp:lastPrinted>2017-01-19T06:38:35Z</cp:lastPrinted>
  <dcterms:created xsi:type="dcterms:W3CDTF">2017-01-18T07:25:16Z</dcterms:created>
  <dcterms:modified xsi:type="dcterms:W3CDTF">2021-03-09T15:37:10Z</dcterms:modified>
</cp:coreProperties>
</file>