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911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55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911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852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141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296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72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230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274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82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315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48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56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29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85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632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118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302F2D-6FF6-45C4-B200-143D2DF9D56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15D0262-C8C6-4958-879E-A4A8BA0F82C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52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8F6-E2C7-426F-8510-0C2E1BA1B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Identification of Dyslexia From EEG Signals Using Deep Learning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AD68D-D4FB-46A3-A55B-A2EEB7307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Marsha Binti Mohamad Muhsin – 1171101715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Supervisor – Dr Vijayakumar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Moderator – Dr Joseph Sheela Francisca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249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E720-9BC7-4172-83E1-1B76EE09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B7D5-54FE-4662-B385-C494E5B0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this day, number of dyslexics that were not diagnosed are still on the rise</a:t>
            </a:r>
          </a:p>
          <a:p>
            <a:r>
              <a:rPr lang="en-MY" dirty="0"/>
              <a:t>Researchers are looking into connecting dyslexia with brain wave patterns in order to find a way to diagnose dyslexia. The most common one uses a type of brain signal called electroencephalography (EEG)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r>
              <a:rPr lang="en-US" dirty="0"/>
              <a:t>EEG is generally too large to be clean by a person</a:t>
            </a:r>
          </a:p>
          <a:p>
            <a:r>
              <a:rPr lang="en-MY" dirty="0"/>
              <a:t>EEG data is hard to be interpreted </a:t>
            </a:r>
          </a:p>
          <a:p>
            <a:r>
              <a:rPr lang="en-MY" dirty="0"/>
              <a:t>Finding patterns from the EEG data that can help identify the dyslexia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682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A207-BE9C-439C-A46E-EB1B0CB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45F1-5ED8-4BA9-8E44-FFF92C8A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US" dirty="0"/>
              <a:t>Obtain and clean the EEG data</a:t>
            </a:r>
          </a:p>
          <a:p>
            <a:r>
              <a:rPr lang="en-MY" dirty="0"/>
              <a:t>Design a system that can automatically clean and produce time-frequency images from raw EEG data</a:t>
            </a:r>
          </a:p>
          <a:p>
            <a:r>
              <a:rPr lang="en-MY" dirty="0"/>
              <a:t>Design and implement deep learning framework for the identification of dyslexia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2699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1D0B-93FD-4EF3-AA83-7F2D9902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EEG Data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8B2F-759A-4B95-B5FE-E1F29569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cleaning process is long and tedious.</a:t>
            </a:r>
          </a:p>
          <a:p>
            <a:r>
              <a:rPr lang="en-MY" dirty="0"/>
              <a:t>Therefore, a MATLAB application is created to semi-automate the process.</a:t>
            </a:r>
          </a:p>
          <a:p>
            <a:r>
              <a:rPr lang="en-MY" dirty="0"/>
              <a:t>The use case of the application is shown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36534-9A39-44BD-825F-9F6DC3D3CC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41" y="3788872"/>
            <a:ext cx="2374900" cy="282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1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C2F6-338B-4308-91B8-03BAEA58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336194"/>
            <a:ext cx="8984830" cy="1822514"/>
          </a:xfrm>
        </p:spPr>
        <p:txBody>
          <a:bodyPr/>
          <a:lstStyle/>
          <a:p>
            <a:r>
              <a:rPr lang="en-US" dirty="0"/>
              <a:t>MATLAB Application Demonstration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C3CAB-25FF-4756-93E8-9A8D23203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25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6F12-1B0D-435F-9C01-F12315D8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EEG Data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B62F-91F5-4BCC-91E9-C76D49C3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2603500"/>
            <a:ext cx="11314545" cy="3991264"/>
          </a:xfrm>
        </p:spPr>
        <p:txBody>
          <a:bodyPr/>
          <a:lstStyle/>
          <a:p>
            <a:r>
              <a:rPr lang="en-US" dirty="0"/>
              <a:t>The images that we retrieved after the cleaning process had some unnecessary details and need to be removed.</a:t>
            </a:r>
          </a:p>
          <a:p>
            <a:r>
              <a:rPr lang="en-US" dirty="0"/>
              <a:t>At the same time, the folder structure need to be created to serve as a pipeline for the deep learning framework.</a:t>
            </a:r>
          </a:p>
          <a:p>
            <a:r>
              <a:rPr lang="en-US" dirty="0"/>
              <a:t>Therefore a python script is created to achieve these two goals.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0B16464-E98B-4514-85F5-084D1952F9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599132"/>
            <a:ext cx="2520315" cy="1889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590C9-6728-4B59-B4A5-FBCD2465AD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64" y="4648662"/>
            <a:ext cx="1355725" cy="179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23474-3D68-4587-B57E-8BD0E47FFD1A}"/>
              </a:ext>
            </a:extLst>
          </p:cNvPr>
          <p:cNvCxnSpPr/>
          <p:nvPr/>
        </p:nvCxnSpPr>
        <p:spPr>
          <a:xfrm>
            <a:off x="2852824" y="5458690"/>
            <a:ext cx="4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F5A59B9-CB5D-4A7C-B803-7204E924F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43" y="4478942"/>
            <a:ext cx="3239513" cy="2009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AF9174-4A59-46B6-A478-DF226A1AD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58" y="4753123"/>
            <a:ext cx="3432796" cy="15817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7C632-E2DA-4E4D-88C2-ABA67BEA367F}"/>
              </a:ext>
            </a:extLst>
          </p:cNvPr>
          <p:cNvCxnSpPr/>
          <p:nvPr/>
        </p:nvCxnSpPr>
        <p:spPr>
          <a:xfrm>
            <a:off x="8158840" y="5567102"/>
            <a:ext cx="4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1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0EA5-E918-4CD4-8987-E199A174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Framework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4E62-8064-483D-8881-642AE690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2603500"/>
            <a:ext cx="11074400" cy="3894672"/>
          </a:xfrm>
        </p:spPr>
        <p:txBody>
          <a:bodyPr/>
          <a:lstStyle/>
          <a:p>
            <a:r>
              <a:rPr lang="en-US" dirty="0"/>
              <a:t>The model was created using Convolution Neural Network framework.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F4733-4BF8-4718-BB22-B4A36A34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5" y="3114963"/>
            <a:ext cx="9402210" cy="30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9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EE93-1320-4B9E-9108-F99E74D9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1CCBF-E3A5-45DC-859E-2931395A7A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02" y="2603499"/>
            <a:ext cx="4407015" cy="355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47F2F-30F5-4E72-91CF-AE95F62A35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82" y="2686627"/>
            <a:ext cx="4305415" cy="3557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91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B4A0-09E8-442D-88D4-28567A9C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301" y="2881746"/>
            <a:ext cx="8825658" cy="95352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794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</TotalTime>
  <Words>252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Identification of Dyslexia From EEG Signals Using Deep Learning</vt:lpstr>
      <vt:lpstr>Introduction</vt:lpstr>
      <vt:lpstr>Introduction</vt:lpstr>
      <vt:lpstr>Preprocessing EEG Data</vt:lpstr>
      <vt:lpstr>MATLAB Application Demonstration</vt:lpstr>
      <vt:lpstr>Preprocessing EEG Data</vt:lpstr>
      <vt:lpstr>Deep Learning Framework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Dyslexia From EEG Signals Using Deep Learning</dc:title>
  <dc:creator>Marsha Muhsin</dc:creator>
  <cp:lastModifiedBy>Marsha Muhsin</cp:lastModifiedBy>
  <cp:revision>10</cp:revision>
  <dcterms:created xsi:type="dcterms:W3CDTF">2021-03-09T19:49:56Z</dcterms:created>
  <dcterms:modified xsi:type="dcterms:W3CDTF">2021-03-09T23:23:22Z</dcterms:modified>
</cp:coreProperties>
</file>