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84" r:id="rId4"/>
    <p:sldId id="257" r:id="rId5"/>
    <p:sldId id="258" r:id="rId6"/>
    <p:sldId id="270" r:id="rId7"/>
    <p:sldId id="259" r:id="rId8"/>
    <p:sldId id="260" r:id="rId9"/>
    <p:sldId id="286" r:id="rId10"/>
    <p:sldId id="282" r:id="rId11"/>
    <p:sldId id="261" r:id="rId12"/>
    <p:sldId id="283" r:id="rId13"/>
    <p:sldId id="28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F9CC-A088-4FD5-BF71-A4A6E210456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EA5DB-5031-4DA4-A1CE-BEF739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437C-C146-42D4-980A-42E330172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0270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Diabetes prediction using naïve Bayes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3854-CA87-4743-BA99-289AF999F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SUBJECT  :  DATA MINING AND WAREHOUSING(05cs6005)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E9B73-DF2D-4B8E-8C72-068615845812}"/>
              </a:ext>
            </a:extLst>
          </p:cNvPr>
          <p:cNvSpPr txBox="1"/>
          <p:nvPr/>
        </p:nvSpPr>
        <p:spPr>
          <a:xfrm>
            <a:off x="7649307" y="4106008"/>
            <a:ext cx="309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 by,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Marsha Mariya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Kappan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0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8618"/>
            <a:ext cx="11029615" cy="400018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Generating Model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Generate a model using Naive Bayes classifier in the following steps: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naive Bayes classifier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Fit the dataset on classifier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Perform prediction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1" y="4252126"/>
            <a:ext cx="4615070" cy="20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1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2BD-9CB5-43CE-BD70-A6C00D82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E4D194-89F1-4450-9976-742EBA47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78" y="2781218"/>
            <a:ext cx="6797629" cy="147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7102E8-B4C8-496D-935F-53D415E31CBA}"/>
              </a:ext>
            </a:extLst>
          </p:cNvPr>
          <p:cNvSpPr txBox="1"/>
          <p:nvPr/>
        </p:nvSpPr>
        <p:spPr>
          <a:xfrm>
            <a:off x="1705708" y="6243643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 the model correctly classified the data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7" y="4513451"/>
            <a:ext cx="3374998" cy="1569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8" y="4532501"/>
            <a:ext cx="3544956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8984"/>
            <a:ext cx="11029615" cy="4059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Evaluating the model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class if  X=(glucose=normal, diabetes history=yes, insulin level=normal, age=mid age)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3" y="2782957"/>
            <a:ext cx="479298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8" y="2473547"/>
            <a:ext cx="5308045" cy="191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983" y="1888435"/>
            <a:ext cx="1042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Predict the class if  X=(glucose=normal, diabetes history=yes, insulin level=normal, age=mid age)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86363" y="288911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 (1,1,1,0)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40" y="4653335"/>
            <a:ext cx="5410200" cy="1546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2765" y="5103599"/>
            <a:ext cx="305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X belongs to class ‘no’.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That is patient is not Diabetic. </a:t>
            </a:r>
          </a:p>
        </p:txBody>
      </p:sp>
    </p:spTree>
    <p:extLst>
      <p:ext uri="{BB962C8B-B14F-4D97-AF65-F5344CB8AC3E}">
        <p14:creationId xmlns:p14="http://schemas.microsoft.com/office/powerpoint/2010/main" val="282583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90C-78A3-40B2-873E-557DE720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EE92-3A11-4732-917D-C5AF942A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9" y="2127742"/>
            <a:ext cx="9520881" cy="460668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 this project we use the information given to train a Bayes network.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This model predicted fairly correctly from the data provided the chances of a person being a diabetic or not.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Here we have classified people into 2 categories based on the symptoms 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That is the persons with diabetes and those who don’t have diabetes.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Each time when a data is given the model predicts the Class Label correctly.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Naïve Bayes Classifier perform well on the given dataset.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classifies the data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36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F335-2C4E-4598-B8A6-07C18D2B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78" y="1934308"/>
            <a:ext cx="8713176" cy="4712677"/>
          </a:xfrm>
        </p:spPr>
      </p:pic>
    </p:spTree>
    <p:extLst>
      <p:ext uri="{BB962C8B-B14F-4D97-AF65-F5344CB8AC3E}">
        <p14:creationId xmlns:p14="http://schemas.microsoft.com/office/powerpoint/2010/main" val="27657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0EA0-4FF8-4C91-93DC-9B66DF6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D21E-F65E-4239-8720-08F1ECE6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use Naïve Bayes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predict fairly correctly from the data provided, the chances of a person being a diabetic or not. 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model predicts the class label according to the features given.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4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52C03-925F-4173-B831-611556D3F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3237"/>
              </p:ext>
            </p:extLst>
          </p:nvPr>
        </p:nvGraphicFramePr>
        <p:xfrm>
          <a:off x="2022061" y="1922301"/>
          <a:ext cx="6773334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139243860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936750661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935810106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756874613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391885956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416327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Concentration of glucose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Diabetes history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Insulin level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Class label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young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3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midage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1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3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6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midage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young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6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68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3901-F338-4D48-84E8-9EB08A9B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Naive Bayes Classification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F2C2-08C0-422E-B886-3743BB64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we are classifying the dataset using Naive Bayes Classifier using Python's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-learn package.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classification has two phases,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a learning phase - classifier trains its model on a given dataset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the evaluation phase - it tests the classifier performance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8F9D9-517A-4C4E-9268-BFBAE854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4" y="4396527"/>
            <a:ext cx="6668078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D1BA-44DA-4D3E-8ED5-004E0443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Naive Bayes Classifier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F839-AC68-4A0A-9F06-A09CF419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09" y="2726746"/>
            <a:ext cx="11029615" cy="450165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Naive Bayes is a statistical classification technique based on Bayes Theorem. It is one of the simplest supervised learning algorithms.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P(h): the probability of hypothesis h being true (regardless of the data). This is known as the prior probability of h.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P(D): the probability of the data (regardless of the hypothesis). This is known as the prior probability.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h|D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the probability of hypothesis h given the data D. This is known as posterior probability.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D|h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the probability of data d given that the hypothesis h was true. This is known as posterior probability.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A2FB9-DC99-44D8-AE7E-35C5F20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57" y="2726746"/>
            <a:ext cx="298729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2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9E8-344A-4C75-96A6-AFAF98AE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Naive Bayes Classifier: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9B42-6F13-4DCD-A72D-33F21BDE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62" y="1925516"/>
            <a:ext cx="11029615" cy="40387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Multinomial Naive Bayes: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This is mostly used for document classification problem,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whether a document belongs to the category of 	sports, politics, technology etc. The features/predictors used by the classifier are the frequency of the words present in the document.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Bernoulli Naive Bayes: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This is similar to the multinomial naive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but the predictors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variables. The parameters that we 	use to predict the class variable take up only values yes or no, for example if a word occurs in the text or not.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Gaussian Naive Bayes: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When the predictors take up a continuous value and are not discrete, we assume that these values are sampled 	from a gaussian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39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CC3C-33B4-4F0E-846C-D701BADF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Classifier Building in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-learn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4C6A-DC11-4BC2-8745-510D1DBF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9142"/>
            <a:ext cx="11029615" cy="466871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Defining Dataset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Here we use dataset with five columns: concentration of plasma glucose, diabetes history, and insulin level, age, diabetes.  The first four are features and the other(diabetes) is the class label.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Encoding Features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First, we need to convert the string labels into numbers. For example: ‘young', ‘midage', ‘old' as 0, 1, 2. This is known as label encoding.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-learn provides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library for encoding labels with a value 0,1,2,…..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BD9DA-BD83-42D5-8F33-EFCE34EB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8" y="4994550"/>
            <a:ext cx="6180356" cy="142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926CA-ECB1-443A-870A-3C47F5D1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64" y="5256606"/>
            <a:ext cx="5075360" cy="373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64C78-E32E-430F-B9CD-F27265D2F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08" y="4678654"/>
            <a:ext cx="7239627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1E26-C73F-4AFF-BD2A-A2767DFD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226"/>
            <a:ext cx="11029615" cy="57450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Combine features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combine the four features (concentration of plasma glucose, diabetes history, and insulin level, age) in a single variable (list of tuples).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Splitting Data into train and test sets</a:t>
            </a:r>
          </a:p>
          <a:p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B88D-13BB-4B06-A4D1-553D8A90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63" y="3151574"/>
            <a:ext cx="6218459" cy="1104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3C629-E89D-4781-927A-E678AEA6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2" y="4323656"/>
            <a:ext cx="8405588" cy="2743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" y="5367130"/>
            <a:ext cx="8207802" cy="1013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30" y="3704072"/>
            <a:ext cx="3624470" cy="31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89E3-44A4-41CC-A789-96A8E305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36CE3-C9C3-42EC-838B-2C660FA0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01" y="2005379"/>
            <a:ext cx="5811335" cy="1472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79535-7AA1-4106-A08A-D9AE2227BA06}"/>
              </a:ext>
            </a:extLst>
          </p:cNvPr>
          <p:cNvSpPr txBox="1"/>
          <p:nvPr/>
        </p:nvSpPr>
        <p:spPr>
          <a:xfrm>
            <a:off x="2303585" y="5973040"/>
            <a:ext cx="18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Training dataset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D91F8-A736-48DD-8C38-566F3E84B2DF}"/>
              </a:ext>
            </a:extLst>
          </p:cNvPr>
          <p:cNvSpPr txBox="1"/>
          <p:nvPr/>
        </p:nvSpPr>
        <p:spPr>
          <a:xfrm>
            <a:off x="8585120" y="5973040"/>
            <a:ext cx="138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Dataset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B2140-0161-4631-9964-59BDB68E375D}"/>
              </a:ext>
            </a:extLst>
          </p:cNvPr>
          <p:cNvSpPr txBox="1"/>
          <p:nvPr/>
        </p:nvSpPr>
        <p:spPr>
          <a:xfrm>
            <a:off x="8440615" y="3560574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Validation set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108CB-ED24-4AB1-B6B5-2D6C3B69D268}"/>
              </a:ext>
            </a:extLst>
          </p:cNvPr>
          <p:cNvSpPr/>
          <p:nvPr/>
        </p:nvSpPr>
        <p:spPr>
          <a:xfrm>
            <a:off x="11271738" y="5002823"/>
            <a:ext cx="339070" cy="79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F0AFA-C4CB-41B0-BAA4-8F369E1078D0}"/>
              </a:ext>
            </a:extLst>
          </p:cNvPr>
          <p:cNvSpPr/>
          <p:nvPr/>
        </p:nvSpPr>
        <p:spPr>
          <a:xfrm>
            <a:off x="11271738" y="5216852"/>
            <a:ext cx="33907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61214"/>
              </p:ext>
            </p:extLst>
          </p:nvPr>
        </p:nvGraphicFramePr>
        <p:xfrm>
          <a:off x="6380665" y="4098583"/>
          <a:ext cx="5811335" cy="180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Concentration of glucose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Diabetes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Insulin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B740E31-AC6C-4AA0-9068-E35C342F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18222"/>
              </p:ext>
            </p:extLst>
          </p:nvPr>
        </p:nvGraphicFramePr>
        <p:xfrm>
          <a:off x="80107" y="2036103"/>
          <a:ext cx="614484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141">
                  <a:extLst>
                    <a:ext uri="{9D8B030D-6E8A-4147-A177-3AD203B41FA5}">
                      <a16:colId xmlns:a16="http://schemas.microsoft.com/office/drawing/2014/main" val="139243860"/>
                    </a:ext>
                  </a:extLst>
                </a:gridCol>
                <a:gridCol w="1024141">
                  <a:extLst>
                    <a:ext uri="{9D8B030D-6E8A-4147-A177-3AD203B41FA5}">
                      <a16:colId xmlns:a16="http://schemas.microsoft.com/office/drawing/2014/main" val="2936750661"/>
                    </a:ext>
                  </a:extLst>
                </a:gridCol>
                <a:gridCol w="1024141">
                  <a:extLst>
                    <a:ext uri="{9D8B030D-6E8A-4147-A177-3AD203B41FA5}">
                      <a16:colId xmlns:a16="http://schemas.microsoft.com/office/drawing/2014/main" val="1935810106"/>
                    </a:ext>
                  </a:extLst>
                </a:gridCol>
                <a:gridCol w="1024141">
                  <a:extLst>
                    <a:ext uri="{9D8B030D-6E8A-4147-A177-3AD203B41FA5}">
                      <a16:colId xmlns:a16="http://schemas.microsoft.com/office/drawing/2014/main" val="2756874613"/>
                    </a:ext>
                  </a:extLst>
                </a:gridCol>
                <a:gridCol w="1024141">
                  <a:extLst>
                    <a:ext uri="{9D8B030D-6E8A-4147-A177-3AD203B41FA5}">
                      <a16:colId xmlns:a16="http://schemas.microsoft.com/office/drawing/2014/main" val="1391885956"/>
                    </a:ext>
                  </a:extLst>
                </a:gridCol>
                <a:gridCol w="1024141">
                  <a:extLst>
                    <a:ext uri="{9D8B030D-6E8A-4147-A177-3AD203B41FA5}">
                      <a16:colId xmlns:a16="http://schemas.microsoft.com/office/drawing/2014/main" val="416327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Concentration of glucose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 history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Insulin level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3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1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6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67985"/>
                  </a:ext>
                </a:extLst>
              </a:tr>
              <a:tr h="2893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78759"/>
                  </a:ext>
                </a:extLst>
              </a:tr>
              <a:tr h="2893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9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38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974</TotalTime>
  <Words>639</Words>
  <Application>Microsoft Office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 2</vt:lpstr>
      <vt:lpstr>Dividend</vt:lpstr>
      <vt:lpstr>Diabetes prediction using naïve Bayes</vt:lpstr>
      <vt:lpstr>introduction</vt:lpstr>
      <vt:lpstr>dataset</vt:lpstr>
      <vt:lpstr>Naive Bayes Classification </vt:lpstr>
      <vt:lpstr>What is Naive Bayes Classifier </vt:lpstr>
      <vt:lpstr>Types of Naive Bayes Classifier: </vt:lpstr>
      <vt:lpstr>Classifier Building in Scikit-learn 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Marsha Mariya Kappan</cp:lastModifiedBy>
  <cp:revision>40</cp:revision>
  <dcterms:created xsi:type="dcterms:W3CDTF">2021-03-02T09:24:31Z</dcterms:created>
  <dcterms:modified xsi:type="dcterms:W3CDTF">2021-03-12T06:13:38Z</dcterms:modified>
</cp:coreProperties>
</file>