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2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7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63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08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54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44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58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13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3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5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5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6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89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19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05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98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BBC0-8E37-468B-8288-C637D664F605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6A4F-3551-4832-8B4D-FAA70BD1C26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428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0351-29AF-4381-AAEC-2F7AD1517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PLAN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F718E-76C1-420B-BAA2-6867AAB81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DEFINITION: </a:t>
            </a:r>
          </a:p>
          <a:p>
            <a:r>
              <a:rPr lang="en-US" dirty="0"/>
              <a:t>A business plan is a written document that provides a </a:t>
            </a:r>
            <a:r>
              <a:rPr lang="en-US" dirty="0" err="1"/>
              <a:t>descripition</a:t>
            </a:r>
            <a:r>
              <a:rPr lang="en-US" dirty="0"/>
              <a:t> of your company and overview of your company’s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69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7201-79F2-435E-BE76-02ACD65A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79" y="618518"/>
            <a:ext cx="8426131" cy="931608"/>
          </a:xfrm>
        </p:spPr>
        <p:txBody>
          <a:bodyPr/>
          <a:lstStyle/>
          <a:p>
            <a:r>
              <a:rPr lang="en-US" dirty="0"/>
              <a:t>Marketing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E17A-B01D-4AE8-B9D7-A594FDFB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Conduct market research</a:t>
            </a:r>
          </a:p>
          <a:p>
            <a:r>
              <a:rPr lang="en-US" dirty="0"/>
              <a:t>Build a strong website</a:t>
            </a:r>
          </a:p>
          <a:p>
            <a:r>
              <a:rPr lang="en-US" dirty="0"/>
              <a:t>Develop promotional offers</a:t>
            </a:r>
          </a:p>
          <a:p>
            <a:r>
              <a:rPr lang="en-GB" dirty="0"/>
              <a:t>Utilize digital marketing</a:t>
            </a:r>
          </a:p>
          <a:p>
            <a:r>
              <a:rPr lang="en-GB" dirty="0"/>
              <a:t>Develop a marketing budget</a:t>
            </a:r>
          </a:p>
          <a:p>
            <a:r>
              <a:rPr lang="en-GB" dirty="0"/>
              <a:t>Get your marketing goals</a:t>
            </a:r>
          </a:p>
          <a:p>
            <a:r>
              <a:rPr lang="en-GB" dirty="0"/>
              <a:t>Define your target market by considering factors such as age income and interest</a:t>
            </a:r>
          </a:p>
          <a:p>
            <a:r>
              <a:rPr lang="en-GB" dirty="0"/>
              <a:t>Host regular events</a:t>
            </a:r>
          </a:p>
          <a:p>
            <a:r>
              <a:rPr lang="en-GB" dirty="0"/>
              <a:t>Engage with customers through leaving reviews ,offering gift cards and vouchers</a:t>
            </a:r>
          </a:p>
          <a:p>
            <a:r>
              <a:rPr lang="en-GB" dirty="0"/>
              <a:t>Organizing events </a:t>
            </a:r>
            <a:r>
              <a:rPr lang="en-GB" dirty="0" err="1"/>
              <a:t>eg</a:t>
            </a:r>
            <a:r>
              <a:rPr lang="en-GB" dirty="0"/>
              <a:t> charity events, challenges.</a:t>
            </a:r>
          </a:p>
        </p:txBody>
      </p:sp>
    </p:spTree>
    <p:extLst>
      <p:ext uri="{BB962C8B-B14F-4D97-AF65-F5344CB8AC3E}">
        <p14:creationId xmlns:p14="http://schemas.microsoft.com/office/powerpoint/2010/main" val="212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BCF3-ADCC-4168-9D26-42BB6A28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7" y="618518"/>
            <a:ext cx="9566954" cy="1478570"/>
          </a:xfrm>
        </p:spPr>
        <p:txBody>
          <a:bodyPr/>
          <a:lstStyle/>
          <a:p>
            <a:r>
              <a:rPr lang="en-US" dirty="0"/>
              <a:t>Competition and how to overcome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9A73-E1AB-4AEE-AD5F-29E41049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Competitors</a:t>
            </a:r>
          </a:p>
          <a:p>
            <a:pPr marL="0" indent="0">
              <a:buNone/>
            </a:pPr>
            <a:r>
              <a:rPr lang="en-GB" dirty="0"/>
              <a:t>Similar business types (hotels)</a:t>
            </a:r>
          </a:p>
          <a:p>
            <a:pPr marL="0" indent="0">
              <a:buNone/>
            </a:pPr>
            <a:r>
              <a:rPr lang="en-GB" dirty="0"/>
              <a:t>Organizations producing alternative services which meet same customer needs (restaurants)</a:t>
            </a:r>
          </a:p>
          <a:p>
            <a:pPr marL="0" indent="0">
              <a:buNone/>
            </a:pPr>
            <a:r>
              <a:rPr lang="en-GB" b="1" u="sng" dirty="0"/>
              <a:t>Competition</a:t>
            </a:r>
          </a:p>
          <a:p>
            <a:pPr marL="0" indent="0">
              <a:buNone/>
            </a:pPr>
            <a:r>
              <a:rPr lang="en-GB" dirty="0"/>
              <a:t>Location</a:t>
            </a:r>
          </a:p>
          <a:p>
            <a:pPr marL="0" indent="0">
              <a:buNone/>
            </a:pPr>
            <a:r>
              <a:rPr lang="en-GB" dirty="0"/>
              <a:t>Amenities and services </a:t>
            </a:r>
          </a:p>
          <a:p>
            <a:pPr marL="0" indent="0">
              <a:buNone/>
            </a:pPr>
            <a:r>
              <a:rPr lang="en-GB" dirty="0"/>
              <a:t>Customer service</a:t>
            </a:r>
          </a:p>
          <a:p>
            <a:pPr marL="0" indent="0">
              <a:buNone/>
            </a:pPr>
            <a:r>
              <a:rPr lang="en-GB" dirty="0"/>
              <a:t>Brand recognition</a:t>
            </a:r>
          </a:p>
          <a:p>
            <a:pPr marL="0" indent="0">
              <a:buNone/>
            </a:pPr>
            <a:r>
              <a:rPr lang="en-GB" dirty="0"/>
              <a:t>Pricing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0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4EDE-F011-45BE-B361-0265BE32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765" y="618518"/>
            <a:ext cx="8948645" cy="1478570"/>
          </a:xfrm>
        </p:spPr>
        <p:txBody>
          <a:bodyPr/>
          <a:lstStyle/>
          <a:p>
            <a:r>
              <a:rPr lang="en-US" dirty="0"/>
              <a:t>Overcoming the competition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18DF-F6BA-4B56-8EF2-F2347C4C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 better customer service than competing hotels</a:t>
            </a:r>
          </a:p>
          <a:p>
            <a:r>
              <a:rPr lang="en-US" dirty="0"/>
              <a:t>Develop a strong club membership</a:t>
            </a:r>
          </a:p>
          <a:p>
            <a:r>
              <a:rPr lang="en-US" dirty="0"/>
              <a:t>Develop a unique and strong brand identity that resonates with target customers </a:t>
            </a:r>
          </a:p>
          <a:p>
            <a:r>
              <a:rPr lang="en-US" dirty="0"/>
              <a:t>Offer unique experiences that cannot be found elsewhere </a:t>
            </a:r>
            <a:r>
              <a:rPr lang="en-US" dirty="0" err="1"/>
              <a:t>eg</a:t>
            </a:r>
            <a:r>
              <a:rPr lang="en-US" dirty="0"/>
              <a:t> exclusive tours</a:t>
            </a:r>
          </a:p>
          <a:p>
            <a:r>
              <a:rPr lang="en-US" dirty="0"/>
              <a:t>Invest in sustainability and consistency in services</a:t>
            </a:r>
          </a:p>
          <a:p>
            <a:r>
              <a:rPr lang="en-US" dirty="0"/>
              <a:t>Counter competition by partnerships</a:t>
            </a:r>
          </a:p>
          <a:p>
            <a:r>
              <a:rPr lang="en-US" dirty="0"/>
              <a:t>Absorbing competition by purchasing the competing organizations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54B-BD3C-4452-816D-CBC54B3C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17" y="618518"/>
            <a:ext cx="8896394" cy="1478570"/>
          </a:xfrm>
        </p:spPr>
        <p:txBody>
          <a:bodyPr/>
          <a:lstStyle/>
          <a:p>
            <a:r>
              <a:rPr lang="en-US" dirty="0"/>
              <a:t>How to price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F6E9-9D5D-4652-988C-5207ED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according to services and production cost</a:t>
            </a:r>
          </a:p>
          <a:p>
            <a:r>
              <a:rPr lang="en-US" dirty="0"/>
              <a:t>Pay as you eat/as </a:t>
            </a:r>
            <a:r>
              <a:rPr lang="en-US" dirty="0" err="1"/>
              <a:t>sserved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814167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BF1-A661-435A-993B-317092BF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57" y="618518"/>
            <a:ext cx="8957354" cy="854682"/>
          </a:xfrm>
        </p:spPr>
        <p:txBody>
          <a:bodyPr/>
          <a:lstStyle/>
          <a:p>
            <a:r>
              <a:rPr lang="en-US" dirty="0"/>
              <a:t>Distribution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7D37-7700-4CC1-A49A-2A052692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Social media to propel reach of potential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Corporate partnership such as travel agencies for transport of guests during peak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Utilizing a channel management system to avoid overbooking or under booking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Setting up more hotel branches for ease of accessibility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deliveries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Competitor analysis. Understanding competitor pricing can help hotel improve on their own distribution strategy.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6C3-343A-4E7F-8144-CCDCD85F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005" y="618518"/>
            <a:ext cx="7790405" cy="1478570"/>
          </a:xfrm>
        </p:spPr>
        <p:txBody>
          <a:bodyPr/>
          <a:lstStyle/>
          <a:p>
            <a:r>
              <a:rPr lang="en-US" dirty="0"/>
              <a:t>MANAGEMENT PLANS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4AE1-C695-4BC0-B879-0C4B01A1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Hiring and training employees plan</a:t>
            </a:r>
          </a:p>
          <a:p>
            <a:r>
              <a:rPr lang="en-US" dirty="0"/>
              <a:t>Effective financial management which is crucial for the long term success of the business</a:t>
            </a:r>
          </a:p>
          <a:p>
            <a:r>
              <a:rPr lang="en-US" dirty="0"/>
              <a:t>A strong marketing and sales plan is essential for attracting customers</a:t>
            </a:r>
          </a:p>
          <a:p>
            <a:r>
              <a:rPr lang="en-US" dirty="0"/>
              <a:t>The hotel should have clear policies and procedures for managing daily operations </a:t>
            </a:r>
            <a:r>
              <a:rPr lang="en-US" dirty="0" err="1"/>
              <a:t>eg</a:t>
            </a:r>
            <a:r>
              <a:rPr lang="en-US" dirty="0"/>
              <a:t> security, cleaning </a:t>
            </a:r>
          </a:p>
          <a:p>
            <a:r>
              <a:rPr lang="en-US" dirty="0"/>
              <a:t>Technology and innovation helps improve operational </a:t>
            </a:r>
            <a:r>
              <a:rPr lang="en-US" dirty="0" err="1"/>
              <a:t>effeciency</a:t>
            </a:r>
            <a:r>
              <a:rPr lang="en-US" dirty="0"/>
              <a:t> and enhance the guest experience </a:t>
            </a:r>
            <a:r>
              <a:rPr lang="en-US" dirty="0" err="1"/>
              <a:t>eg</a:t>
            </a:r>
            <a:r>
              <a:rPr lang="en-US" dirty="0"/>
              <a:t> mobile checking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24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9876-ADCD-483C-858E-5BD743B3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83" y="618518"/>
            <a:ext cx="7712028" cy="1478570"/>
          </a:xfrm>
        </p:spPr>
        <p:txBody>
          <a:bodyPr/>
          <a:lstStyle/>
          <a:p>
            <a:r>
              <a:rPr lang="en-US" dirty="0"/>
              <a:t>RECRUITMENT PLANS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C7FC-4F07-4BA2-8C81-2819503B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Determine the Staffing needs </a:t>
            </a:r>
            <a:r>
              <a:rPr lang="en-US" dirty="0" err="1"/>
              <a:t>eg</a:t>
            </a:r>
            <a:r>
              <a:rPr lang="en-US" dirty="0"/>
              <a:t>, size of hotel and no. of rooms</a:t>
            </a:r>
          </a:p>
          <a:p>
            <a:r>
              <a:rPr lang="en-US" dirty="0"/>
              <a:t>Develop job descriptions </a:t>
            </a:r>
            <a:r>
              <a:rPr lang="en-US" dirty="0" err="1"/>
              <a:t>eg.</a:t>
            </a:r>
            <a:r>
              <a:rPr lang="en-US" dirty="0"/>
              <a:t> The duties and required skills</a:t>
            </a:r>
          </a:p>
          <a:p>
            <a:r>
              <a:rPr lang="en-US" dirty="0"/>
              <a:t>Identify recruitment sources, </a:t>
            </a:r>
            <a:r>
              <a:rPr lang="en-US" dirty="0" err="1"/>
              <a:t>eg</a:t>
            </a:r>
            <a:r>
              <a:rPr lang="en-US" dirty="0"/>
              <a:t> social media, recruitment agencies or culinary institutions(catering)</a:t>
            </a:r>
          </a:p>
          <a:p>
            <a:r>
              <a:rPr lang="en-US" dirty="0"/>
              <a:t>Conduct background checks to verify on criminal records and employment history</a:t>
            </a:r>
          </a:p>
          <a:p>
            <a:r>
              <a:rPr lang="en-US" dirty="0"/>
              <a:t>Make a job offer that includes details such as salaries benefits and start dates</a:t>
            </a:r>
          </a:p>
          <a:p>
            <a:r>
              <a:rPr lang="en-US" dirty="0"/>
              <a:t>Onboarding which includes orientation and 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145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A0C-DB93-4749-8AD2-5AFA7514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5ED8-0A78-409C-A92D-C2FAC6E8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52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2151-E94F-4335-AA4F-6B37F45C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59" y="618518"/>
            <a:ext cx="7633651" cy="1478570"/>
          </a:xfrm>
        </p:spPr>
        <p:txBody>
          <a:bodyPr/>
          <a:lstStyle/>
          <a:p>
            <a:r>
              <a:rPr lang="en-US" dirty="0"/>
              <a:t>Production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86D0-1292-4648-8AFF-CD9034EE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 and plans for effective product and service delivery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Standardization of processes which involves creating consistent procedures and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Capacity planning which involves forecasting the numbers of guests the hotel will receive and making sure there is sufficient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which involves monitoring and measuring the quality of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Cross training staff to ensure that the hotel has the necessary skills and flexibility to meet demands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44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919C-1463-4523-8709-E351F4E1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19" y="618518"/>
            <a:ext cx="7877491" cy="1478570"/>
          </a:xfrm>
        </p:spPr>
        <p:txBody>
          <a:bodyPr/>
          <a:lstStyle/>
          <a:p>
            <a:r>
              <a:rPr lang="en-US" dirty="0"/>
              <a:t>Financial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75F6-2883-46BF-902C-67973861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4674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Budgeting which helps to set goals, plan expenses and track progress to achieving financial objectives</a:t>
            </a:r>
          </a:p>
          <a:p>
            <a:r>
              <a:rPr lang="en-US" dirty="0"/>
              <a:t> Revenue managements which involves monitoring demands , adjusting room rates based on demands to ensure that the hotel is maximizing revenue</a:t>
            </a:r>
          </a:p>
          <a:p>
            <a:r>
              <a:rPr lang="en-US" dirty="0"/>
              <a:t>Cost control which involves identifying areas where cost can be reduced, negotiating with suppliers and implementing measures to improve efficiency</a:t>
            </a:r>
          </a:p>
          <a:p>
            <a:r>
              <a:rPr lang="en-US" dirty="0"/>
              <a:t>Cash flow management which includes managing accounts receivable, accounts payable and ensuring that the hotel has sufficient cash to meet its financial obligations</a:t>
            </a:r>
          </a:p>
          <a:p>
            <a:r>
              <a:rPr lang="en-US" dirty="0"/>
              <a:t>Financial reporting which involves preparing and presenting financial information to stake holders such as invertors and lenders</a:t>
            </a:r>
          </a:p>
          <a:p>
            <a:endParaRPr lang="en-GB" dirty="0"/>
          </a:p>
          <a:p>
            <a:r>
              <a:rPr lang="en-GB" dirty="0"/>
              <a:t>Capital budgeting which involves making long term investment decisions such as purchasing new equipment and renovations.</a:t>
            </a:r>
          </a:p>
          <a:p>
            <a:endParaRPr lang="en-GB" dirty="0"/>
          </a:p>
          <a:p>
            <a:r>
              <a:rPr lang="en-GB" b="1" u="sng" dirty="0"/>
              <a:t>Nb…Sharing of profit by stake holders will be as per percentage ownership of the partners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30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B71C-EB2C-4EC2-A856-95A5AA3C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1" y="618518"/>
            <a:ext cx="7520440" cy="1478570"/>
          </a:xfrm>
        </p:spPr>
        <p:txBody>
          <a:bodyPr/>
          <a:lstStyle/>
          <a:p>
            <a:r>
              <a:rPr lang="en-US" dirty="0"/>
              <a:t>The Ultimate  5star Hotel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FAF3-59F1-48CE-94C7-6D9C8FBC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74" y="2249487"/>
            <a:ext cx="954953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DESCRIPTION</a:t>
            </a:r>
          </a:p>
          <a:p>
            <a:pPr marL="0" indent="0">
              <a:buNone/>
            </a:pPr>
            <a:r>
              <a:rPr lang="en-GB" dirty="0"/>
              <a:t> The Ultimate Hotel is a food and beverage company that provides high-quality, healthy, and affordable delicacies to customers. Our </a:t>
            </a:r>
            <a:r>
              <a:rPr lang="en-GB" b="1" dirty="0"/>
              <a:t>mission</a:t>
            </a:r>
            <a:r>
              <a:rPr lang="en-GB" dirty="0"/>
              <a:t> is to make it easy and convenient for customers to eat well, whether at home or on-the-go, while also providing exceptional customer service and support. We </a:t>
            </a:r>
            <a:r>
              <a:rPr lang="en-GB" b="1" dirty="0"/>
              <a:t>offer</a:t>
            </a:r>
            <a:r>
              <a:rPr lang="en-GB" dirty="0"/>
              <a:t> a range of products, including meal kits, ready-to-eat meals, snacks, and beverages, and provide online ordering and delivery services to meet the needs of our customers.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FEE2-6970-4B15-ACDA-FE6AC296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39" y="618518"/>
            <a:ext cx="8365171" cy="1478570"/>
          </a:xfrm>
        </p:spPr>
        <p:txBody>
          <a:bodyPr/>
          <a:lstStyle/>
          <a:p>
            <a:r>
              <a:rPr lang="en-US" dirty="0"/>
              <a:t>BUSINESS OWNERSIP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6905-95BA-432B-9BDA-4BB88196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to high start-up </a:t>
            </a:r>
            <a:r>
              <a:rPr lang="en-US"/>
              <a:t>cost required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business will be a Partnership / Private Limited liability company</a:t>
            </a:r>
          </a:p>
          <a:p>
            <a:r>
              <a:rPr lang="en-US" dirty="0"/>
              <a:t>Ownership percentage as per the distribution</a:t>
            </a:r>
          </a:p>
          <a:p>
            <a:r>
              <a:rPr lang="en-US" dirty="0"/>
              <a:t>A private limited company ownership in loss recovery based on shares and not </a:t>
            </a:r>
            <a:r>
              <a:rPr lang="en-US" dirty="0" err="1"/>
              <a:t>assests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05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1CF6-35DB-4B34-A99F-087AE1DC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7C72-1459-462C-AE56-E01B4B43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Managing daily operations such as food preparations,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Customer relations,  and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Advertising restaurant to attract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Developing a menu that will appeal to a wide range of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Ensuring compliance food safety regulations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Organizing catering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and inviting a welcoming atmosphere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foot costs and pocket friendly menus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Establishing relationships with local vendors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Hiring professionals and experienced staff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988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E48D-EDB4-4D15-A1E9-2F8580D5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A97D-58CA-4D8C-A327-4342F51C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Accommodation</a:t>
            </a:r>
          </a:p>
          <a:p>
            <a:pPr marL="0" indent="0">
              <a:buNone/>
            </a:pPr>
            <a:r>
              <a:rPr lang="en-GB" dirty="0"/>
              <a:t>Recreational services</a:t>
            </a:r>
          </a:p>
          <a:p>
            <a:pPr marL="0" indent="0">
              <a:buNone/>
            </a:pPr>
            <a:r>
              <a:rPr lang="en-GB" dirty="0"/>
              <a:t>Catering services</a:t>
            </a:r>
          </a:p>
          <a:p>
            <a:pPr marL="0" indent="0">
              <a:buNone/>
            </a:pPr>
            <a:r>
              <a:rPr lang="en-GB" dirty="0"/>
              <a:t>Conferencing services</a:t>
            </a:r>
          </a:p>
          <a:p>
            <a:pPr marL="0" indent="0">
              <a:buNone/>
            </a:pPr>
            <a:r>
              <a:rPr lang="en-GB" dirty="0"/>
              <a:t>Meals and drinks</a:t>
            </a:r>
          </a:p>
          <a:p>
            <a:pPr marL="0" indent="0">
              <a:buNone/>
            </a:pPr>
            <a:r>
              <a:rPr lang="en-GB" dirty="0"/>
              <a:t>Partying services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865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2811-8950-4509-A5D6-1FF60C6A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starting business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B170-D32F-403C-B69A-D312B2DA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hotel is a growing and lucrative with significant potential for success </a:t>
            </a:r>
          </a:p>
          <a:p>
            <a:r>
              <a:rPr lang="en-US" dirty="0"/>
              <a:t>Business gap</a:t>
            </a:r>
          </a:p>
          <a:p>
            <a:r>
              <a:rPr lang="en-US" dirty="0"/>
              <a:t>Growing population which requires hotel services</a:t>
            </a:r>
          </a:p>
          <a:p>
            <a:r>
              <a:rPr lang="en-US" dirty="0"/>
              <a:t>Provide customers with high quality food and </a:t>
            </a:r>
            <a:r>
              <a:rPr lang="en-US" dirty="0" err="1"/>
              <a:t>and</a:t>
            </a:r>
            <a:r>
              <a:rPr lang="en-US" dirty="0"/>
              <a:t> a comfortable atmosphere</a:t>
            </a:r>
          </a:p>
          <a:p>
            <a:r>
              <a:rPr lang="en-GB" dirty="0"/>
              <a:t>Even if there are as many hotels we aim to provide more amenities and of high quality compared to other hotels</a:t>
            </a:r>
          </a:p>
        </p:txBody>
      </p:sp>
    </p:spTree>
    <p:extLst>
      <p:ext uri="{BB962C8B-B14F-4D97-AF65-F5344CB8AC3E}">
        <p14:creationId xmlns:p14="http://schemas.microsoft.com/office/powerpoint/2010/main" val="3803368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B2ED-8B82-4097-A53E-41D9BFEE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0980"/>
          </a:xfrm>
        </p:spPr>
        <p:txBody>
          <a:bodyPr/>
          <a:lstStyle/>
          <a:p>
            <a:r>
              <a:rPr lang="en-US" dirty="0"/>
              <a:t>Goals for the business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6FED-C366-48E8-9373-5489F3B8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498"/>
            <a:ext cx="10515600" cy="51903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Short term goals</a:t>
            </a:r>
          </a:p>
          <a:p>
            <a:r>
              <a:rPr lang="en-US" dirty="0"/>
              <a:t>Satisfy customer needs</a:t>
            </a:r>
          </a:p>
          <a:p>
            <a:r>
              <a:rPr lang="en-GB" dirty="0"/>
              <a:t>Increase revenue</a:t>
            </a:r>
          </a:p>
          <a:p>
            <a:r>
              <a:rPr lang="en-GB" dirty="0"/>
              <a:t>Maintaining a positive online reputation through social media and online review platforms</a:t>
            </a:r>
          </a:p>
          <a:p>
            <a:r>
              <a:rPr lang="en-GB" dirty="0"/>
              <a:t>Engage with the community</a:t>
            </a:r>
          </a:p>
          <a:p>
            <a:r>
              <a:rPr lang="en-GB" dirty="0"/>
              <a:t>Provide exceptional guest experience</a:t>
            </a:r>
          </a:p>
          <a:p>
            <a:pPr marL="0" indent="0">
              <a:buNone/>
            </a:pPr>
            <a:r>
              <a:rPr lang="en-GB" b="1" u="sng" dirty="0"/>
              <a:t>Long Term goals</a:t>
            </a:r>
          </a:p>
          <a:p>
            <a:pPr marL="0" indent="0">
              <a:buNone/>
            </a:pPr>
            <a:r>
              <a:rPr lang="en-GB" dirty="0"/>
              <a:t>Expand business by opening new locations</a:t>
            </a:r>
          </a:p>
          <a:p>
            <a:pPr marL="0" indent="0">
              <a:buNone/>
            </a:pPr>
            <a:r>
              <a:rPr lang="en-GB" dirty="0"/>
              <a:t>Establishing a hotel with a reputable brand within the industry</a:t>
            </a:r>
          </a:p>
          <a:p>
            <a:pPr marL="0" indent="0">
              <a:buNone/>
            </a:pPr>
            <a:r>
              <a:rPr lang="en-GB" dirty="0"/>
              <a:t>Achieve financial success</a:t>
            </a:r>
          </a:p>
          <a:p>
            <a:pPr marL="0" indent="0">
              <a:buNone/>
            </a:pPr>
            <a:r>
              <a:rPr lang="en-GB" dirty="0"/>
              <a:t>Create a unique dining experience</a:t>
            </a:r>
          </a:p>
          <a:p>
            <a:pPr marL="0" indent="0">
              <a:buNone/>
            </a:pPr>
            <a:r>
              <a:rPr lang="en-GB" dirty="0"/>
              <a:t>Diversified food varieties including cultural and exotic tastes.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u="sng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3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885-E003-4A67-92AA-34805629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6FFB-D097-4879-AB0A-DB471BD0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Convert and existing property to a hotel </a:t>
            </a:r>
          </a:p>
          <a:p>
            <a:pPr marL="0" indent="0">
              <a:buNone/>
            </a:pPr>
            <a:r>
              <a:rPr lang="en-US" dirty="0"/>
              <a:t>–It is creative and cost effective</a:t>
            </a:r>
          </a:p>
          <a:p>
            <a:r>
              <a:rPr lang="en-US" dirty="0"/>
              <a:t>Modifications and renovations made to meet hotel standards will be required</a:t>
            </a:r>
          </a:p>
          <a:p>
            <a:r>
              <a:rPr lang="en-US" dirty="0"/>
              <a:t>Identify business gaps in the existing hotel 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                                  Capital Acquisition:</a:t>
            </a:r>
          </a:p>
          <a:p>
            <a:r>
              <a:rPr lang="en-US" dirty="0"/>
              <a:t>Collaboration with financial investors</a:t>
            </a:r>
          </a:p>
          <a:p>
            <a:r>
              <a:rPr lang="en-US" dirty="0"/>
              <a:t>Savings</a:t>
            </a:r>
          </a:p>
          <a:p>
            <a:r>
              <a:rPr lang="en-US" dirty="0"/>
              <a:t>Investment plans by core founders</a:t>
            </a:r>
          </a:p>
          <a:p>
            <a:pPr marL="0" indent="0">
              <a:buNone/>
            </a:pPr>
            <a:r>
              <a:rPr lang="en-US" dirty="0"/>
              <a:t>Share and stake holders</a:t>
            </a:r>
          </a:p>
          <a:p>
            <a:r>
              <a:rPr lang="en-GB" dirty="0"/>
              <a:t>Loans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7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A254-71BB-420D-A4F3-25944056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754" y="365126"/>
            <a:ext cx="9673046" cy="871492"/>
          </a:xfrm>
        </p:spPr>
        <p:txBody>
          <a:bodyPr/>
          <a:lstStyle/>
          <a:p>
            <a:r>
              <a:rPr lang="en-US" dirty="0"/>
              <a:t>Strategies to growth of the business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9FFC-9F76-40C6-A90F-92D67332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Focus non customer service </a:t>
            </a:r>
            <a:r>
              <a:rPr lang="en-US" dirty="0" err="1"/>
              <a:t>ie</a:t>
            </a:r>
            <a:r>
              <a:rPr lang="en-US" dirty="0"/>
              <a:t>, make sure the guest feel comfortable by providing excellent customer service</a:t>
            </a:r>
          </a:p>
          <a:p>
            <a:r>
              <a:rPr lang="en-GB" dirty="0"/>
              <a:t>Providing safe and clean environment for customers and staff to encourage them back</a:t>
            </a:r>
          </a:p>
          <a:p>
            <a:r>
              <a:rPr lang="en-GB" dirty="0"/>
              <a:t>Focus on adding amenities </a:t>
            </a:r>
            <a:r>
              <a:rPr lang="en-GB" dirty="0" err="1"/>
              <a:t>eg</a:t>
            </a:r>
            <a:r>
              <a:rPr lang="en-GB" dirty="0"/>
              <a:t>, fitness centres and spas of high quality</a:t>
            </a:r>
          </a:p>
          <a:p>
            <a:r>
              <a:rPr lang="en-GB" dirty="0"/>
              <a:t>Marketing the hotel online </a:t>
            </a:r>
            <a:r>
              <a:rPr lang="en-GB" dirty="0" err="1"/>
              <a:t>ie</a:t>
            </a:r>
            <a:r>
              <a:rPr lang="en-GB" dirty="0"/>
              <a:t>, social media platforms</a:t>
            </a:r>
          </a:p>
          <a:p>
            <a:r>
              <a:rPr lang="en-GB" dirty="0"/>
              <a:t>Offer special promotions to attract more customers</a:t>
            </a:r>
          </a:p>
          <a:p>
            <a:r>
              <a:rPr lang="en-GB" dirty="0"/>
              <a:t>Invest in technology that improves customer experience </a:t>
            </a:r>
          </a:p>
          <a:p>
            <a:r>
              <a:rPr lang="en-GB" dirty="0"/>
              <a:t>Loyalty program which reward consistent guests</a:t>
            </a:r>
          </a:p>
          <a:p>
            <a:r>
              <a:rPr lang="en-GB" dirty="0"/>
              <a:t>Opening addition locations for ease of accessibility.</a:t>
            </a:r>
          </a:p>
          <a:p>
            <a:r>
              <a:rPr lang="en-GB" dirty="0"/>
              <a:t>Free delivery of commodities within the area.</a:t>
            </a:r>
          </a:p>
          <a:p>
            <a:r>
              <a:rPr lang="en-GB" dirty="0"/>
              <a:t>Focus on quality services and qualified staff.</a:t>
            </a:r>
          </a:p>
          <a:p>
            <a:r>
              <a:rPr lang="en-GB" dirty="0"/>
              <a:t>Organizing frequent events </a:t>
            </a:r>
            <a:r>
              <a:rPr lang="en-GB" dirty="0" err="1"/>
              <a:t>ie</a:t>
            </a:r>
            <a:r>
              <a:rPr lang="en-GB" dirty="0"/>
              <a:t> team </a:t>
            </a:r>
            <a:r>
              <a:rPr lang="en-GB" dirty="0" err="1"/>
              <a:t>buldings</a:t>
            </a:r>
            <a:r>
              <a:rPr lang="en-GB" dirty="0"/>
              <a:t> bonfires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0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412</TotalTime>
  <Words>1092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BUSINESS PLAN</vt:lpstr>
      <vt:lpstr>The Ultimate  5star Hotel</vt:lpstr>
      <vt:lpstr>BUSINESS OWNERSIP</vt:lpstr>
      <vt:lpstr>Major activities</vt:lpstr>
      <vt:lpstr>SERVICES OFFERED</vt:lpstr>
      <vt:lpstr>Reason for starting business </vt:lpstr>
      <vt:lpstr>Goals for the business</vt:lpstr>
      <vt:lpstr>Entry Strategy</vt:lpstr>
      <vt:lpstr>Strategies to growth of the business</vt:lpstr>
      <vt:lpstr>Marketing plan</vt:lpstr>
      <vt:lpstr>Competition and how to overcome it</vt:lpstr>
      <vt:lpstr>Overcoming the competition</vt:lpstr>
      <vt:lpstr>How to price</vt:lpstr>
      <vt:lpstr>Distribution strategy</vt:lpstr>
      <vt:lpstr>MANAGEMENT PLANS</vt:lpstr>
      <vt:lpstr>RECRUITMENT PLANS</vt:lpstr>
      <vt:lpstr>Operational strategy</vt:lpstr>
      <vt:lpstr>Production strategy</vt:lpstr>
      <vt:lpstr>Financial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Emanuel Marshal</dc:creator>
  <cp:lastModifiedBy>Emanuel Marshal</cp:lastModifiedBy>
  <cp:revision>37</cp:revision>
  <dcterms:created xsi:type="dcterms:W3CDTF">2023-03-06T12:17:24Z</dcterms:created>
  <dcterms:modified xsi:type="dcterms:W3CDTF">2023-03-07T11:29:46Z</dcterms:modified>
</cp:coreProperties>
</file>