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3aeb9b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a3aeb9b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3aeb9bc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a3aeb9bc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a3aeb9bc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a3aeb9bc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a3aeb9bc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a3aeb9bc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5006/Untitl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/>
              <a:t>"Understanding COVID-19: Cases, Vaccination, and Insights"</a:t>
            </a:r>
            <a:endParaRPr sz="296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Protogene Hahirwabayo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Alignment with Computational Group's Work: The focus of the computational group described in the job description is on identifying biomarkers in various disease areas, including infectious diseases such as COVID-19. My interest in understanding COVID-19 cases and vaccination efforts aligns perfectly with the group's research goals and areas of focus.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Topic Demonstrates My Skills: Solid Background in Statistics and Machine Learning,Proficiency in Python,Experience with Data Management and Dashboard Building,Curiosity and Grit,Opportunity to build and test and </a:t>
            </a:r>
            <a:r>
              <a:rPr lang="en"/>
              <a:t>develop</a:t>
            </a:r>
            <a:r>
              <a:rPr lang="en"/>
              <a:t> a more advanced Nature language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23550"/>
            <a:ext cx="7505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23550"/>
            <a:ext cx="7505701" cy="29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Understanding of COVID-19 Dynamics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Data-driven Decision Support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Enhanced Public Awareness and Education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Contribution to Research and Innovation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Build an Interactive real-time Dashboard </a:t>
            </a:r>
            <a:endParaRPr b="1"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localhost: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Covid_19 Dashboard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253373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3352875" y="2928725"/>
            <a:ext cx="211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QUESTIONS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