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58" r:id="rId5"/>
    <p:sldId id="265" r:id="rId6"/>
    <p:sldId id="257" r:id="rId7"/>
    <p:sldId id="259" r:id="rId8"/>
    <p:sldId id="260" r:id="rId9"/>
    <p:sldId id="268" r:id="rId10"/>
    <p:sldId id="267" r:id="rId11"/>
    <p:sldId id="261" r:id="rId12"/>
    <p:sldId id="269" r:id="rId13"/>
    <p:sldId id="270" r:id="rId14"/>
    <p:sldId id="262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3:53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173 71 276 0 0,'-49'3'3870'0'0,"-74"-2"14055"0"0,138 7-16940 0 0,28-1-205 0 0,172-20 2082 0 0,109 1 555 0 0,-80-17-2316 0 0,-13 0-665 0 0,-203 26-412 0 0,-21 2-10 0 0,0 0 1 0 0,0 0-1 0 0,0 0 0 0 0,0 1 1 0 0,0 1-1 0 0,0-1 0 0 0,0 1 1 0 0,10 2-1 0 0,-17-3-12 0 0,0 0 0 0 0,-1 0 0 0 0,1 1 0 0 0,0-1 0 0 0,0 0 0 0 0,0 0 0 0 0,0 0 0 0 0,0 0 0 0 0,0 0 0 0 0,-1 1 0 0 0,1-1 0 0 0,0 0 0 0 0,0 0 0 0 0,0 0 0 0 0,0 0 0 0 0,0 1 1 0 0,0-1-1 0 0,0 0 0 0 0,0 0 0 0 0,0 0 0 0 0,0 1 0 0 0,0-1 0 0 0,0 0 0 0 0,0 0 0 0 0,0 0 0 0 0,0 1 0 0 0,0-1 0 0 0,0 0 0 0 0,0 0 0 0 0,0 0 0 0 0,0 0 0 0 0,0 1 0 0 0,0-1 0 0 0,1 0 0 0 0,-1 0 0 0 0,0 0 0 0 0,0 0 0 0 0,0 1 0 0 0,0-1 0 0 0,0 0 0 0 0,0 0 0 0 0,1 0 0 0 0,-1 0 0 0 0,0 0 0 0 0,0 0 1 0 0,0 1-1 0 0,0-1 0 0 0,1 0 0 0 0,-1 0 0 0 0,0 0 0 0 0,0 0 0 0 0,0 0 0 0 0,0 0 0 0 0,1 0 0 0 0,-34 10-9 0 0,-50 2-62 0 0,-141 4-14 0 0,64-4 67 0 0,88-8 2 0 0,0-4 0 0 0,-113-13 0 0 0,91 5 12 0 0,92 8-14 0 0,-5 0-4 0 0,7 0 14 0 0,0 0 0 0 0,0 0 0 0 0,0 0 0 0 0,0 0 0 0 0,0 0 0 0 0,0 0 1 0 0,0 0-1 0 0,0 0 0 0 0,0 0 0 0 0,0 1 0 0 0,0-1 0 0 0,0 0 0 0 0,0 0 1 0 0,0 0-1 0 0,0 0 0 0 0,0 0 0 0 0,0 0 0 0 0,0 0 0 0 0,0 0 0 0 0,0 0 1 0 0,0 0-1 0 0,0 0 0 0 0,0 1 0 0 0,0-1 0 0 0,0 0 0 0 0,0 0 0 0 0,0 0 1 0 0,0 0-1 0 0,0 0 0 0 0,0 0 0 0 0,0 0 0 0 0,0 0 0 0 0,84 23-32 0 0,2-4-1 0 0,0-3 0 0 0,107 4 0 0 0,49 9-322 0 0,301 21-559 0 0,-477-47 746 0 0,-23 0 77 0 0,224 7-493 0 0,-245-13 461 0 0,9-7 44 0 0,4-2 98 0 0,83-16 89 0 0,1 6 1 0 0,191-10-1 0 0,-167 28 80 0 0,57-5 8 0 0,-70-10-47 0 0,80-8 152 0 0,68-1 120 0 0,165 14 270 0 0,-374 15-628 0 0,308 16 55 0 0,-146-6-10 0 0,-135-4 47 0 0,155-8 0 0 0,163-30 103 0 0,-265 26-286 0 0,-77 6 95 0 0,128 19 1 0 0,-92-7-30 0 0,33 10-129 0 0,-140-23 59 0 0,23 4 411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19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1 876 0 0,'13'14'2131'0'0,"-1"1"1"0"0,-1 1-1 0 0,14 23 1 0 0,43 104 4261 0 0,-63-132-5813 0 0,99 259 8317 0 0,-88-227-7839 0 0,4 19-172 0 0,-19-58-1079 0 0,-1 0 0 0 0,0 0 1 0 0,1 0-1 0 0,-1 0 1 0 0,-1 1-1 0 0,1-1 1 0 0,-1 0-1 0 0,1 0 0 0 0,-1 0 1 0 0,-1 0-1 0 0,1-1 1 0 0,0 1-1 0 0,-1 0 0 0 0,-2 3 1 0 0,3-5-430 0 0,0 0 0 0 0,-1-1 1 0 0,1 1-1 0 0,-1-1 0 0 0,0 1 0 0 0,0-1 1 0 0,1 1-1 0 0,-1-1 0 0 0,0 0 0 0 0,0 0 1 0 0,0 0-1 0 0,0 0 0 0 0,0-1 0 0 0,-1 1 1 0 0,1 0-1 0 0,0-1 0 0 0,0 1 0 0 0,0-1 1 0 0,-1 0-1 0 0,1 0 0 0 0,0 0 0 0 0,-4 0 1 0 0,4 0 377 0 0,-14-1-5255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1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1756 0 0,'3'-9'10951'0'0,"-3"9"-10790"0"0,30-14 2857 0 0,38-10-1212 0 0,284-69 5770 0 0,-285 82-7601 0 0,105-5 0 0 0,-168 16-444 0 0,39 2-1586 0 0,-31 2-1744 0 0,-2 3-3982 0 0,-4 1 1531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20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487 170 13357 0 0,'1'-4'547'0'0,"0"0"1"0"0,0-1-1 0 0,0 1 0 0 0,0-1 0 0 0,-1 1 1 0 0,1-1-1 0 0,-1 1 0 0 0,0-1 0 0 0,-1 0 0 0 0,1 1 1 0 0,-2-7-1 0 0,0 4-183 0 0,0 0-1 0 0,0 1 1 0 0,-1-1 0 0 0,0 1 0 0 0,0-1 0 0 0,0 1-1 0 0,-7-9 1 0 0,7 11-247 0 0,1 1 1 0 0,-1-1-1 0 0,0 1 0 0 0,0 0 0 0 0,0-1 1 0 0,-1 2-1 0 0,1-1 0 0 0,-1 0 0 0 0,1 0 1 0 0,-1 1-1 0 0,0 0 0 0 0,0 0 0 0 0,0 0 1 0 0,0 0-1 0 0,0 1 0 0 0,-1 0 0 0 0,1-1 1 0 0,0 2-1 0 0,-1-1 0 0 0,1 0 0 0 0,-1 1 1 0 0,1 0-1 0 0,-1 0 0 0 0,1 0 0 0 0,-1 0 1 0 0,1 1-1 0 0,-6 1 0 0 0,-4 4 139 0 0,-1 1 0 0 0,1 1 1 0 0,0 0-1 0 0,1 0 0 0 0,0 2 0 0 0,0 0 0 0 0,1 0 1 0 0,0 1-1 0 0,1 0 0 0 0,0 1 0 0 0,1 1 0 0 0,-16 24 0 0 0,1 3 407 0 0,2 0 0 0 0,2 2-1 0 0,-19 52 1 0 0,27-60-596 0 0,2 1-1 0 0,1 1 1 0 0,1 0 0 0 0,3 0 0 0 0,0 1 0 0 0,3 0 0 0 0,1-1 0 0 0,1 1 0 0 0,7 54 0 0 0,-3-78-67 0 0,0 0 0 0 0,1 0 0 0 0,0 0 0 0 0,1-1 0 0 0,0 1 0 0 0,1-1 0 0 0,0 0 0 0 0,1-1 0 0 0,0 1 0 0 0,1-1 0 0 0,1-1 0 0 0,0 1 0 0 0,0-2 0 0 0,0 1 0 0 0,1-1 0 0 0,22 15 0 0 0,-19-16 0 0 0,0 0 0 0 0,0 0 0 0 0,1-1 0 0 0,0-1 0 0 0,0 0 0 0 0,0-1 0 0 0,1 0 0 0 0,0-2 0 0 0,0 1 0 0 0,0-2 0 0 0,0 0 0 0 0,0-1 0 0 0,0 0 0 0 0,27-3 0 0 0,-24-1 0 0 0,-1-1 0 0 0,0 0 0 0 0,0-2 0 0 0,-1 1 0 0 0,1-2 0 0 0,-1-1 0 0 0,-1 0 0 0 0,1 0 0 0 0,-2-2 0 0 0,1 0 0 0 0,-1 0 0 0 0,-1-2 0 0 0,0 0 0 0 0,0 0 0 0 0,-1-1 0 0 0,18-25 0 0 0,-21 25 0 0 0,0-1 0 0 0,-2 0 0 0 0,1 0 0 0 0,-2-1 0 0 0,1 0 0 0 0,-2 0 0 0 0,0 0 0 0 0,-1-1 0 0 0,-1 0 0 0 0,0 0 0 0 0,-1 0 0 0 0,-1 0 0 0 0,0 0 0 0 0,-2 0 0 0 0,1 0 0 0 0,-2 0 0 0 0,0 0 0 0 0,-7-25 0 0 0,-3 5-501 0 0,-1 1 1 0 0,-2 1-1 0 0,-2 0 1 0 0,-1 1-1 0 0,-1 1 1 0 0,-2 0-1 0 0,0 2 1 0 0,-46-48-1 0 0,38 49-136 0 0,-1 1 0 0 0,-1 1-1 0 0,-1 2 1 0 0,-55-32 0 0 0,80 53-373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2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1 240 0 0,'0'0'4003'0'0,"0"6"-2053"0"0,-2 38 937 0 0,2 0-1 0 0,11 86 0 0 0,31 92 1482 0 0,58 112 1008 0 0,-14-58-4081 0 0,-67-208-5973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2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1148 0 0,'7'-10'5826'0'0,"33"-7"-3209"0"0,0 2 0 0 0,57-15 0 0 0,-54 21-1255 0 0,0 1 0 0 0,66-3 0 0 0,-78 9-1052 0 0,0 2 0 0 0,-1 1 1 0 0,1 2-1 0 0,-1 1 0 0 0,1 1 0 0 0,-1 2 0 0 0,-1 0 0 0 0,1 2 0 0 0,-2 2 1 0 0,47 23-1 0 0,-66-29-317 0 0,0 0 0 0 0,0 1 0 0 0,-1 0 0 0 0,0 1 0 0 0,0 0 0 0 0,-1 0 0 0 0,0 0 0 0 0,0 1 1 0 0,-1 0-1 0 0,9 14 0 0 0,-12-16-5 0 0,0 0 1 0 0,0 1 0 0 0,-1-1 0 0 0,0 0-1 0 0,0 1 1 0 0,0 0 0 0 0,-1-1-1 0 0,0 1 1 0 0,0 0 0 0 0,-1 0-1 0 0,0 0 1 0 0,0-1 0 0 0,-1 1 0 0 0,0 0-1 0 0,0 0 1 0 0,-3 12 0 0 0,-3-2 38 0 0,0 0 1 0 0,-1 0 0 0 0,-1 0 0 0 0,-1-1 0 0 0,0 0-1 0 0,-1-1 1 0 0,0 0 0 0 0,-1-1 0 0 0,-1 0-1 0 0,0-1 1 0 0,-24 18 0 0 0,-5 0 226 0 0,-2-1 0 0 0,-86 43 0 0 0,92-55-67 0 0,-44 12 0 0 0,-35 17-1008 0 0,160-58-4800 0 0,1 0 2230 0 0,-18 4-1899 0 0,10-6 565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2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2296 0 0,'5'7'9060'0'0,"13"52"-6494"0"0,70 374 7176 0 0,-54-317-7470 0 0,80 185 1 0 0,-86-221-3689 0 0,-21-26-5399 0 0</inkml:trace>
  <inkml:trace contextRef="#ctx0" brushRef="#br0" timeOffset="1">4 691 2768 0 0,'-3'-6'10985'0'0,"49"-8"-6706"0"0,71-12-1 0 0,142-5 390 0 0,-199 25-3727 0 0,121-5-288 0 0,-65 13-3226 0 0,-75 4-1333 0 0,-18 1-3557 0 0,-17-5 4917 0 0,6 3-4246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05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13 1216 0 0,'-3'5'16864'0'0,"4"-5"-16907"0"0,5-1 502 0 0,-1 1-1 0 0,1 0 1 0 0,-1 1-1 0 0,1-1 1 0 0,-1 1 0 0 0,11 3 453 0 0,22 9 1319 0 0,-4-10-1349 0 0,0-1 0 0 0,1-1 0 0 0,-1-2 1 0 0,0-2-1 0 0,39-7 0 0 0,86-17 1387 0 0,-157 27-2259 0 0,23 2 920 0 0,10 7-597 0 0,-25-6-333 0 0,-1 1 0 0 0,1-2 0 0 0,4-2 0 0 0,51-6 0 0 0,18 3 0 0 0,-68 3 0 0 0,-3 1 0 0 0,-1-1 0 0 0,1 2 0 0 0,2 0 0 0 0,-4 2 0 0 0,1-1 0 0 0,1-1 0 0 0,136 9 0 0 0,-144-9 0 0 0,34-3 0 0 0,123 4 0 0 0,-116 0 0 0 0,133 8 0 0 0,-132-14 0 0 0,16 0 0 0 0,-48 2 0 0 0,22-2 0 0 0,20 0 0 0 0,-1 6 0 0 0,-32-1 0 0 0,45-3 0 0 0,-42 0 0 0 0,114-4 0 0 0,-127 4 0 0 0,-1 0 0 0 0,1 1 0 0 0,0 0 0 0 0,19 3 0 0 0,38 1 0 0 0,-21-2 0 0 0,56 10 0 0 0,17 2 0 0 0,83 9 0 0 0,-149-18 0 0 0,34 2 0 0 0,45 7 0 0 0,-105-11 0 0 0,1-2 0 0 0,-1-1 0 0 0,33-4 0 0 0,4-1 0 0 0,-4 4 0 0 0,17 3 0 0 0,152-14-1378 0 0,-204 10-547 0 0,36 2 4066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2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7 332 524 0 0,'0'0'1451'0'0,"-2"12"7169"0"0,-3 47-6664 0 0,30 233 4419 0 0,-23-263-5153 0 0,-3 45 0 0 0,-1-21 87 0 0,10 9 940 0 0,-8-60-1319 0 0,-1-8-870 0 0,-7-51-138 0 0,3 0-1 0 0,5-99 1 0 0,0 81-25 0 0,4 14-27 0 0,2 0 0 0 0,17-76 0 0 0,-12 80 10 0 0,-7 37 83 0 0,0 1 0 0 0,2-1 0 0 0,0 1-1 0 0,1 0 1 0 0,1 1 0 0 0,1 0 0 0 0,0 0-1 0 0,2 1 1 0 0,0 0 0 0 0,1 1 0 0 0,14-16 0 0 0,-25 31 34 0 0,0-1 1 0 0,1 1 0 0 0,-1 0 0 0 0,1 0 0 0 0,-1 0 0 0 0,1 0 0 0 0,-1 0 0 0 0,1 0 0 0 0,-1 0 0 0 0,1 0-1 0 0,0 1 1 0 0,0-1 0 0 0,-1 1 0 0 0,1-1 0 0 0,0 1 0 0 0,0 0 0 0 0,0-1 0 0 0,-1 1 0 0 0,1 0 0 0 0,0 0-1 0 0,0 1 1 0 0,0-1 0 0 0,-1 0 0 0 0,1 1 0 0 0,0-1 0 0 0,0 1 0 0 0,0-1 0 0 0,-1 1 0 0 0,1 0 0 0 0,0-1 0 0 0,-1 1-1 0 0,1 0 1 0 0,-1 0 0 0 0,1 0 0 0 0,-1 1 0 0 0,0-1 0 0 0,1 0 0 0 0,-1 0 0 0 0,0 1 0 0 0,0-1 0 0 0,0 1-1 0 0,2 2 1 0 0,3 4 17 0 0,0 1 0 0 0,0 0 0 0 0,-1 1 0 0 0,0-1 0 0 0,-1 1 0 0 0,3 10 0 0 0,18 69 283 0 0,16 115 0 0 0,-7-24 627 0 0,13 38 40 0 0,-40-195-2806 0 0,-8-41-3012 0 0,-9-40-6515 0 0,2 36 6274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2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70 1288 0 0,'0'0'5637'0'0,"-6"4"-4231"0"0,0 2-933 0 0,1 1 0 0 0,0-1 0 0 0,-1 1 0 0 0,2 0 0 0 0,-1 1 0 0 0,1-1 0 0 0,1 1 1 0 0,-1-1-1 0 0,1 1 0 0 0,0 0 0 0 0,-2 13 0 0 0,-4 9 535 0 0,1 1 1 0 0,2 0-1 0 0,1 1 0 0 0,1 0 0 0 0,2-1 1 0 0,1 1-1 0 0,4 42 0 0 0,-2-63-785 0 0,0-1 0 0 0,1 1 0 0 0,0 0 1 0 0,1-1-1 0 0,0 1 0 0 0,1-1 0 0 0,0 0 0 0 0,1 0 0 0 0,0 0 0 0 0,0-1 0 0 0,1 1 0 0 0,0-1 0 0 0,1-1 0 0 0,0 1 0 0 0,0-1 0 0 0,1-1 0 0 0,0 1 0 0 0,0-1 0 0 0,1 0 0 0 0,0-1 0 0 0,0 0 0 0 0,0-1 0 0 0,1 0 0 0 0,0 0 0 0 0,10 3 0 0 0,-8-4-163 0 0,0-1-1 0 0,0-1 0 0 0,0 0 1 0 0,0 0-1 0 0,0-1 1 0 0,1-1-1 0 0,-1 0 1 0 0,0 0-1 0 0,0-2 0 0 0,0 1 1 0 0,1-2-1 0 0,-2 1 1 0 0,1-2-1 0 0,19-7 1 0 0,-25 8-128 0 0,0 1 0 0 0,0-1 0 0 0,-1-1 0 0 0,0 1 0 0 0,1-1 0 0 0,-1 0 0 0 0,-1 0 0 0 0,1-1 0 0 0,0 1 0 0 0,-1-1 0 0 0,0 0 0 0 0,0 0 0 0 0,-1-1 0 0 0,1 1 0 0 0,-1-1 0 0 0,0 1 0 0 0,-1-1 0 0 0,0 0 0 0 0,1 0 0 0 0,-2 0 0 0 0,1-1 0 0 0,-1 1 1 0 0,0 0-1 0 0,0-1 0 0 0,-1 1 0 0 0,1 0 0 0 0,-2-1 0 0 0,1 1 0 0 0,-3-12 0 0 0,0 1-91 0 0,-1 1 0 0 0,-1 0 0 0 0,-1 0-1 0 0,0 0 1 0 0,-1 1 0 0 0,-1 0 0 0 0,-12-18 0 0 0,-74-92-456 0 0,78 105 529 0 0,-15-14-4 0 0,-1 1 0 0 0,-38-30 0 0 0,-19-18-3940 0 0,115 69-12310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2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81 320 0 0,'0'-6'571'0'0,"-1"1"1"0"0,0 0-1 0 0,0-1 1 0 0,-1 1-1 0 0,1 0 1 0 0,-1 0-1 0 0,0 0 1 0 0,-1 0-1 0 0,1 0 0 0 0,-1 1 1 0 0,-4-7-1 0 0,5 9-350 0 0,0 1-1 0 0,0-1 0 0 0,-1 1 0 0 0,1 0 0 0 0,0 0 1 0 0,0 0-1 0 0,-1 0 0 0 0,1 0 0 0 0,-1 0 1 0 0,1 1-1 0 0,-1-1 0 0 0,1 1 0 0 0,-1 0 1 0 0,1-1-1 0 0,-1 1 0 0 0,1 0 0 0 0,-1 1 1 0 0,1-1-1 0 0,-1 0 0 0 0,1 1 0 0 0,-1-1 0 0 0,1 1 1 0 0,-1 0-1 0 0,1 0 0 0 0,0 0 0 0 0,-1 0 1 0 0,-2 2-1 0 0,-13 6 491 0 0,0 1 0 0 0,1 0 0 0 0,0 1 0 0 0,1 1 0 0 0,0 0 0 0 0,1 2 0 0 0,1-1 0 0 0,0 2 0 0 0,-12 16 0 0 0,-1 4 698 0 0,3 1 1 0 0,1 1 0 0 0,-21 45-1 0 0,36-66-1043 0 0,1-1-1 0 0,1 1 0 0 0,1 0 1 0 0,0 1-1 0 0,1-1 0 0 0,1 1 0 0 0,0 0 1 0 0,1-1-1 0 0,1 31 0 0 0,2-41-267 0 0,-1 0-1 0 0,1 0 1 0 0,0 0-1 0 0,0 0 1 0 0,1 0-1 0 0,0 0 1 0 0,0 0-1 0 0,0-1 1 0 0,1 1-1 0 0,0-1 0 0 0,0 1 1 0 0,0-1-1 0 0,1 0 1 0 0,0 0-1 0 0,0-1 1 0 0,0 1-1 0 0,0-1 1 0 0,1 0-1 0 0,0 0 1 0 0,-1 0-1 0 0,1-1 1 0 0,1 1-1 0 0,-1-1 1 0 0,0 0-1 0 0,1-1 1 0 0,0 0-1 0 0,0 1 1 0 0,-1-2-1 0 0,1 1 0 0 0,7 0 1 0 0,10 2-166 0 0,-1 0 1 0 0,1-2-1 0 0,-1-1 1 0 0,1-1-1 0 0,0-1 1 0 0,-1-1-1 0 0,28-5 1 0 0,-39 4 12 0 0,-1 1 1 0 0,0-2 0 0 0,0 1 0 0 0,0-1-1 0 0,0-1 1 0 0,-1 0 0 0 0,17-12 0 0 0,-21 14 32 0 0,0-2 0 0 0,0 1 0 0 0,-1-1 0 0 0,0 1 0 0 0,0-1 0 0 0,0 0 0 0 0,0-1 0 0 0,-1 1 1 0 0,0-1-1 0 0,0 1 0 0 0,0-1 0 0 0,-1 0 0 0 0,0 0 0 0 0,2-8 0 0 0,-3 6-75 0 0,0-1-1 0 0,-1 0 1 0 0,0 0-1 0 0,-1 0 1 0 0,1 0-1 0 0,-2 0 1 0 0,1 0-1 0 0,-1 0 1 0 0,-1 1-1 0 0,0-1 0 0 0,0 1 1 0 0,0-1-1 0 0,-1 1 1 0 0,0 0-1 0 0,-1 0 1 0 0,0 1-1 0 0,-8-10 1 0 0,-11-13-169 0 0,-2 1 0 0 0,-44-41 1 0 0,67 67 244 0 0,-15-13-242 0 0,0 1-1 0 0,0 1 1 0 0,-1 0-1 0 0,-1 1 0 0 0,-30-14 1 0 0,45 20-755 0 0,49 17-7769 0 0,5 4 278 0 0,-25-9 3449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3:55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1 205 320 0 0,'18'32'14490'0'0,"-6"-28"-14275"0"0,21 6 1211 0 0,1-2 1 0 0,0-1 0 0 0,1-2-1 0 0,52 1 1 0 0,420-18 2961 0 0,-204-2-2798 0 0,-42 22 445 0 0,-167-2-1256 0 0,1-3-1 0 0,117-14 1 0 0,397-82-519 0 0,-406 66-260 0 0,255-3 0 0 0,-336 27 0 0 0,555-2 0 0 0,-388 9 0 0 0,97 3 0 0 0,576 33 0 0 0,-519-45 0 0 0,-130-1 0 0 0,-179 0 0 0 0,145-26 0 0 0,-130 13 0 0 0,18 8 0 0 0,-101 9 0 0 0,123-21 0 0 0,4-10 0 0 0,-154 27 0 0 0,1 2 0 0 0,-1 2 0 0 0,1 2 0 0 0,0 1 0 0 0,0 2 0 0 0,-1 2 0 0 0,0 1 0 0 0,0 2 0 0 0,63 22 0 0 0,-77-20-56 0 0,1-1-1 0 0,0-2 1 0 0,0-1 0 0 0,1-1 0 0 0,0-1-1 0 0,0-1 1 0 0,40-1 0 0 0,138 7 225 0 0,74-3 112 0 0,-219-7-281 0 0,75 6 0 0 0,135-6 0 0 0,-130-3 0 0 0,19 8-584 0 0,178 28-1 0 0,-320-29 386 0 0,13-1-315 0 0,-28-2 324 0 0,11-1 243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2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17482 0 0,'2'-1'3202'0'0,"-1"1"-3160"0"0,-1-1 0 0 0,0 1 1 0 0,0 0-1 0 0,1 0 0 0 0,-1 0 0 0 0,0 0 1 0 0,1 0-1 0 0,-1 0 0 0 0,0 0 0 0 0,0 0 1 0 0,1 0-1 0 0,-1 0 0 0 0,0 0 0 0 0,1 0 1 0 0,-1 0-1 0 0,0 0 0 0 0,1 0 0 0 0,-1 0 1 0 0,0 0-1 0 0,0 0 0 0 0,1 0 0 0 0,-1 0 1 0 0,0 0-1 0 0,1 0 0 0 0,-1 1 0 0 0,0-1 1 0 0,0 0-1 0 0,1 0 0 0 0,-1 0 0 0 0,0 1 0 0 0,0-1 1 0 0,0 0-1 0 0,1 0 0 0 0,-1 0 0 0 0,0 1 1 0 0,0-1-1 0 0,0 0 0 0 0,1 1 0 0 0,36 179 1517 0 0,14 48 425 0 0,-48-217-1908 0 0,12 44 160 0 0,3-1-1 0 0,31 67 0 0 0,-19-60-1378 0 0,-13-21-3203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34:2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1224,'6'-15'5197,"-2"10"-4728,1 1 1,0 0-1,0 0 1,0 1 0,0 0-1,1 0 1,-1 0-1,1 0 1,0 1 0,0 0-1,10-3 1,82-13 2376,-64 13-1857,30-6 445,1 4 1,79-1-1,-119 9-1275,0 0 0,0 1 0,-1 2-1,1 0 1,-1 2 0,1 0 0,-2 2 0,45 20-1,-64-26-180,-1 0-1,1 0 0,-1 0 1,0 0-1,1 1 0,-1-1 0,0 1 1,-1 0-1,1 0 0,0 0 1,-1 0-1,0 0 0,1 0 1,-1 1-1,-1-1 0,1 1 1,0 0-1,-1-1 0,2 7 0,-3-5-1,0 0 1,0 1-1,0-1 0,0 0 0,-1 0 0,0 0 0,0 1 0,0-1 0,-1 0 0,0 0 0,0-1 0,-5 10 0,-5 5 1,-1 0 1,-1-1 0,0 0-1,-1-1 1,-26 21 0,13-16 218,0-2 0,-2-1 0,0-1 0,-2-1 0,0-2 0,0-1 0,-1-2 0,-1-1 0,0-2 0,0-1-1,-43 4 1,76-11-271,0-1-1,-1 0 0,1 0 0,0 1 0,-1-1 0,1 0 0,-1 0 0,1 0 0,0-1 0,-1 1 0,1 0 0,-1 0 0,1-1 0,0 1 0,-1-1 1,1 1-1,0-1 0,-2-1 0,3 2-31,0-1 0,0 0 0,0 1 0,0-1 0,0 0 0,0 0-1,0 1 1,0-1 0,1 0 0,-1 1 0,0-1 0,0 1 0,1-1 0,-1 0 0,0 1 0,1-1 0,-1 1 0,1-1 0,-1 1 0,1-1 0,-1 1 0,1-1 0,-1 1 0,2-1 0,45-31-9825,-24 18 4859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34:2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2244,'5'6'780,"-1"0"-1,0 0 0,-1 0 0,0 1 1,0-1-1,4 14 0,-1 5 1069,6 51-1,-6-35-304,13 109 2657,-11-77-2028,3 0-1,21 74 1,-2-10-1359,-25-120-1960,3 17-860,-11-23-2256,-3-2-3327</inkml:trace>
  <inkml:trace contextRef="#ctx0" brushRef="#br0" timeOffset="1">0 595 1588,'1'-3'378,"-1"0"-1,1 1 0,0-1 1,0 1-1,0-1 1,0 1-1,0 0 1,1-1-1,-1 1 1,1 0-1,-1 0 0,1 0 1,0 0-1,0 0 1,0 0-1,0 0 1,0 1-1,0-1 1,1 1-1,2-2 0,57-27 1398,-49 25-993,224-85 4296,-196 78-5331,80-12 1,-119 23 169,34-2-2408,-14 5-3775,-13 2 1874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3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77 1536 0 0,'0'-3'302'0'0,"1"-2"604"0"0,-1 0-1 0 0,0 0 1 0 0,0 0 0 0 0,-1 0 0 0 0,1 0 0 0 0,-1 0-1 0 0,0 0 1 0 0,0 0 0 0 0,-1 0 0 0 0,1 0 0 0 0,-1 0-1 0 0,-4-6 1 0 0,6 11-785 0 0,-1 0 0 0 0,0-1 1 0 0,0 1-1 0 0,1-1 0 0 0,-1 1 0 0 0,0 0 0 0 0,1 0 0 0 0,-1 0 0 0 0,0-1 0 0 0,0 1 0 0 0,0 0 1 0 0,1 0-1 0 0,-1 0 0 0 0,0 0 0 0 0,0 0 0 0 0,1 0 0 0 0,-1 0 0 0 0,0 1 0 0 0,0-1 0 0 0,0 0 1 0 0,1 0-1 0 0,-1 0 0 0 0,0 1 0 0 0,1-1 0 0 0,-1 1 0 0 0,0-1 0 0 0,1 0 0 0 0,-1 1 0 0 0,0 0 1 0 0,-18 13 812 0 0,18-14-923 0 0,-26 30 833 0 0,0 1-1 0 0,2 0 1 0 0,2 2-1 0 0,1 1 1 0 0,1 1-1 0 0,2 0 1 0 0,-17 45-1 0 0,20-42 140 0 0,2 0-1 0 0,-13 55 1 0 0,22-71-517 0 0,2-1 1 0 0,0 0 0 0 0,1 1 0 0 0,2 0-1 0 0,0-1 1 0 0,4 31 0 0 0,-3-45-443 0 0,0 0 1 0 0,1 0-1 0 0,0 0 0 0 0,0-1 1 0 0,0 1-1 0 0,1-1 0 0 0,0 1 1 0 0,0-1-1 0 0,1 0 1 0 0,0 0-1 0 0,0 0 0 0 0,0-1 1 0 0,0 0-1 0 0,1 1 0 0 0,0-1 1 0 0,0-1-1 0 0,7 6 1 0 0,-3-5 23 0 0,1 0 0 0 0,-1 0 1 0 0,1 0-1 0 0,0-1 1 0 0,0-1-1 0 0,0 0 1 0 0,1 0-1 0 0,-1-1 1 0 0,1 0-1 0 0,14 0 1 0 0,-1-1 15 0 0,0-2 0 0 0,-1 0 0 0 0,1-2 0 0 0,-1-1 0 0 0,1 0 0 0 0,-1-2 0 0 0,-1 0 0 0 0,1-2 0 0 0,34-17 0 0 0,-43 18-100 0 0,-1-1 0 0 0,-1 0 1 0 0,0-1-1 0 0,0-1 0 0 0,0 0 0 0 0,-1 0 1 0 0,-1-1-1 0 0,0-1 0 0 0,-1 1 0 0 0,0-2 1 0 0,0 1-1 0 0,-1-1 0 0 0,-1-1 0 0 0,0 1 1 0 0,8-25-1 0 0,-12 27 7 0 0,0-1 1 0 0,-1 1-1 0 0,0-1 1 0 0,0 0-1 0 0,-1 1 1 0 0,-1-1-1 0 0,0 0 0 0 0,0 0 1 0 0,-2 0-1 0 0,1 1 1 0 0,-1-1-1 0 0,-1 1 0 0 0,0-1 1 0 0,-1 1-1 0 0,0 0 1 0 0,0 0-1 0 0,-1 1 1 0 0,-1-1-1 0 0,0 1 0 0 0,-12-16 1 0 0,-5-1 48 0 0,-2 0-1 0 0,0 2 1 0 0,-2 1 0 0 0,0 1-1 0 0,-2 2 1 0 0,-61-36 0 0 0,70 42-65 0 0,-6-6-460 0 0,10 15-3395 0 0,111-7-6956 0 0,-67 10 4642 0 0,1 1 473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3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0 428 0 0,'9'1'6216'0'0,"6"11"-3485"0"0,4 14-1064 0 0,-4 5 1095 0 0,20 63 0 0 0,-9-21-580 0 0,111 321 5004 0 0,-126-360-6836 0 0,7 42-163 0 0,0 0-3516 0 0,-17-74 2025 0 0,-4 6-1476 0 0,-17-28-12274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3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2 139 244 0 0,'-2'-14'6548'0'0,"7"9"-5921"0"0,1 0 0 0 0,-1 0 0 0 0,1 1 0 0 0,0-1 0 0 0,0 1 0 0 0,0 0 0 0 0,1 1 0 0 0,-1 0 0 0 0,1 0 0 0 0,0 0 0 0 0,9-2 0 0 0,92-21 1994 0 0,-69 19-1623 0 0,32-8 636 0 0,0 3-1 0 0,86-2 1 0 0,-117 12-1180 0 0,1 3 1 0 0,-1 1 0 0 0,0 2 0 0 0,0 2 0 0 0,56 15-1 0 0,-89-19-448 0 0,0 0-1 0 0,0 0 1 0 0,0 1-1 0 0,-1 0 0 0 0,1 1 1 0 0,-1-1-1 0 0,0 1 1 0 0,0 0-1 0 0,0 1 0 0 0,0 0 1 0 0,-1-1-1 0 0,9 11 1 0 0,-12-12-7 0 0,0 0 1 0 0,0 1-1 0 0,-1-1 1 0 0,1 1-1 0 0,-1-1 1 0 0,0 1-1 0 0,0 0 1 0 0,0-1-1 0 0,0 1 1 0 0,-1 0-1 0 0,1 0 1 0 0,-1 0-1 0 0,0-1 1 0 0,0 1-1 0 0,-1 0 1 0 0,1 0-1 0 0,-1 0 1 0 0,0-1-1 0 0,0 1 1 0 0,0 0-1 0 0,0-1 1 0 0,-1 1-1 0 0,1-1 1 0 0,-1 1-1 0 0,-4 5 1 0 0,-4 8 55 0 0,-2 0 0 0 0,0-1 0 0 0,0 0 0 0 0,-2 0 0 0 0,0-2 0 0 0,-1 0 0 0 0,0 0 0 0 0,-1-2 0 0 0,0 0 0 0 0,-1 0 0 0 0,-1-2 0 0 0,-28 13 0 0 0,-14 1 251 0 0,-2-2-1 0 0,-100 21 1 0 0,92-26-111 0 0,34-6-1044 0 0,34-11 220 0 0,10-1-3570 0 0,56-9 651 0 0,7-4-5490 0 0,-33 7 3872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3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2036 0 0,'0'0'2322'0'0,"2"4"-219"0"0,6 14-801 0 0,-2 1 0 0 0,0-1 0 0 0,-1 1 0 0 0,-1 0 0 0 0,-1 1 0 0 0,2 37 1 0 0,-3-31-271 0 0,10 60 3580 0 0,37 137 0 0 0,9-20-2439 0 0,-51-166-4031 0 0,-8-19-2711 0 0</inkml:trace>
  <inkml:trace contextRef="#ctx0" brushRef="#br0" timeOffset="1">2 645 2412 0 0,'-1'-2'452'0'0,"1"1"1"0"0,0 0-1 0 0,0 0 0 0 0,0 0 0 0 0,0 0 0 0 0,0 0 0 0 0,0-1 0 0 0,0 1 0 0 0,0 0 1 0 0,0 0-1 0 0,0 0 0 0 0,1 0 0 0 0,-1 0 0 0 0,0 0 0 0 0,1 0 0 0 0,-1 0 1 0 0,1 0-1 0 0,0-2 0 0 0,18-18 3042 0 0,35-13-2449 0 0,-38 24 288 0 0,94-50 2598 0 0,231-90 0 0 0,-326 145-3781 0 0,116-39 159 0 0,-45 28-3004 0 0,-63 17-569 0 0,-11 4-5587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5:01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69 628 0 0,'-4'6'16368'0'0,"33"2"-15222"0"0,1-2 1 0 0,1 0-1 0 0,-1-3 0 0 0,1 0 0 0 0,31-2 1 0 0,158-15 869 0 0,-89 7-1105 0 0,-85 6-559 0 0,1-1 0 0 0,53-11 0 0 0,154-30 639 0 0,-242 41-924 0 0,21-1 141 0 0,0 1 0 0 0,39 3-1 0 0,-43 1-95 0 0,0-2 0 0 0,1-1-1 0 0,37-6 1 0 0,-33 2 72 0 0,1 2 1 0 0,0 1 0 0 0,47 5-1 0 0,42-3-2 0 0,73 4-129 0 0,-63 2-22 0 0,91 1-39 0 0,-67-2 1 0 0,108-14 89 0 0,-146 6-68 0 0,91 3-137 0 0,-53 5 107 0 0,41 4-98 0 0,-94-3 108 0 0,71-1 80 0 0,25 3-127 0 0,-178-6 97 0 0,0-1-1 0 0,36-3 1 0 0,-39 1-17 0 0,0 0-1 0 0,36 4 1 0 0,7 3 169 0 0,1-2 0 0 0,-1-4 0 0 0,105-11 1 0 0,-145 9-106 0 0,0 1 0 0 0,39 4 0 0 0,-6 0 125 0 0,114 12 234 0 0,-121-13-450 0 0,60-7 0 0 0,34 0 0 0 0,196 10 0 0 0,-283-8 0 0 0,37 0 0 0 0,-50 1 0 0 0,0 2 0 0 0,0 1 0 0 0,0 3 0 0 0,-1 2 0 0 0,48 12 0 0 0,-78-17 0 0 0,-3-1-78 0 0,1 2-627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37:1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75 176,'-16'4'20072,"29"-2"-16442,18-7-6172,-11-5 4922,-6 2-2207,1 0 0,-1 0 1,2 2-1,-1 0 0,1 0 1,0 2-1,18-4 0,-32 8-182,-2 0 8,7 0-65,0 0 0,0-1 0,0 0 0,-1 0-1,1 0 1,0-1 0,7-3 0,-12 5 264,-5 10-78,0 0 0,-1 0 0,0 0 0,-10 16 1,10-18-23,-29 80 576,28-71-544,0 1 1,-2-1-1,0-1 1,-13 23-1,5 3-492,14-41 126,-3 9-1898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37:2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15 16,'3'-14'15729,"-21"38"-14663,-2 0 1,0-1-1,-1-2 1,-43 35-1,3-2 398,-99 101 2255,151-143-3763,0 2-4014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3:56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72 1108 0 0,'-13'-5'7561'0'0,"39"-3"-6474"0"0,-1 2 0 0 0,1 1 1 0 0,0 1-1 0 0,1 1 1 0 0,-1 1-1 0 0,28 3 0 0 0,-8-2-342 0 0,250-12 2565 0 0,300-5 334 0 0,-135 38-1777 0 0,-82-3-2029 0 0,-337-15-672 0 0,1-2 1 0 0,-1-2 0 0 0,0-2 0 0 0,60-12-1 0 0,-89 13 409 0 0,-11 3 164 0 0,0-1 1 0 0,0 1-1 0 0,0-1 1 0 0,1 1-1 0 0,-1-1 1 0 0,0 1-1 0 0,0-1 1 0 0,0 0-1 0 0,0 0 1 0 0,0 0 0 0 0,0-1-1 0 0,0 1 1 0 0,0 0-1 0 0,8-9-1041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7:21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1228 0 0,'0'0'9896'0'0,"1"7"-9159"0"0,19 216 9395 0 0,-20-221-9902 0 0,-10-23 766 0 0,8 15-1038 0 0,0 0 0 0 0,0-1-1 0 0,0 0 1 0 0,1 1 0 0 0,-1-10-1 0 0,2-12-53 0 0,1 0 0 0 0,1 0 0 0 0,9-39 0 0 0,-10 59 87 0 0,1 0 1 0 0,1 0 0 0 0,-1 1 0 0 0,1-1-1 0 0,1 1 1 0 0,-1 0 0 0 0,1 0-1 0 0,0 0 1 0 0,1 0 0 0 0,0 1 0 0 0,0 0-1 0 0,0 0 1 0 0,1 0 0 0 0,-1 1 0 0 0,1-1-1 0 0,13-7 1 0 0,-17 12 30 0 0,1 0 0 0 0,-1 0 0 0 0,1 1 0 0 0,-1-1 0 0 0,1 0 0 0 0,0 1 0 0 0,-1 0 0 0 0,1 0-1 0 0,0 0 1 0 0,-1 0 0 0 0,1 0 0 0 0,-1 0 0 0 0,1 1 0 0 0,0-1 0 0 0,-1 1 0 0 0,1 0 0 0 0,-1 0 0 0 0,1 0 0 0 0,-1 0 0 0 0,1 0 0 0 0,-1 0 0 0 0,0 1 0 0 0,0-1-1 0 0,0 1 1 0 0,0-1 0 0 0,0 1 0 0 0,0 0 0 0 0,0 0 0 0 0,0 0 0 0 0,-1 0 0 0 0,4 5 0 0 0,6 7 137 0 0,-1 2 1 0 0,0-1-1 0 0,10 23 0 0 0,-17-33-108 0 0,17 41 406 0 0,-2 0 1 0 0,15 59 0 0 0,-25-79-310 0 0,-7-58-13198 0 0,-2 22 8546 0 0,-2 0 119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7:2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1484 0 0,'0'0'6284'0'0,"-3"6"-5202"0"0,-2 9-429 0 0,0 0 0 0 0,1 0-1 0 0,0 0 1 0 0,1 1 0 0 0,1 0-1 0 0,1 0 1 0 0,0-1 0 0 0,1 1-1 0 0,1 0 1 0 0,0 0 0 0 0,1 0-1 0 0,1-1 1 0 0,6 22 0 0 0,-8-35-572 0 0,0 1 1 0 0,-1-1-1 0 0,1 0 1 0 0,0 0-1 0 0,1 1 1 0 0,-1-1-1 0 0,0 0 1 0 0,1 0-1 0 0,-1 0 1 0 0,1 0 0 0 0,-1-1-1 0 0,1 1 1 0 0,0 0-1 0 0,0-1 1 0 0,0 1-1 0 0,0-1 1 0 0,0 1-1 0 0,0-1 1 0 0,0 0-1 0 0,1 0 1 0 0,-1 0-1 0 0,3 1 1 0 0,-1-2-28 0 0,-1 0 0 0 0,0 0 0 0 0,1 0 0 0 0,-1 0 0 0 0,1 0 0 0 0,-1-1 0 0 0,0 1 1 0 0,1-1-1 0 0,-1 0 0 0 0,0 0 0 0 0,0 0 0 0 0,0-1 0 0 0,0 1 0 0 0,5-3 0 0 0,-3 0-95 0 0,1 1 0 0 0,-1-1 0 0 0,0 0 0 0 0,0 0-1 0 0,-1 0 1 0 0,1-1 0 0 0,-1 1 0 0 0,0-1 0 0 0,0 0 0 0 0,0-1 0 0 0,-1 1 0 0 0,0-1 0 0 0,0 1-1 0 0,0-1 1 0 0,0 0 0 0 0,2-11 0 0 0,-5 12-34 0 0,0-1-1 0 0,0 1 1 0 0,0-1 0 0 0,-1 1-1 0 0,1-1 1 0 0,-2 1 0 0 0,1 0-1 0 0,0-1 1 0 0,-1 1 0 0 0,0 0-1 0 0,0 0 1 0 0,-1 0 0 0 0,1 0-1 0 0,-1 0 1 0 0,0 0 0 0 0,0 1-1 0 0,-1 0 1 0 0,0 0-1 0 0,1-1 1 0 0,-1 2 0 0 0,0-1-1 0 0,-1 0 1 0 0,-8-4 0 0 0,1 0-182 0 0,0 2 1 0 0,0-1 0 0 0,0 2-1 0 0,-1 0 1 0 0,0 0 0 0 0,0 1-1 0 0,-1 1 1 0 0,-18-3-1 0 0,25 4 13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7:2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 0 0,'0'0'12038'0'0,"1"6"-10873"0"0,11 70 3270 0 0,31 113 0 0 0,-28-139-3165 0 0,11 67 1 0 0,-12-83-3220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7:2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20 164 0 0,'0'0'3956'0'0,"-9"-12"-1285"0"0,9 11-2501 0 0,0 1 0 0 0,0 0 0 0 0,-1-1 0 0 0,1 1-1 0 0,0-1 1 0 0,0 1 0 0 0,0 0 0 0 0,-1-1 0 0 0,1 1 0 0 0,0 0-1 0 0,-1-1 1 0 0,1 1 0 0 0,0 0 0 0 0,0 0 0 0 0,-1-1 0 0 0,1 1-1 0 0,-1 0 1 0 0,1 0 0 0 0,0 0 0 0 0,-1-1 0 0 0,1 1 0 0 0,0 0-1 0 0,-1 0 1 0 0,1 0 0 0 0,-1 0 0 0 0,1 0 0 0 0,-1 0 0 0 0,1 0-1 0 0,0 0 1 0 0,-1 0 0 0 0,1 0 0 0 0,-1 0 0 0 0,1 0 0 0 0,0 0 0 0 0,-1 0-1 0 0,0 1 1 0 0,-8 14 572 0 0,1 0-1 0 0,0 1 1 0 0,1 0 0 0 0,1 0-1 0 0,1 1 1 0 0,0 0 0 0 0,1 0-1 0 0,0 0 1 0 0,2 0 0 0 0,-1 34-1 0 0,2-48-658 0 0,1 0 0 0 0,0 0-1 0 0,0 0 1 0 0,0 0-1 0 0,1 0 1 0 0,-1-1 0 0 0,1 1-1 0 0,-1 0 1 0 0,1 0 0 0 0,0 0-1 0 0,0-1 1 0 0,0 1-1 0 0,1 0 1 0 0,-1-1 0 0 0,1 1-1 0 0,-1-1 1 0 0,1 1 0 0 0,0-1-1 0 0,0 0 1 0 0,0 0-1 0 0,3 3 1 0 0,-2-3-36 0 0,0-1 0 0 0,-1 0 1 0 0,1 0-1 0 0,0 0 0 0 0,0-1 0 0 0,0 1 0 0 0,0-1 0 0 0,-1 1 1 0 0,1-1-1 0 0,0 0 0 0 0,0 0 0 0 0,0-1 0 0 0,0 1 0 0 0,0 0 0 0 0,0-1 1 0 0,0 0-1 0 0,4-1 0 0 0,1-1-141 0 0,-1 0 0 0 0,-1 0 0 0 0,1 0 0 0 0,0-1 0 0 0,-1 0 0 0 0,0 0 0 0 0,0-1 0 0 0,0 1 0 0 0,0-1 0 0 0,-1-1 0 0 0,0 1 0 0 0,0-1 0 0 0,0 0 0 0 0,-1 0 0 0 0,0 0 0 0 0,4-9 0 0 0,-6 11-33 0 0,0 0-1 0 0,0-1 0 0 0,-1 1 1 0 0,0-1-1 0 0,0 1 1 0 0,0-1-1 0 0,0 1 1 0 0,-1-1-1 0 0,0 0 1 0 0,0 1-1 0 0,0-1 1 0 0,0 1-1 0 0,-1-1 0 0 0,0 0 1 0 0,0 1-1 0 0,0-1 1 0 0,0 1-1 0 0,-1-1 1 0 0,1 1-1 0 0,-1 0 1 0 0,-1 0-1 0 0,1 0 1 0 0,0 0-1 0 0,-1 0 1 0 0,0 0-1 0 0,0 1 0 0 0,0-1 1 0 0,0 1-1 0 0,-1 0 1 0 0,1 0-1 0 0,-1 0 1 0 0,0 0-1 0 0,-7-3 1 0 0,9 4-182 0 0,-66-26-2223 0 0,36 21-7258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7:2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52 204 0 0,'1'0'281'0'0,"0"-1"0"0"0,0 1 0 0 0,0-1-1 0 0,1 1 1 0 0,-1-1 0 0 0,0 0 0 0 0,0 0 0 0 0,0 1 0 0 0,0-1 0 0 0,0 0-1 0 0,0 0 1 0 0,-1 0 0 0 0,1 0 0 0 0,0 0 0 0 0,0 0 0 0 0,0 0-1 0 0,-1 0 1 0 0,1-1 0 0 0,-1 1 0 0 0,1 0 0 0 0,-1 0 0 0 0,1 0 0 0 0,-1-1-1 0 0,0 1 1 0 0,0 0 0 0 0,0 0 0 0 0,1-1 0 0 0,-1 1 0 0 0,0 0 0 0 0,0-1-1 0 0,-1 1 1 0 0,1 0 0 0 0,0 0 0 0 0,0-1 0 0 0,-1 1 0 0 0,1 0 0 0 0,-1 0-1 0 0,1-1 1 0 0,-1 1 0 0 0,1 0 0 0 0,-1 0 0 0 0,0 0 0 0 0,1 0-1 0 0,-1 0 1 0 0,-1-1 0 0 0,1 0 511 0 0,-31 11 2357 0 0,24-3-2631 0 0,1 1 0 0 0,-1 0-1 0 0,1 1 1 0 0,0 0 0 0 0,1 0 0 0 0,0 0-1 0 0,0 1 1 0 0,0-1 0 0 0,-6 17-1 0 0,11-22-399 0 0,-7 13 694 0 0,2 0 1 0 0,-9 29-1 0 0,14-42-727 0 0,1 0 0 0 0,-1 0 0 0 0,0 0 0 0 0,1 0 0 0 0,-1 0 0 0 0,1 0 0 0 0,0 0 0 0 0,0 0 1 0 0,0 0-1 0 0,1 1 0 0 0,-1-1 0 0 0,1 0 0 0 0,-1 0 0 0 0,1 0 0 0 0,0 0 0 0 0,0-1 0 0 0,1 1 0 0 0,-1 0 0 0 0,0 0 0 0 0,1-1 1 0 0,0 1-1 0 0,0 0 0 0 0,2 1 0 0 0,-2-2-85 0 0,0-1 1 0 0,0-1-1 0 0,0 1 1 0 0,0 0-1 0 0,0 0 1 0 0,0-1-1 0 0,0 1 1 0 0,0-1-1 0 0,0 0 1 0 0,1 1-1 0 0,-1-1 1 0 0,0 0-1 0 0,0 0 1 0 0,1-1-1 0 0,-1 1 1 0 0,0 0-1 0 0,0-1 1 0 0,0 1-1 0 0,0-1 1 0 0,0 0-1 0 0,0 0 1 0 0,0 1-1 0 0,0-1 1 0 0,0-1-1 0 0,0 1 1 0 0,0 0-1 0 0,0 0 1 0 0,1-3-1 0 0,3 0-182 0 0,0 0 0 0 0,-1-1-1 0 0,1 0 1 0 0,-1 0 0 0 0,-1 0-1 0 0,1-1 1 0 0,5-8 0 0 0,1-5-467 0 0,-6 12 379 0 0,-1 1 0 0 0,0-1 0 0 0,0 0 0 0 0,-1-1 0 0 0,0 1 0 0 0,-1 0 0 0 0,1-1 0 0 0,-1 0 0 0 0,1-11 0 0 0,-3 17 257 0 0,-2 14 2096 0 0,1-10-2025 0 0,0 0 0 0 0,0 0-1 0 0,0 0 1 0 0,1 1 0 0 0,-1-1 0 0 0,0 0 0 0 0,1 0 0 0 0,0 0 0 0 0,-1 1 0 0 0,1-1-1 0 0,0 0 1 0 0,0 0 0 0 0,0 1 0 0 0,0-1 0 0 0,1 0 0 0 0,-1 0 0 0 0,0 1 0 0 0,1-1 0 0 0,0 0-1 0 0,1 3 1 0 0,2 22 468 0 0,-3-27-645 0 0,-1 1 1 0 0,1 0 0 0 0,-1 0 0 0 0,1 0-1 0 0,-1-1 1 0 0,1 1 0 0 0,0 0 0 0 0,-1-1 0 0 0,1 1-1 0 0,0-1 1 0 0,0 1 0 0 0,-1-1 0 0 0,1 1-1 0 0,0-1 1 0 0,0 1 0 0 0,0-1 0 0 0,0 0-1 0 0,-1 1 1 0 0,1-1 0 0 0,0 0 0 0 0,0 0-1 0 0,0 0 1 0 0,0 0 0 0 0,0 0 0 0 0,0 0-1 0 0,0 0 1 0 0,0 0 0 0 0,0 0 0 0 0,0 0-1 0 0,0 0 1 0 0,-1 0 0 0 0,3-1 0 0 0,27-21-5544 0 0,-9 5 884 0 0,-13 11 420 0 0,-2-1 334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7:2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61 410 696 0 0,'0'7'8416'0'0,"-6"14"-4106"0"0,-17 41-1810 0 0,8-23 78 0 0,11-28-1869 0 0,1 0 0 0 0,0 0 0 0 0,1 0 0 0 0,0 0 0 0 0,0 21 0 0 0,2-30-620 0 0,0-1 0 0 0,0 1 0 0 0,0 0 0 0 0,0-1 0 0 0,0 1 0 0 0,0-1-1 0 0,0 1 1 0 0,1-1 0 0 0,-1 1 0 0 0,1-1 0 0 0,-1 1 0 0 0,1-1 0 0 0,0 1 0 0 0,-1-1 0 0 0,1 0 0 0 0,0 1 0 0 0,0-1-1 0 0,0 0 1 0 0,0 0 0 0 0,0 0 0 0 0,0 0 0 0 0,0 1 0 0 0,2 0 0 0 0,-1-2-63 0 0,-1 1 0 0 0,1-1 0 0 0,0 0 0 0 0,-1 0 1 0 0,1 1-1 0 0,0-1 0 0 0,-1 0 0 0 0,1-1 0 0 0,0 1 0 0 0,-1 0 0 0 0,1 0 0 0 0,-1-1 1 0 0,1 1-1 0 0,0-1 0 0 0,-1 1 0 0 0,1-1 0 0 0,-1 0 0 0 0,1 1 0 0 0,-1-1 0 0 0,1 0 1 0 0,-1 0-1 0 0,0 0 0 0 0,2-2 0 0 0,3-2-108 0 0,0-1 0 0 0,-1 0 1 0 0,0 0-1 0 0,0 0 0 0 0,-1-1 0 0 0,1 1 0 0 0,-2-1 1 0 0,1 0-1 0 0,-1 0 0 0 0,0-1 0 0 0,0 1 0 0 0,-1-1 1 0 0,0 1-1 0 0,0-1 0 0 0,1-12 0 0 0,1-16-521 0 0,-2-1 0 0 0,-3-38 0 0 0,1 59 421 0 0,-6-72-917 0 0,-19-95 1 0 0,10 89 972 0 0,27 159 2232 0 0,26 77 1 0 0,-11-58-1454 0 0,3-2 0 0 0,61 116 0 0 0,-74-165-1728 0 0,0 0-2806 0 0,-4-12-7145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8:45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 29 312 0 0,'-6'-7'17268'0'0,"138"3"-13220"0"0,-81-2-3287 0 0,-18 1-347 0 0,0 2-1 0 0,39 1 1 0 0,59 2 406 0 0,-60-2-226 0 0,34 7 298 0 0,-94-4-824 0 0,1 0 0 0 0,-1 1 0 0 0,0 0 0 0 0,15 6 0 0 0,4-1 9 0 0,5 1 6 0 0,-26-5-22 0 0,1-1-1 0 0,-1 0 0 0 0,1 0 1 0 0,-1-1-1 0 0,15 0 0 0 0,24 11 367 0 0,-40-10-381 0 0,0 0 0 0 0,1 0 0 0 0,-1-1 0 0 0,1 0 0 0 0,-1-1 0 0 0,0 0 0 0 0,1 0 0 0 0,-1 0 0 0 0,1-1 0 0 0,9-3 0 0 0,73-3 210 0 0,-39 16-241 0 0,-45-7-13 0 0,0 0 0 0 0,-1 0 0 0 0,1-1 1 0 0,0 0-1 0 0,0 0 0 0 0,1-1 0 0 0,-1 1 1 0 0,10-2-1 0 0,-4-1-10 0 0,0 2-1 0 0,-1 0 1 0 0,22 3 0 0 0,-13-1 15 0 0,0 0 31 0 0,0 2 0 0 0,28 7 1 0 0,-24-4-38 0 0,-23-7-55 0 0,0 0 0 0 0,1 1 1 0 0,-1-1-1 0 0,0 1 0 0 0,0-1 0 0 0,0 1 0 0 0,0 0 0 0 0,1 0 0 0 0,-1 0 0 0 0,0 0 0 0 0,1 2 0 0 0,-2-2-71 0 0,40 4-1052 0 0,16-5 948 0 0,-50 0 253 0 0,0 0 0 0 0,1 0 0 0 0,-1-1-1 0 0,0 0 1 0 0,9-2 0 0 0,-8 1 21 0 0,-1 0 1 0 0,1 1-1 0 0,0 0 0 0 0,15 1 1 0 0,12 0 151 0 0,0-2 1 0 0,0 0-1 0 0,42-10 0 0 0,3 0-79 0 0,-57 9-87 0 0,-3 0-5 0 0,1 1 0 0 0,0 1 0 0 0,-1 1 0 0 0,27 2 0 0 0,-43-2-15 0 0,22 0 19 0 0,-15 1-31 0 0,0-1-1 0 0,0-1 1 0 0,0 0 0 0 0,0-1 0 0 0,18-5 0 0 0,81-3 32 0 0,-94 13-6 0 0,25 1-67 0 0,-33-6 6 0 0,-1 1 1 0 0,1 0-1 0 0,0 0 1 0 0,-1 1-1 0 0,1 0 1 0 0,0 0-1 0 0,-1 1 1 0 0,1 0-1 0 0,12 3 0 0 0,-2-3 16 0 0,2 3 52 0 0,-18-3-12 0 0,11 5 42 0 0,24 6 176 0 0,1-1 0 0 0,1-2 0 0 0,-1-1 0 0 0,1-3-1 0 0,0-1 1 0 0,1-1 0 0 0,45-4 0 0 0,318-43 791 0 0,-291 29-894 0 0,-99 13-115 0 0,136-18 90 0 0,160 0 1 0 0,-199 20-237 0 0,-96 5 87 0 0,-8-2 33 0 0,-1-1 0 0 0,1 0 0 0 0,0 0 0 0 0,-1 0 0 0 0,1 0 0 0 0,7 0 0 0 0,94 13-122 0 0,15 4-150 0 0,-17-16-1149 0 0,-102-3 1393 0 0,1-1 9 0 0,0 1 1 0 0,0-1-1 0 0,0 1 1 0 0,0 0-1 0 0,0 0 0 0 0,0 1 1 0 0,0-1-1 0 0,5 2 1 0 0,-2 0 34 0 0,-1 1 0 0 0,1-1 1 0 0,0-1-1 0 0,0 0 0 0 0,0 0 0 0 0,7 1 1 0 0,-4-1 7 0 0,-8-1-10 0 0,16 4 1557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0:1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67 1016 0 0,'0'0'1510'0'0,"-29"16"14030"0"0,27-16-15330 0 0,0 0-1 0 0,0-1 1 0 0,0 0 0 0 0,1 1 0 0 0,-1-1 0 0 0,0 0 0 0 0,1 0 0 0 0,-1 0 0 0 0,1 0 0 0 0,-1 0 0 0 0,1 0 0 0 0,-1 0-1 0 0,1-1 1 0 0,0 1 0 0 0,-1-1 0 0 0,1 1 0 0 0,-1-3 0 0 0,1 3 181 0 0,2-1-236 0 0,0-3-116 0 0,1 0 0 0 0,0 1 0 0 0,1-1 0 0 0,-1 0 0 0 0,1 1 0 0 0,0 0 0 0 0,0 0 0 0 0,5-6 0 0 0,-7 9-49 0 0,0 0 0 0 0,0 0 0 0 0,0 0 1 0 0,1 0-1 0 0,-1 0 0 0 0,0 0 0 0 0,0 0 0 0 0,1 0 0 0 0,-1 0 0 0 0,0 1 0 0 0,1-1 0 0 0,-1 0 0 0 0,1 1 0 0 0,-1-1 0 0 0,1 1 0 0 0,-1 0 0 0 0,1 0 0 0 0,-1-1 0 0 0,1 1 0 0 0,-1 0 0 0 0,1 0 0 0 0,-1 0 0 0 0,1 1 0 0 0,0-1 0 0 0,-1 0 0 0 0,1 1 0 0 0,-1-1 0 0 0,1 1 0 0 0,-1-1 0 0 0,2 2 0 0 0,-1-2 47 0 0,-1 1-1 0 0,0-1 1 0 0,0 1-1 0 0,0-1 1 0 0,0 1-1 0 0,0 0 1 0 0,0 0-1 0 0,0-1 1 0 0,0 1-1 0 0,0 0 1 0 0,0 0-1 0 0,0 0 1 0 0,0 0-1 0 0,-1 0 1 0 0,1 0-1 0 0,0 0 1 0 0,-1 1-1 0 0,1-1 1 0 0,-1 0-1 0 0,1 0 1 0 0,-1 0-1 0 0,0 1 1 0 0,1-1-1 0 0,-1 0 1 0 0,0 1-1 0 0,0-1 1 0 0,0 0-1 0 0,0 0 1 0 0,0 1-1 0 0,0-1 1 0 0,0 0-1 0 0,0 0 1 0 0,-1 1-1 0 0,1-1 1 0 0,-1 1-1 0 0,1 0 26 0 0,-1 0-1 0 0,0-1 1 0 0,1 1 0 0 0,-1 0-1 0 0,0-1 1 0 0,0 1-1 0 0,0-1 1 0 0,0 0-1 0 0,0 1 1 0 0,-1-1 0 0 0,1 0-1 0 0,0 0 1 0 0,0 1-1 0 0,-1-1 1 0 0,1 0-1 0 0,-1 0 1 0 0,1-1 0 0 0,-1 1-1 0 0,0 0 1 0 0,1 0-1 0 0,-1-1 1 0 0,0 1 0 0 0,1-1-1 0 0,-1 1 1 0 0,0-1-1 0 0,1 0 1 0 0,-3 0-1 0 0,-30-10 921 0 0,32 10-804 0 0,-4-4 79 0 0,5 4-235 0 0,0 0 1 0 0,1-1-1 0 0,-1 1 1 0 0,0 0-1 0 0,1 0 0 0 0,-1-1 1 0 0,0 1-1 0 0,1 0 0 0 0,-1-1 1 0 0,0 1-1 0 0,1-1 1 0 0,-1 1-1 0 0,1-1 0 0 0,-1 1 1 0 0,1-1-1 0 0,-1 1 0 0 0,1-1 1 0 0,-1 1-1 0 0,1-1 1 0 0,-1 0-1 0 0,1 1 0 0 0,0-1 1 0 0,-1 0-1 0 0,1 1 0 0 0,0-1 1 0 0,0-1-1 0 0,-2 0 0 0 0,1-3-20 0 0,14-14 151 0 0,-11 18-98 0 0,0 0 1 0 0,0-1-1 0 0,0 1 1 0 0,1 0-1 0 0,-1 0 1 0 0,0 0-1 0 0,1 0 1 0 0,-1 1-1 0 0,1-1 1 0 0,-1 1-1 0 0,1-1 1 0 0,3 1-1 0 0,-11 6-1626 0 0,-12 11 5006 0 0,6-12-4951 0 0,0-2-4707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0:1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73 1328 0 0,'0'0'21825'0'0,"-4"-3"-21295"0"0,-23-16 1686 0 0,26 17-1643 0 0,3-1-441 0 0,3-4-97 0 0,0 1-1 0 0,0 0 0 0 0,1 1 0 0 0,-1-1 1 0 0,13-8-1 0 0,-17 13-52 0 0,0 1 30 0 0,0 0-1 0 0,0 0 1 0 0,0 0-1 0 0,0 0 0 0 0,0 0 1 0 0,0 0-1 0 0,0 0 0 0 0,0 0 1 0 0,0 0-1 0 0,0 0 0 0 0,0 0 1 0 0,0 1-1 0 0,0-1 0 0 0,0 0 1 0 0,0 1-1 0 0,0-1 0 0 0,0 1 1 0 0,0-1-1 0 0,0 1 1 0 0,0-1-1 0 0,-1 1 0 0 0,1 0 1 0 0,0-1-1 0 0,0 1 0 0 0,-1 0 1 0 0,1 0-1 0 0,-1 0 0 0 0,1-1 1 0 0,0 1-1 0 0,-1 0 0 0 0,0 0 1 0 0,1 0-1 0 0,-1 0 0 0 0,1 0 1 0 0,-1 1-1 0 0,0 0 36 0 0,0 0 1 0 0,0-1-1 0 0,-1 1 0 0 0,1 0 1 0 0,0-1-1 0 0,-1 1 0 0 0,1 0 1 0 0,-1-1-1 0 0,0 1 0 0 0,1-1 1 0 0,-1 1-1 0 0,0-1 0 0 0,0 1 1 0 0,0-1-1 0 0,0 0 0 0 0,0 1 1 0 0,0-1-1 0 0,-1 0 0 0 0,1 0 0 0 0,0 0 1 0 0,-1 0-1 0 0,1 0 0 0 0,-3 1 1 0 0,-5 5 430 0 0,8-6-300 0 0,-45 6 1155 0 0,41-9-1588 0 0,-6-3-3531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0:2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77 720 0 0,'-13'14'18648'0'0,"27"-23"-18333"0"0,0-1 0 0 0,-1 0 1 0 0,0-1-1 0 0,14-15 0 0 0,-6 6-154 0 0,-20 19-110 0 0,0 1-40 0 0,-1 0 1 0 0,0-1-1 0 0,0 1 0 0 0,0 0 0 0 0,0 0 1 0 0,0-1-1 0 0,1 1 0 0 0,-1 0 1 0 0,0 0-1 0 0,0 0 0 0 0,0-1 1 0 0,1 1-1 0 0,-1 0 0 0 0,0 0 0 0 0,0 0 1 0 0,1 0-1 0 0,-1 0 0 0 0,0 0 1 0 0,0-1-1 0 0,1 1 0 0 0,-1 0 1 0 0,0 0-1 0 0,0 0 0 0 0,1 0 0 0 0,-1 0 1 0 0,0 0-1 0 0,1 0 0 0 0,-1 0 1 0 0,0 0-1 0 0,0 0 0 0 0,1 0 0 0 0,-1 0 1 0 0,0 1-1 0 0,0-1 0 0 0,1 0 1 0 0,-1 0-1 0 0,1 0 0 0 0,9 7 118 0 0,1 0 0 0 0,-2 0 0 0 0,1 1 0 0 0,-1 1-1 0 0,0-1 1 0 0,0 1 0 0 0,-1 1 0 0 0,0 0 0 0 0,-1 0-1 0 0,7 12 1 0 0,-14-21-117 0 0,8 6 332 0 0,-3-4-1238 0 0,-8-26-4534 0 0,2 18 4416 0 0,-3 3-246 0 0,1-1-730 0 0,-10-4-7802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3:57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84 141 832 0 0,'-84'-3'18604'0'0,"332"3"-14927"0"0,-3 1-2286 0 0,271-39-35 0 0,-330 22-1057 0 0,249-31-44 0 0,-283 30-690 0 0,56-4-2946 0 0,-157 23 322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0:3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1 668 0 0,'0'0'12407'0'0,"-2"5"-11955"0"0,-4 19 436 0 0,2 0 1 0 0,0 0-1 0 0,2 0 1 0 0,0 1-1 0 0,2-1 1 0 0,1 1-1 0 0,3 24 1 0 0,-1-17 382 0 0,-1 43 1 0 0,-2-70-1121 0 0,0-2-21 0 0,0 38 659 0 0,0-39-765 0 0,1 6 92 0 0,-1 0 0 0 0,-1 0 0 0 0,0 0 1 0 0,-3 14-1 0 0,4-21-79 0 0,-6 49 203 0 0,3-36 730 0 0,-5-22-66 0 0,5 3-1186 0 0,0 2 323 0 0,2 1-26 0 0,-3-5-3 0 0,3 5-2 0 0,-10-27 21 0 0,10 28-21 0 0,-10-13 800 0 0,23 25-610 0 0,0 0 0 0 0,-2 1 0 0 0,16 21 0 0 0,-25-32-166 0 0,-1 0-12 0 0,1 0 0 0 0,-1-1 0 0 0,1 1 0 0 0,-1 0-1 0 0,1-1 1 0 0,-1 1 0 0 0,1 0 0 0 0,-1-1 0 0 0,1 1-1 0 0,-1-1 1 0 0,1 1 0 0 0,0-1 0 0 0,-1 1 0 0 0,1-1 0 0 0,0 0-1 0 0,0 1 1 0 0,-1-1 0 0 0,1 0 0 0 0,0 1 0 0 0,0-1-1 0 0,1 0 1 0 0,12-7 44 0 0,0-1-1 0 0,0 0 1 0 0,-1-1-1 0 0,0-1 1 0 0,11-11-1 0 0,-23 20-120 0 0,4-1 1687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0:14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29 584 0 0,'6'-18'18784'0'0,"-3"176"-14070"0"0,-3-154-4562 0 0,0 0 0 0 0,0-1 0 0 0,0 1-1 0 0,1 0 1 0 0,0-1 0 0 0,-1 1 0 0 0,1 0 0 0 0,0-1 0 0 0,2 5-1 0 0,-2-7 37 0 0,44 9 180 0 0,57-8-242 0 0,-99-2-124 0 0,10-2 0 0 0,7-7 8 0 0,-18 5-11 0 0,0-1 0 0 0,-1 0 0 0 0,1 0 0 0 0,-1 1 0 0 0,0-1 0 0 0,0 0 0 0 0,0 0 0 0 0,-1 0 0 0 0,0-8 0 0 0,2-9-7 0 0,-4-17-202 0 0,1 37 164 0 0,3-39-465 0 0,0 28 306 0 0,-2 12 170 0 0,0-1 0 0 0,0 0 0 0 0,0 0 1 0 0,0 0-1 0 0,0 0 0 0 0,0 0 0 0 0,0 0 1 0 0,-1 0-1 0 0,1 0 0 0 0,-1 1 0 0 0,1-1 0 0 0,-1 0 1 0 0,-1-2-1 0 0,0 3 52 0 0,0-1-1 0 0,0 2 1 0 0,0-1 0 0 0,0 0 0 0 0,0 0-1 0 0,0 1 1 0 0,0-1 0 0 0,0 1 0 0 0,0-1-1 0 0,-1 1 1 0 0,-2 0 0 0 0,-2-1 81 0 0,5 1-31 0 0,-29-2 322 0 0,21 4-340 0 0,0 1 0 0 0,0-1 0 0 0,1 2 0 0 0,-1-1 0 0 0,1 2 0 0 0,0-1 0 0 0,0 1-1 0 0,0 0 1 0 0,1 1 0 0 0,-9 7 0 0 0,16-12-232 0 0,-9 3-30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0:1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39 400 0 0,'11'-9'13568'0'0,"-10"24"-8695"0"0,-1 2-3528 0 0,0-12-2296 0 0,0 18 1766 0 0,-1-1 0 0 0,0 0 0 0 0,-2 0 0 0 0,-1 0 0 0 0,-9 33 1 0 0,10-27 547 0 0,6-20-915 0 0,0-4-238 0 0,-1-4-106 0 0,59-9 224 0 0,-58 8-324 0 0,35-1 46 0 0,15 4-93 0 0,-51-2 19 0 0,38-14-168 0 0,-38 13 188 0 0,5-3-15 0 0,-6 3 17 0 0,0 1 0 0 0,0 0-1 0 0,0 0 1 0 0,-1-1 0 0 0,1 1 0 0 0,0-1 0 0 0,0 1 0 0 0,-1-1 0 0 0,1 1 0 0 0,0-1 0 0 0,-1 1-1 0 0,1-1 1 0 0,0 1 0 0 0,-1-1 0 0 0,1 0 0 0 0,-1 0 0 0 0,1 1 0 0 0,-1-1 0 0 0,1 0 0 0 0,-1 0-1 0 0,1-1 1 0 0,-1 1 25 0 0,4-45 28 0 0,-9 4-21 0 0,5-13-53 0 0,-1 52 7 0 0,4-32-139 0 0,1 14 129 0 0,-4 20 45 0 0,0 0-1 0 0,0 0 1 0 0,0 0-1 0 0,0 0 1 0 0,0 0-1 0 0,0 1 1 0 0,-1-1-1 0 0,1 0 1 0 0,0 0-1 0 0,-1 0 1 0 0,1 0-1 0 0,-1 1 1 0 0,1-1-1 0 0,-1 0 1 0 0,1 0-1 0 0,-1 1 0 0 0,0-1 1 0 0,1 0-1 0 0,-1 1 1 0 0,0-1-1 0 0,1 1 1 0 0,-2-2-1 0 0,-3 1 34 0 0,0-1 0 0 0,1 1 0 0 0,-1 0 0 0 0,0 0-1 0 0,0 0 1 0 0,0 1 0 0 0,0-1 0 0 0,-9 2 0 0 0,-79 9 184 0 0,91-11-402 0 0,-9 3-782 0 0,-2 1-3672 0 0,7 10-6712 0 0,6 0 5566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0:32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92 379 408 0 0,'0'0'10426'0'0,"5"1"-10074"0"0,7-1 763 0 0,-2-9 5473 0 0,-10-13-1368 0 0,-4 2-6539 0 0,-8-77 3424 0 0,4 54-1703 0 0,8 41-375 0 0,-9-37 81 0 0,6 29-94 0 0,1 1 1 0 0,0-1 0 0 0,0 0-1 0 0,1 0 1 0 0,-1-16 0 0 0,2 23-17 0 0,0-17-75 0 0,0 19 112 0 0,0 1 0 0 0,0-1-1 0 0,0 1 1 0 0,0-1-1 0 0,0 1 1 0 0,0-1-1 0 0,0 1 1 0 0,0-1 0 0 0,0 1-1 0 0,0-1 1 0 0,0 1-1 0 0,0-1 1 0 0,0 1-1 0 0,0-1 1 0 0,0 1 0 0 0,0-1-1 0 0,-1 1 1 0 0,1-1-1 0 0,0 1 1 0 0,0-1-1 0 0,-1 1 1 0 0,1-1 0 0 0,0 1-1 0 0,-1-1 1 0 0,1 1-1 0 0,0 0 1 0 0,-1-1-1 0 0,1 1 1 0 0,-1-1 0 0 0,1 1-1 0 0,-1-1 1 0 0,-25 32 45 0 0,22-25-64 0 0,0 0 0 0 0,-1 0 0 0 0,0 0 0 0 0,0-1 0 0 0,0 0 0 0 0,-7 5 0 0 0,11-9 2 0 0,2-9-10 0 0,0 1-1 0 0,1 0 0 0 0,-1 0 0 0 0,1 0 0 0 0,1 0 0 0 0,0 0 0 0 0,0 1 1 0 0,0-1-1 0 0,1 1 0 0 0,-1 0 0 0 0,2 0 0 0 0,-1 0 0 0 0,7-7 0 0 0,-10 12-11 0 0,0 1-3 0 0,6-8-5 0 0,-5 8 12 0 0,-1 0-1 0 0,1 0 1 0 0,-1-1 0 0 0,1 1-1 0 0,-1 0 1 0 0,1 0-1 0 0,0 1 1 0 0,-1-1 0 0 0,1 0-1 0 0,-1 0 1 0 0,1 1-1 0 0,-1-1 1 0 0,0 1 0 0 0,1-1-1 0 0,-1 1 1 0 0,2 1-1 0 0,63 26 49 0 0,-65-27-58 0 0,5 5-1491 0 0,-5-6 1033 0 0,0 0 0 0 0,-1 1 1 0 0,1-1-1 0 0,0 1 0 0 0,-1-1 1 0 0,1 1-1 0 0,0-1 0 0 0,-1 1 0 0 0,1-1 1 0 0,-1 1-1 0 0,1 0 0 0 0,-1-1 1 0 0,1 1-1 0 0,-1 0 0 0 0,0-1 0 0 0,1 1 1 0 0,-1 0-1 0 0,0-1 0 0 0,0 1 1 0 0,1 0-1 0 0,-1 0 0 0 0,0 0 0 0 0,0-1 1 0 0,0 1-1 0 0,0 0 0 0 0,0 1 0 0 0,-1 7-4352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0:3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26 111 264 0 0,'0'0'1063'0'0,"-22"-25"11470"0"0,19 21-12167 0 0,3-9 2698 0 0,6 10 614 0 0,17 19 1079 0 0,-12-8-5357 0 0,54 46 3087 0 0,-64-53-2356 0 0,1-1-7 0 0,0 1 0 0 0,-1-1 0 0 0,1 0 0 0 0,0-1 0 0 0,-1 1 1 0 0,1 0-1 0 0,-1 0 0 0 0,1-1 0 0 0,0 1 0 0 0,-1-1 0 0 0,1 1 0 0 0,-1-1 1 0 0,1 0-1 0 0,-1 1 0 0 0,3-3 0 0 0,11-25 50 0 0,-15 27-140 0 0,34-69-328 0 0,-2 31-5774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4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1840 0 0,'0'0'9590'0'0,"3"4"-8253"0"0,100 123 6613 0 0,39 51-2971 0 0,-113-143-4251 0 0,-18-23-426 0 0,-1 0 0 0 0,-1 0 0 0 0,0 1-1 0 0,12 24 1 0 0,-10-25-449 0 0,-33-34-8662 0 0,1 5-1595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4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0 499 1496 0 0,'0'0'2937'0'0,"3"-6"-1481"0"0,76-200 9379 0 0,-24 59-6418 0 0,-24 48-2583 0 0,-21 60-4461 0 0,-10 38 1697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4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25 504 0 0,'0'0'4752'0'0,"-6"-12"-1154"0"0,-4 0 3607 0 0,4 13-6769 0 0,1 0-1 0 0,-1 1 1 0 0,1 0 0 0 0,-1 0 0 0 0,1 0 0 0 0,0 0 0 0 0,0 1-1 0 0,0 0 1 0 0,0 0 0 0 0,0 1 0 0 0,0-1 0 0 0,-5 7 0 0 0,-50 56 3260 0 0,57-63-3597 0 0,2-1-42 0 0,0 0-1 0 0,0 0 0 0 0,0 0 0 0 0,1 0 1 0 0,-1 0-1 0 0,0 0 0 0 0,1 0 0 0 0,-1 0 1 0 0,1 0-1 0 0,0 0 0 0 0,0 1 0 0 0,0-1 1 0 0,0 0-1 0 0,0 0 0 0 0,0 0 1 0 0,1 0-1 0 0,-1 1 0 0 0,1-1 0 0 0,-1 0 1 0 0,1 0-1 0 0,0 0 0 0 0,0 0 0 0 0,2 3 1 0 0,0 2 29 0 0,0-1 0 0 0,1 0 0 0 0,0 0 0 0 0,0-1 1 0 0,9 9-1 0 0,10 9 386 0 0,-1 0 1 0 0,28 40 0 0 0,-43-52-409 0 0,0-1 1 0 0,0 1 0 0 0,-1 0 0 0 0,-1 0 0 0 0,0 1 0 0 0,0 0-1 0 0,-1-1 1 0 0,-1 2 0 0 0,4 15 0 0 0,-7-24-88 0 0,0-1-1 0 0,0 0 1 0 0,1 1-1 0 0,-2-1 1 0 0,1 0-1 0 0,0 0 1 0 0,-1 1-1 0 0,1-1 1 0 0,-1 0 0 0 0,0 0-1 0 0,0 0 1 0 0,0 0-1 0 0,-1 0 1 0 0,1 0-1 0 0,-1 0 1 0 0,0 0-1 0 0,-3 4 1 0 0,4-6 14 0 0,-1 0 0 0 0,0 0 0 0 0,0 0 0 0 0,0 0 0 0 0,0 0 0 0 0,0 0 1 0 0,1-1-1 0 0,-1 1 0 0 0,-1-1 0 0 0,1 1 0 0 0,0-1 0 0 0,0 0 0 0 0,0 0 0 0 0,0 0 0 0 0,0 0 0 0 0,0 0 0 0 0,0 0 0 0 0,0-1 0 0 0,0 1 1 0 0,0-1-1 0 0,0 1 0 0 0,0-1 0 0 0,0 0 0 0 0,0 1 0 0 0,0-1 0 0 0,1 0 0 0 0,-1-1 0 0 0,0 1 0 0 0,0 0 0 0 0,-2-3 0 0 0,0 1 10 0 0,-1-1-1 0 0,1 0 0 0 0,0-1 0 0 0,0 1 1 0 0,1-1-1 0 0,-1 1 0 0 0,1-1 1 0 0,0 0-1 0 0,0 0 0 0 0,1-1 1 0 0,-1 1-1 0 0,1 0 0 0 0,0-1 0 0 0,1 1 1 0 0,-1-1-1 0 0,1 0 0 0 0,0 0 1 0 0,1 1-1 0 0,-1-1 0 0 0,1 0 0 0 0,0 0 1 0 0,1 0-1 0 0,0 0 0 0 0,-1 1 1 0 0,2-1-1 0 0,-1 0 0 0 0,1 1 1 0 0,0-1-1 0 0,0 1 0 0 0,0-1 0 0 0,1 1 1 0 0,0 0-1 0 0,4-6 0 0 0,104-146-152 0 0,-107 151-166 0 0,-1-1 1 0 0,0 0 0 0 0,0 0 0 0 0,0 0-1 0 0,-1-1 1 0 0,0 1 0 0 0,0 0 0 0 0,-1-1-1 0 0,0 1 1 0 0,0-1 0 0 0,-1 0 0 0 0,-1-14-1 0 0,1 10-715 0 0,-4 2-34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4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36 172 0 0,'10'-22'4832'0'0,"-3"9"-565"0"0,-6 27 2985 0 0,-11 42-3328 0 0,-3 31-1554 0 0,11-58-1582 0 0,2 0 0 0 0,1 0 0 0 0,2-1 0 0 0,0 1 0 0 0,2 0 1 0 0,11 35-1 0 0,-13-55-627 0 0,1 1 1 0 0,0 0 0 0 0,0-1-1 0 0,1 0 1 0 0,1 0-1 0 0,-1-1 1 0 0,1 1 0 0 0,1-1-1 0 0,0 0 1 0 0,0-1-1 0 0,0 0 1 0 0,1 0 0 0 0,0 0-1 0 0,0-1 1 0 0,1 0-1 0 0,0-1 1 0 0,0 0 0 0 0,0 0-1 0 0,0-1 1 0 0,1 0-1 0 0,12 3 1 0 0,-17-6-189 0 0,0 0 0 0 0,0 0 0 0 0,0-1 0 0 0,-1 1 0 0 0,1-1 0 0 0,0 0 0 0 0,0-1 0 0 0,0 1 0 0 0,0-1 0 0 0,0 0 0 0 0,0 0 0 0 0,0-1 0 0 0,0 1 0 0 0,-1-1 0 0 0,1 0 0 0 0,-1 0 0 0 0,1-1 0 0 0,5-4 0 0 0,-8 6-20 0 0,0-1 0 0 0,0 0 0 0 0,0 0-1 0 0,0 0 1 0 0,-1 0 0 0 0,1 0 0 0 0,-1 0 0 0 0,0 0 0 0 0,1 0 0 0 0,-1-1 0 0 0,0 1 0 0 0,0-1 0 0 0,-1 1-1 0 0,1-1 1 0 0,0 1 0 0 0,-1-1 0 0 0,1 1 0 0 0,-1-1 0 0 0,0 1 0 0 0,0-1 0 0 0,0 0 0 0 0,0 1 0 0 0,-1-1-1 0 0,1 1 1 0 0,-1-1 0 0 0,1 1 0 0 0,-1-1 0 0 0,0 1 0 0 0,0-1 0 0 0,0 1 0 0 0,0 0 0 0 0,0-1 0 0 0,-1 1-1 0 0,1 0 1 0 0,-1 0 0 0 0,0 0 0 0 0,-3-3 0 0 0,1 0 31 0 0,0 1 0 0 0,0 0 0 0 0,-1 1-1 0 0,0-1 1 0 0,0 1 0 0 0,0 0 0 0 0,0 0 0 0 0,0 0-1 0 0,-1 1 1 0 0,1-1 0 0 0,-1 1 0 0 0,0 1 0 0 0,1-1 0 0 0,-1 1-1 0 0,0 0 1 0 0,0 0 0 0 0,0 1 0 0 0,0 0 0 0 0,0 0 0 0 0,0 0-1 0 0,-6 2 1 0 0,-4 0 31 0 0,0 0-1 0 0,1 1 1 0 0,-1 1-1 0 0,1 1 1 0 0,0 0-1 0 0,-25 13 1 0 0,18-1-2346 0 0,16-2-7508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4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1208 0 0,'-1'0'874'0'0,"0"0"0"0"0,-1 1-1 0 0,1-1 1 0 0,0 1 0 0 0,0-1 0 0 0,-9 8 7863 0 0,8-5-7863 0 0,2-3-696 0 0,0 1 0 0 0,0-1 1 0 0,0 1-1 0 0,0-1 0 0 0,1 1 0 0 0,-1-1 0 0 0,0 0 1 0 0,0 1-1 0 0,1-1 0 0 0,-1 0 0 0 0,0 1 1 0 0,1-1-1 0 0,-1 0 0 0 0,0 1 0 0 0,1-1 0 0 0,-1 0 1 0 0,0 1-1 0 0,1-1 0 0 0,-1 0 0 0 0,1 0 0 0 0,-1 0 1 0 0,0 1-1 0 0,1-1 0 0 0,-1 0 0 0 0,1 0 1 0 0,-1 0-1 0 0,1 0 0 0 0,0 0 0 0 0,47 6 1993 0 0,41-11-234 0 0,-2 0-4978 0 0,-86 5 1975 0 0,12-1-1163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1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50 876 0 0,'-2'3'8792'0'0,"1"11"-4867"0"0,3 34-3477 0 0,-1-11 1045 0 0,15 144 2260 0 0,-2-58-1691 0 0,2 222 3373 0 0,-19-330-4361 0 0,-4-30-858 0 0,-5-37-262 0 0,1-24-42 0 0,2 15-155 0 0,2 1 0 0 0,1-79-1 0 0,6 139 242 0 0,2-46-221 0 0,1 1 0 0 0,3-1 0 0 0,10-45 0 0 0,-13 81 167 0 0,-1-1 1 0 0,1 1-1 0 0,1 0 1 0 0,0 0-1 0 0,0 0 1 0 0,1 0-1 0 0,0 1 0 0 0,1 0 1 0 0,0 0-1 0 0,1 0 1 0 0,-1 1-1 0 0,1 0 0 0 0,1 0 1 0 0,0 1-1 0 0,0 0 1 0 0,0 0-1 0 0,1 1 0 0 0,0 0 1 0 0,10-4-1 0 0,-15 8 38 0 0,1 0-1 0 0,-1 1 0 0 0,1-1 1 0 0,0 1-1 0 0,-1 0 0 0 0,1 1 1 0 0,0-1-1 0 0,-1 1 0 0 0,1 0 1 0 0,0 0-1 0 0,0 0 0 0 0,0 1 0 0 0,-1 0 1 0 0,1 0-1 0 0,7 2 0 0 0,-4 1 12 0 0,0-1-1 0 0,-1 1 0 0 0,1 0 0 0 0,-1 1 0 0 0,0 0 0 0 0,0 0 0 0 0,-1 1 0 0 0,8 7 1 0 0,7 11 95 0 0,-1 1 0 0 0,-1 1 0 0 0,25 47 1 0 0,-36-60-25 0 0,47 86 571 0 0,-4 2 0 0 0,-5 3 0 0 0,47 151 0 0 0,-64-178-926 0 0,-28-69 537 0 0,-20-36-18113 0 0,11 3 12311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12 1180 0 0,'-19'-12'9540'0'0,"4"16"-5638"0"0,12-1-3644 0 0,0 0-1 0 0,1 1 1 0 0,-1-1-1 0 0,1 1 1 0 0,0 0 0 0 0,0-1-1 0 0,-3 8 1 0 0,-10 27 1643 0 0,2 1-1 0 0,-16 73 1 0 0,14-45-480 0 0,11-50-986 0 0,0 1 0 0 0,2 0 0 0 0,0 0 0 0 0,1 1 0 0 0,2 26 0 0 0,0-34-203 0 0,0 0 0 0 0,1-1 0 0 0,1 1-1 0 0,-1-1 1 0 0,2 1 0 0 0,-1-1-1 0 0,1 0 1 0 0,1 0 0 0 0,0 0 0 0 0,9 13-1 0 0,-12-21-220 0 0,0 1-1 0 0,0-1 0 0 0,0 0 0 0 0,0 0 1 0 0,1 1-1 0 0,-1-2 0 0 0,1 1 0 0 0,0 0 1 0 0,-1 0-1 0 0,1-1 0 0 0,0 0 0 0 0,0 1 1 0 0,0-1-1 0 0,0 0 0 0 0,0 0 0 0 0,0-1 1 0 0,0 1-1 0 0,0-1 0 0 0,1 1 0 0 0,-1-1 1 0 0,0 0-1 0 0,0 0 0 0 0,0-1 0 0 0,1 1 1 0 0,-1-1-1 0 0,0 1 0 0 0,0-1 0 0 0,0 0 1 0 0,0 0-1 0 0,0 0 0 0 0,0-1 0 0 0,0 1 1 0 0,-1-1-1 0 0,4-1 0 0 0,4-3-216 0 0,0-1 0 0 0,-1 0 0 0 0,0 0 0 0 0,0 0 0 0 0,-1-1 0 0 0,0-1 0 0 0,0 1 0 0 0,7-11 1 0 0,-14 17 162 0 0,0 1 0 0 0,0-1 1 0 0,0 1-1 0 0,0-1 0 0 0,0 1 1 0 0,-1-1-1 0 0,1 1 0 0 0,-1-1 1 0 0,1 0-1 0 0,-1 1 0 0 0,1-1 1 0 0,-1 0-1 0 0,0 1 0 0 0,0-1 1 0 0,1 0-1 0 0,-1 0 0 0 0,-1 1 1 0 0,1-1-1 0 0,0 0 1 0 0,0 0-1 0 0,-1 1 0 0 0,1-1 1 0 0,-1 0-1 0 0,0-1 0 0 0,-1 1 45 0 0,1-1-1 0 0,-1 1 0 0 0,0-1 0 0 0,0 1 1 0 0,-1 0-1 0 0,1 0 0 0 0,0 0 0 0 0,-1 0 1 0 0,1 0-1 0 0,-1 1 0 0 0,1-1 0 0 0,-6-1 1 0 0,-4-2 141 0 0,0 1 1 0 0,0 0 0 0 0,-1 1-1 0 0,0 0 1 0 0,-15-1-1 0 0,10 2-122 0 0,-12-1-94 0 0,11 2-3704 0 0,18 0 3685 0 0,1 1-1 0 0,0 0 0 0 0,0 0 0 0 0,-1 0 0 0 0,1 0 1 0 0,0 0-1 0 0,0 0 0 0 0,-1 0 0 0 0,1 0 0 0 0,0 0 1 0 0,0 0-1 0 0,-1 0 0 0 0,1 0 0 0 0,0 1 0 0 0,0-1 1 0 0,0 0-1 0 0,-1 0 0 0 0,1 0 0 0 0,0 0 0 0 0,0 0 1 0 0,0 0-1 0 0,-1 0 0 0 0,1 1 0 0 0,0-1 0 0 0,0 0 0 0 0,0 0 1 0 0,-1 0-1 0 0,1 0 0 0 0,0 1 0 0 0,0-1 0 0 0,0 0 1 0 0,0 0-1 0 0,0 0 0 0 0,0 1 0 0 0,0-1 0 0 0,-1 0 1 0 0,1 0-1 0 0,0 1 0 0 0,0-1 0 0 0,0 0 0 0 0,0 0 1 0 0,0 1-1 0 0,0-1 0 0 0,0 0 0 0 0,0 0 0 0 0,0 1 0 0 0,6 12-6082 0 0,-2-5 711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5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281 381 372 0 0,'0'0'15581'0'0,"-5"3"-14782"0"0,-8 2-156 0 0,0 0 1 0 0,-1 0-1 0 0,1-1 1 0 0,-1-1-1 0 0,1 0 1 0 0,-1-1-1 0 0,0-1 1 0 0,0 0 0 0 0,0 0-1 0 0,0-2 1 0 0,0 0-1 0 0,0 0 1 0 0,0-1-1 0 0,1-1 1 0 0,-24-8-1 0 0,25 7-128 0 0,11 4-486 0 0,0-1 0 0 0,0 1 1 0 0,0 0-1 0 0,0-1 0 0 0,0 1 0 0 0,0 0 0 0 0,0-1 1 0 0,0 1-1 0 0,0-1 0 0 0,0 0 0 0 0,0 1 1 0 0,0-1-1 0 0,0 0 0 0 0,0 0 0 0 0,0 0 1 0 0,1 1-1 0 0,-1-1 0 0 0,0 0 0 0 0,0 0 1 0 0,1 0-1 0 0,-1 0 0 0 0,1 0 0 0 0,-1-1 1 0 0,1 0 49 0 0,1-3-75 0 0,1 0 0 0 0,0 0 0 0 0,1 0 0 0 0,-1 1 0 0 0,1-1 0 0 0,0 1 0 0 0,0 0-1 0 0,0 0 1 0 0,0 0 0 0 0,7-5 0 0 0,8-14-312 0 0,38-42-521 0 0,-43 52 491 0 0,0-1 1 0 0,-1 0 0 0 0,15-24-1 0 0,72-110-2340 0 0,-98 146 3528 0 0,7 107 801 0 0,-4-28-712 0 0,3 0-1 0 0,34 146 1 0 0,-28-162-1050 0 0,-10-41-361 0 0,-3-15-82 0 0,1 0 0 0 0,-1-1 0 0 0,1 1 0 0 0,0 0 0 0 0,0-1 0 0 0,1 0 0 0 0,-1 1 0 0 0,5 7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5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224 148 460 0 0,'25'-13'8065'0'0,"-21"9"-7825"0"0,-1 2 339 0 0,0 0 1 0 0,0 0 0 0 0,0-1 0 0 0,-1 1 0 0 0,1-1 0 0 0,0 0-1 0 0,-1 0 1 0 0,0 0 0 0 0,0 0 0 0 0,3-5 0 0 0,-4 6 132 0 0,0 0-401 0 0,0-1 0 0 0,0 1 0 0 0,0-1 0 0 0,-1 1 0 0 0,1-1 0 0 0,-1 1 0 0 0,1-1 0 0 0,-1 1 0 0 0,0-1 0 0 0,0 0 0 0 0,0 1-1 0 0,0-1 1 0 0,0 0 0 0 0,-1-2 0 0 0,0 2-137 0 0,1 1-1 0 0,-1-1 1 0 0,0 0-1 0 0,0 1 1 0 0,0-1-1 0 0,-1 1 0 0 0,1-1 1 0 0,0 1-1 0 0,-1-1 1 0 0,0 1-1 0 0,1 0 1 0 0,-1 0-1 0 0,0 0 1 0 0,0 0-1 0 0,0 0 1 0 0,-1 0-1 0 0,1 0 1 0 0,0 1-1 0 0,-1-1 0 0 0,1 1 1 0 0,-1 0-1 0 0,1 0 1 0 0,-1 0-1 0 0,1 0 1 0 0,-1 0-1 0 0,0 0 1 0 0,0 1-1 0 0,0-1 1 0 0,1 1-1 0 0,-1 0 1 0 0,0 0-1 0 0,0 0 1 0 0,0 0-1 0 0,1 0 0 0 0,-1 1 1 0 0,0-1-1 0 0,0 1 1 0 0,1 0-1 0 0,-1 0 1 0 0,-4 2-1 0 0,-8 4 162 0 0,1 0 0 0 0,0 1 0 0 0,0 1-1 0 0,0 1 1 0 0,1 0 0 0 0,1 0 0 0 0,-22 24 0 0 0,27-27-172 0 0,1 1 1 0 0,-1-1 0 0 0,1 1 0 0 0,1 1 0 0 0,0-1 0 0 0,0 1-1 0 0,1 0 1 0 0,0 0 0 0 0,0 0 0 0 0,1 1 0 0 0,0-1 0 0 0,1 1-1 0 0,0 0 1 0 0,-1 11 0 0 0,3-18-166 0 0,0-1-1 0 0,0 1 1 0 0,0 0 0 0 0,0 0 0 0 0,0-1-1 0 0,1 1 1 0 0,-1 0 0 0 0,1-1-1 0 0,0 1 1 0 0,0-1 0 0 0,0 1 0 0 0,0-1-1 0 0,0 1 1 0 0,1-1 0 0 0,-1 0-1 0 0,1 0 1 0 0,-1 0 0 0 0,1 1 0 0 0,0-1-1 0 0,0-1 1 0 0,3 4 0 0 0,-2-3-8 0 0,1-1 1 0 0,-1 1 0 0 0,1-1 0 0 0,-1 0-1 0 0,1 0 1 0 0,0 0 0 0 0,-1 0-1 0 0,1-1 1 0 0,0 1 0 0 0,0-1 0 0 0,0 0-1 0 0,-1 0 1 0 0,7-1 0 0 0,3-1-38 0 0,0-1 0 0 0,0 0 0 0 0,-1-1 0 0 0,1 0 1 0 0,-1-1-1 0 0,0 0 0 0 0,21-14 0 0 0,-23 11-265 0 0,-1 0-1 0 0,0-1 1 0 0,0 0-1 0 0,0 0 1 0 0,-1-1-1 0 0,-1 0 1 0 0,0 0-1 0 0,0-1 1 0 0,-1 0-1 0 0,0 0 0 0 0,-1-1 1 0 0,-1 0-1 0 0,1 0 1 0 0,-2 0-1 0 0,3-13 1 0 0,-7 6 2031 0 0,-1 29-1579 0 0,0 1 1 0 0,0 0 0 0 0,2 0 0 0 0,-1 1-1 0 0,1-1 1 0 0,1 0 0 0 0,0 0 0 0 0,3 15 0 0 0,-3-22-171 0 0,0 1 1 0 0,0-1-1 0 0,1 1 1 0 0,0-1-1 0 0,-1 0 1 0 0,1 0-1 0 0,1 0 1 0 0,-1 0 0 0 0,1 0-1 0 0,-1 0 1 0 0,1-1-1 0 0,0 1 1 0 0,0-1-1 0 0,1 0 1 0 0,-1 1-1 0 0,1-2 1 0 0,0 1 0 0 0,-1 0-1 0 0,1-1 1 0 0,0 0-1 0 0,1 0 1 0 0,-1 0-1 0 0,0 0 1 0 0,7 1-1 0 0,1-1-688 0 0,0 0 0 0 0,-1-1-1 0 0,1-1 1 0 0,22-1 0 0 0,20-6-7144 0 0,-47 5 3043 0 0,-3 0 2504 0 0,-1 1 520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5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10 48 0 0,'0'0'4572'0'0,"-22"-10"584"0"0,11 12-4320 0 0,0 0 0 0 0,0 1 0 0 0,0 1-1 0 0,0-1 1 0 0,0 2 0 0 0,1-1 0 0 0,-15 10 0 0 0,6-2 511 0 0,0 0 0 0 0,0 2 0 0 0,-17 16 0 0 0,35-29-1288 0 0,0-1 0 0 0,0 1 1 0 0,0 0-1 0 0,0 0 0 0 0,0 0 1 0 0,0 0-1 0 0,0 0 0 0 0,0 0 0 0 0,1 0 1 0 0,-1 0-1 0 0,0 1 0 0 0,1-1 1 0 0,-1 0-1 0 0,0 0 0 0 0,1 0 1 0 0,0 1-1 0 0,-1-1 0 0 0,1 0 1 0 0,0 1-1 0 0,-1-1 0 0 0,1 0 1 0 0,0 1-1 0 0,0-1 0 0 0,0 0 0 0 0,0 1 1 0 0,1-1-1 0 0,-1 0 0 0 0,0 1 1 0 0,0-1-1 0 0,1 0 0 0 0,-1 1 1 0 0,1-1-1 0 0,-1 0 0 0 0,1 0 1 0 0,0 1-1 0 0,-1-1 0 0 0,1 0 0 0 0,0 0 1 0 0,0 0-1 0 0,0 0 0 0 0,0 0 1 0 0,0 0-1 0 0,0 0 0 0 0,0 0 1 0 0,0-1-1 0 0,0 1 0 0 0,0 0 1 0 0,3 0-1 0 0,8 6 111 0 0,1 0 0 0 0,-1-2 0 0 0,2 1 0 0 0,13 3 0 0 0,-3-1 23 0 0,-2 0-43 0 0,15 7 114 0 0,37 20 1 0 0,-66-31-233 0 0,0 1 1 0 0,1 0-1 0 0,-2 0 1 0 0,1 1-1 0 0,-1 0 1 0 0,0 0-1 0 0,0 1 1 0 0,0 0-1 0 0,-1 0 1 0 0,6 9-1 0 0,-11-13-9 0 0,1 0-1 0 0,-1-1 0 0 0,0 1 0 0 0,0 0 0 0 0,0 0 0 0 0,0 0 0 0 0,0 0 0 0 0,-1 0 0 0 0,1 0 0 0 0,-1 0 0 0 0,0 0 0 0 0,0 0 0 0 0,0 0 0 0 0,0 0 0 0 0,-1 0 0 0 0,1 0 0 0 0,-1 0 0 0 0,0 0 0 0 0,0 0 0 0 0,0 0 0 0 0,0 0 0 0 0,0 0 0 0 0,0-1 0 0 0,-1 1 0 0 0,0 0 0 0 0,1-1 0 0 0,-1 1 0 0 0,0-1 0 0 0,0 0 0 0 0,0 0 0 0 0,-1 0 1 0 0,1 0-1 0 0,0 0 0 0 0,-1 0 0 0 0,1 0 0 0 0,-6 2 0 0 0,-1 1 41 0 0,0 0 1 0 0,-1-1 0 0 0,1 1-1 0 0,-1-2 1 0 0,0 0-1 0 0,0 0 1 0 0,0 0 0 0 0,0-2-1 0 0,-21 2 1 0 0,11-2-302 0 0,-1-1 0 0 0,0-1 0 0 0,0-1 0 0 0,0-1 0 0 0,1-1 0 0 0,-23-7 0 0 0,41 10-434 0 0,8-5-4356 0 0,-5 5 4790 0 0,1 0-1 0 0,-1 0 1 0 0,0 0 0 0 0,1 0 0 0 0,-1 0 0 0 0,1 0 0 0 0,0 1-1 0 0,-1-1 1 0 0,1 1 0 0 0,0-1 0 0 0,-1 1 0 0 0,3-1 0 0 0,19-1-8813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41:5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41 472 0 0,'0'0'2727'0'0,"-15"7"3178"0"0,16 2-4874 0 0,0 0 0 0 0,0 0 0 0 0,1 0 0 0 0,4 14 0 0 0,30 68 4054 0 0,-35-89-4979 0 0,8 18 944 0 0,0 0 0 0 0,-2 0 0 0 0,0 1 0 0 0,-1 0 0 0 0,-1 0 0 0 0,4 43 0 0 0,-9-62-789 0 0,0-1-247 0 0,0-1 0 0 0,0 0-1 0 0,0 0 1 0 0,0 1 0 0 0,0-1 0 0 0,0 0 0 0 0,0 0-1 0 0,0 0 1 0 0,0 1 0 0 0,0-1 0 0 0,-1 0-1 0 0,1 0 1 0 0,0 1 0 0 0,0-1 0 0 0,0 0-1 0 0,0 0 1 0 0,0 0 0 0 0,-1 1 0 0 0,1-1-1 0 0,0 0 1 0 0,0 0 0 0 0,0 0 0 0 0,-1 0 0 0 0,1 0-1 0 0,0 1 1 0 0,0-1 0 0 0,0 0 0 0 0,-1 0-1 0 0,1 0 1 0 0,0 0 0 0 0,0 0 0 0 0,-1 0-1 0 0,1 0 1 0 0,0 0 0 0 0,0 0 0 0 0,-1 0-1 0 0,1 0 1 0 0,0 0 0 0 0,0 0 0 0 0,-1 0 0 0 0,1 0-1 0 0,0 0 1 0 0,0 0 0 0 0,0 0 0 0 0,-1 0-1 0 0,1 0 1 0 0,0-1 0 0 0,0 1 0 0 0,-1 0-1 0 0,1 0 1 0 0,0 0 0 0 0,0 0 0 0 0,0 0-1 0 0,0-1 1 0 0,-1 1 0 0 0,1 0 0 0 0,0 0 0 0 0,-18-8 379 0 0,17 7-444 0 0,-7-6 112 0 0,0 0 0 0 0,1 0 0 0 0,0 0 0 0 0,1-1 0 0 0,-1 0 0 0 0,2 0 0 0 0,-1-1 0 0 0,1 1 0 0 0,0-1 0 0 0,1-1 0 0 0,0 1 0 0 0,-3-11 0 0 0,2 5-42 0 0,1-1 0 0 0,1 0-1 0 0,1 0 1 0 0,0 0 0 0 0,1 0 0 0 0,1-27 0 0 0,1 38-22 0 0,0 0 1 0 0,0 0-1 0 0,0 0 1 0 0,0 0-1 0 0,1 0 0 0 0,0 0 1 0 0,0 0-1 0 0,0 1 1 0 0,1-1-1 0 0,-1 1 1 0 0,1 0-1 0 0,0-1 1 0 0,0 1-1 0 0,1 1 1 0 0,-1-1-1 0 0,1 0 1 0 0,0 1-1 0 0,0 0 0 0 0,0 0 1 0 0,0 0-1 0 0,1 0 1 0 0,-1 1-1 0 0,1-1 1 0 0,0 1-1 0 0,0 1 1 0 0,-1-1-1 0 0,1 0 1 0 0,0 1-1 0 0,0 0 1 0 0,0 0-1 0 0,1 1 0 0 0,-1 0 1 0 0,0-1-1 0 0,0 2 1 0 0,0-1-1 0 0,0 1 1 0 0,0-1-1 0 0,0 1 1 0 0,0 1-1 0 0,0-1 1 0 0,0 1-1 0 0,0 0 0 0 0,0 0 1 0 0,-1 0-1 0 0,1 0 1 0 0,7 7-1 0 0,0 0 40 0 0,0 0 0 0 0,-1 1 0 0 0,0 0 0 0 0,0 1 0 0 0,-1 1 0 0 0,-1-1 0 0 0,0 1-1 0 0,-1 1 1 0 0,0 0 0 0 0,-1 0 0 0 0,0 1 0 0 0,-1-1 0 0 0,-1 1 0 0 0,6 19 0 0 0,-11-32-4 0 0,0 0 1 0 0,1 0 0 0 0,-1-1 0 0 0,0 1 0 0 0,0 0-1 0 0,1 0 1 0 0,-1 0 0 0 0,0-1 0 0 0,0 1 0 0 0,0 0-1 0 0,0 0 1 0 0,0 0 0 0 0,0 0 0 0 0,0-1 0 0 0,-1 1-1 0 0,1 0 1 0 0,0 0 0 0 0,0 0 0 0 0,0-1-1 0 0,-1 1 1 0 0,1 0 0 0 0,-1 0 0 0 0,1-1 0 0 0,0 1-1 0 0,-1 0 1 0 0,1-1 0 0 0,-1 1 0 0 0,0 0 0 0 0,1-1-1 0 0,-1 1 1 0 0,1-1 0 0 0,-1 1 0 0 0,0-1-1 0 0,1 1 1 0 0,-1-1 0 0 0,0 1 0 0 0,0-1 0 0 0,1 0-1 0 0,-1 1 1 0 0,0-1 0 0 0,0 0 0 0 0,-1 0 0 0 0,1 0-25 0 0,0 0 0 0 0,0 0 1 0 0,0-1-1 0 0,0 1 1 0 0,0-1-1 0 0,0 1 0 0 0,1-1 1 0 0,-1 1-1 0 0,0-1 0 0 0,0 0 1 0 0,0 1-1 0 0,1-1 1 0 0,-1 0-1 0 0,0 0 0 0 0,1 1 1 0 0,-1-1-1 0 0,0 0 1 0 0,1 0-1 0 0,-1 0 0 0 0,1 0 1 0 0,0 0-1 0 0,-1 0 0 0 0,1 0 1 0 0,0 0-1 0 0,-1 0 1 0 0,1 0-1 0 0,0 0 0 0 0,0 0 1 0 0,0 0-1 0 0,0 0 1 0 0,0 0-1 0 0,0 0 0 0 0,0 0 1 0 0,0 0-1 0 0,1 0 0 0 0,-1 0 1 0 0,1-1-1 0 0,1-15-51 0 0,2 1-1 0 0,0-1 0 0 0,0 1 0 0 0,2 0 1 0 0,0 1-1 0 0,1-1 0 0 0,1 1 1 0 0,14-22-1 0 0,-19 31 33 0 0,1 1 1 0 0,0 0-1 0 0,1-1 0 0 0,-1 1 1 0 0,1 1-1 0 0,0-1 0 0 0,0 1 0 0 0,0 0 1 0 0,1 0-1 0 0,-1 0 0 0 0,1 1 1 0 0,0 0-1 0 0,0 0 0 0 0,0 0 0 0 0,1 1 1 0 0,-1 0-1 0 0,1 0 0 0 0,-1 1 1 0 0,1-1-1 0 0,0 1 0 0 0,-1 1 1 0 0,1 0-1 0 0,0 0 0 0 0,12 1 0 0 0,-7 2 29 0 0,-1 0 0 0 0,0 1 0 0 0,0 0 0 0 0,0 0 0 0 0,-1 1 0 0 0,0 1 0 0 0,0 0 0 0 0,0 0 0 0 0,0 1 0 0 0,-1 0 0 0 0,0 1 0 0 0,9 10-1 0 0,11 14 253 0 0,48 70 0 0 0,-47-61-74 0 0,-5 1-775 0 0,-12-15-6954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17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325 133 964 0 0,'6'-12'4892'0'0,"-6"3"-3616"0"0,1 0-1 0 0,-2 0 1 0 0,1 0 0 0 0,-2 0 0 0 0,1 0-1 0 0,-1 0 1 0 0,0 0 0 0 0,-5-12 0 0 0,6 20-1196 0 0,0 1 0 0 0,1-1 0 0 0,-1 0 0 0 0,0 1 0 0 0,1-1 0 0 0,-1 1 0 0 0,0 0 0 0 0,1-1 0 0 0,-1 1 1 0 0,0-1-1 0 0,0 1 0 0 0,0 0 0 0 0,1 0 0 0 0,-1-1 0 0 0,0 1 0 0 0,0 0 0 0 0,0 0 0 0 0,0 0 0 0 0,0 0 1 0 0,1 0-1 0 0,-1 0 0 0 0,0 0 0 0 0,0 0 0 0 0,0 1 0 0 0,0-1 0 0 0,0 0 0 0 0,1 0 0 0 0,-1 1 0 0 0,0-1 1 0 0,0 0-1 0 0,1 1 0 0 0,-1-1 0 0 0,0 1 0 0 0,-1 0 0 0 0,-26 18 1046 0 0,1 8-372 0 0,1 1 0 0 0,1 1 0 0 0,2 1 0 0 0,1 2 0 0 0,1 0 0 0 0,2 1 0 0 0,1 1 1 0 0,2 0-1 0 0,1 2 0 0 0,2 0 0 0 0,-14 59 0 0 0,25-86-626 0 0,0 1-1 0 0,0-1 1 0 0,1 1-1 0 0,0 0 1 0 0,1 0-1 0 0,0-1 1 0 0,1 1-1 0 0,0 0 1 0 0,0-1-1 0 0,6 19 1 0 0,-5-23-83 0 0,0-1 1 0 0,0 1-1 0 0,1-1 1 0 0,-1 1-1 0 0,1-1 1 0 0,0 0 0 0 0,0 0-1 0 0,0 0 1 0 0,1-1-1 0 0,0 1 1 0 0,-1-1 0 0 0,1 1-1 0 0,0-1 1 0 0,1-1-1 0 0,-1 1 1 0 0,0 0 0 0 0,1-1-1 0 0,0 0 1 0 0,-1 0-1 0 0,1-1 1 0 0,0 1-1 0 0,7 1 1 0 0,8 0-46 0 0,1-1 0 0 0,-1 0 0 0 0,1-2 0 0 0,-1 0 0 0 0,1-1 0 0 0,-1-1 0 0 0,0-1 0 0 0,0-1 0 0 0,0-1 0 0 0,0 0 0 0 0,-1-2 0 0 0,0 0 0 0 0,0-1 0 0 0,0-1 0 0 0,-1-1 0 0 0,-1 0 0 0 0,0-2 0 0 0,23-18 0 0 0,-34 24-55 0 0,-1 1 0 0 0,0-1 1 0 0,0-1-1 0 0,0 1 0 0 0,-1-1 0 0 0,0 1 1 0 0,0-1-1 0 0,-1 0 0 0 0,1 0 0 0 0,-2-1 0 0 0,1 1 1 0 0,-1-1-1 0 0,0 1 0 0 0,-1-1 0 0 0,0 0 0 0 0,0 0 1 0 0,0 0-1 0 0,-1 1 0 0 0,0-1 0 0 0,-1 0 1 0 0,-2-10-1 0 0,0 2-76 0 0,-2 1 0 0 0,0 0 1 0 0,-1 0-1 0 0,0 0 1 0 0,-1 1-1 0 0,-1 0 0 0 0,0 0 1 0 0,-1 1-1 0 0,-16-19 0 0 0,-200-213-2597 0 0,221 235 1185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1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56 812 0 0,'0'-3'1510'0'0,"-1"1"-1203"0"0,-7-30 3739 0 0,8 31-3857 0 0,-1 0 1 0 0,1 0-1 0 0,-1 0 1 0 0,1 0-1 0 0,-1 0 0 0 0,1 0 1 0 0,-1 0-1 0 0,1 0 0 0 0,-1 0 1 0 0,0 1-1 0 0,1-1 1 0 0,-1 0-1 0 0,0 0 0 0 0,0 1 1 0 0,0-1-1 0 0,0 1 0 0 0,0-1 1 0 0,1 0-1 0 0,-1 1 1 0 0,0 0-1 0 0,0-1 0 0 0,0 1 1 0 0,0 0-1 0 0,0-1 0 0 0,-1 1 1 0 0,1 0-1 0 0,0 0 1 0 0,0 0-1 0 0,0 0 0 0 0,0 0 1 0 0,0 0-1 0 0,0 0 0 0 0,0 0 1 0 0,-2 1-1 0 0,-12 5 368 0 0,1 1-1 0 0,0 1 0 0 0,0 0 0 0 0,1 1 1 0 0,-1 0-1 0 0,2 1 0 0 0,0 0 1 0 0,0 1-1 0 0,1 1 0 0 0,0 0 1 0 0,-14 20-1 0 0,-3 8 679 0 0,2 1 0 0 0,-35 71 0 0 0,50-90-724 0 0,2 1 0 0 0,0 0 0 0 0,1 0 0 0 0,1 1 0 0 0,1-1 0 0 0,2 2 0 0 0,-3 29 0 0 0,6-46-390 0 0,1 1-1 0 0,0-1 0 0 0,1 0 0 0 0,0 1 0 0 0,0-1 0 0 0,1 0 0 0 0,0 0 1 0 0,0 0-1 0 0,1 0 0 0 0,0 0 0 0 0,0 0 0 0 0,1-1 0 0 0,0 1 1 0 0,0-1-1 0 0,1 0 0 0 0,0-1 0 0 0,0 1 0 0 0,1-1 0 0 0,-1 0 0 0 0,1 0 1 0 0,1 0-1 0 0,-1-1 0 0 0,1 0 0 0 0,13 7 0 0 0,-5-5-59 0 0,1 0 0 0 0,0-1 0 0 0,1 0 0 0 0,-1-2 0 0 0,1 0 0 0 0,0-1 0 0 0,0 0 0 0 0,0-2 0 0 0,1 0 0 0 0,-1-1 0 0 0,0 0 0 0 0,0-1 0 0 0,20-5 0 0 0,-16 2-250 0 0,1 0 0 0 0,-1-2 0 0 0,-1-1 1 0 0,1 0-1 0 0,-1-2 0 0 0,0 0 0 0 0,-1-1 1 0 0,0-1-1 0 0,-1-1 0 0 0,17-14 0 0 0,-29 22 73 0 0,-1-1-1 0 0,0 0 0 0 0,0 0 1 0 0,-1-1-1 0 0,0 1 0 0 0,0-1 1 0 0,0 0-1 0 0,0 0 0 0 0,-1 0 1 0 0,0-1-1 0 0,0 1 0 0 0,-1-1 1 0 0,0 0-1 0 0,2-10 0 0 0,-3 7-33 0 0,0 1 0 0 0,-1-1-1 0 0,0 0 1 0 0,0 0 0 0 0,-1 0-1 0 0,-1 0 1 0 0,0 1 0 0 0,0-1 0 0 0,-5-13-1 0 0,-1 4 21 0 0,0 0-1 0 0,-1 1 0 0 0,-1 0 0 0 0,-1 1 1 0 0,-1 0-1 0 0,0 1 0 0 0,-1 0 0 0 0,-1 1 1 0 0,-21-19-1 0 0,4 8 211 0 0,-1 1-1 0 0,-1 1 1 0 0,-1 2 0 0 0,-1 1 0 0 0,-1 2-1 0 0,-72-27 1 0 0,138 61-9413 0 0,2 1 2062 0 0,-7-3 2240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1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0 472 0 0,'6'131'7895'0'0,"16"66"-2623"0"0,-12-117-3052 0 0,3-1 898 0 0,34 111 0 0 0,-11-51-1604 0 0,-24-70-4377 0 0,-12-67 1632 0 0,-5 5-2352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34:1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1032 0 0,'11'-9'885'0'0,"0"1"0"0"0,0 0 0 0 0,0 0 0 0 0,1 1 0 0 0,0 1 0 0 0,1 0 0 0 0,-1 1 0 0 0,18-5 0 0 0,7 0 828 0 0,66-10 1 0 0,-70 16-1118 0 0,1 2 1 0 0,0 0 0 0 0,-1 3-1 0 0,1 0 1 0 0,-1 3-1 0 0,1 0 1 0 0,52 16-1 0 0,-58-12-466 0 0,-1 1 0 0 0,-1 2-1 0 0,1 1 1 0 0,-2 0 0 0 0,0 2-1 0 0,0 1 1 0 0,-1 2 0 0 0,-1 0-1 0 0,29 28 1 0 0,-47-41-150 0 0,-1 1 0 0 0,1 0 0 0 0,-1 0 1 0 0,0 0-1 0 0,0 1 0 0 0,-1-1 0 0 0,0 1 0 0 0,0 0 0 0 0,0 0 0 0 0,0 0 0 0 0,-1 0 1 0 0,0 1-1 0 0,-1-1 0 0 0,1 1 0 0 0,-1-1 0 0 0,0 8 0 0 0,-1-6 5 0 0,-1 0-1 0 0,1 0 1 0 0,-2 0 0 0 0,1 1-1 0 0,-1-2 1 0 0,-1 1-1 0 0,0 0 1 0 0,0 0 0 0 0,0-1-1 0 0,-1 0 1 0 0,-6 11-1 0 0,-3 0 71 0 0,-2 0-1 0 0,1 0 1 0 0,-2-2-1 0 0,-1 0 1 0 0,0-1-1 0 0,0 0 0 0 0,-2-1 1 0 0,-24 13-1 0 0,18-12 230 0 0,-2-2-1 0 0,0-1 1 0 0,-1-1-1 0 0,0-1 1 0 0,0-1-1 0 0,-32 5 1 0 0,39-10-101 0 0,0-2 1 0 0,-1 0-1 0 0,1-1 1 0 0,0-1 0 0 0,0-1-1 0 0,0-1 1 0 0,0-1-1 0 0,0-1 1 0 0,-24-7 0 0 0,43 11-256 0 0,-1-1 1 0 0,1 0 0 0 0,-1 0-1 0 0,1 0 1 0 0,0 0 0 0 0,-1-1-1 0 0,1 1 1 0 0,0 0-1 0 0,0-1 1 0 0,0 0 0 0 0,0 1-1 0 0,0-1 1 0 0,1 0 0 0 0,-4-4-1 0 0,4 5-56 0 0,1 0 0 0 0,-1-1 0 0 0,1 1 0 0 0,-1 0 0 0 0,1-1 0 0 0,-1 1 0 0 0,1-1-1 0 0,0 1 1 0 0,0-1 0 0 0,0 1 0 0 0,0-1 0 0 0,0 1 0 0 0,0-1 0 0 0,0 1 0 0 0,0 0 0 0 0,1-1 0 0 0,-1 1-1 0 0,1-1 1 0 0,0-1 0 0 0,1 0-189 0 0,-1-1 0 0 0,1 1 1 0 0,1 0-1 0 0,-1 0 0 0 0,0 0 0 0 0,1 0 0 0 0,0 1 0 0 0,-1-1 0 0 0,1 1 0 0 0,0-1 1 0 0,0 1-1 0 0,1 0 0 0 0,-1 0 0 0 0,0 0 0 0 0,1 1 0 0 0,-1-1 0 0 0,7-1 1 0 0,8-2-4582 0 0,4-1 371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6745-6455-2E1C-4F63-3600282B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CDD0-92EB-8A5B-3495-37633097C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2B7B-7933-603D-E43C-0EDCA013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1F2A-8295-7FAB-C3E0-0EFF7E82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49B-360B-C26D-B3BF-3137C1B2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D2E7-999A-3BB1-62E0-48340ED3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D2FFF-9A9A-FB73-85ED-F41FDC9AE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CA1A-BA31-E123-CF8D-9224FDDE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AFD1-6C46-2F7B-9F7F-55945CFE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8A8B-932C-20AC-F31F-C052B73C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6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528B1-0C32-B4FE-99E5-F0F7E3D1D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3C69C-922C-35BD-901D-DD375E5F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6BEC-B1F5-E642-6665-53382AB4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A830-B974-41FD-4665-089853FB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2BC1-CA28-9555-0D00-D53CF05B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CFC6-4010-E534-87E3-85FE14EE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0453-D990-96C4-7CFE-27B4101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C310-9CDB-EAAE-D1C0-804444D8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2BDC-F4E1-1ED4-3DF8-FFB38227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1AC4-E27F-943C-8831-E75630BD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CF21-9638-DC32-98E6-E17D3014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0981F-9BC9-E316-6608-C06796E4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1D0F-DB6B-DCFA-8060-7758911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556A-B097-FB38-5C35-D296D46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8766-0FC3-A416-5FFB-4E7D42EF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9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659D-62E4-0564-06A7-F42347B8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B5A7-D0D4-F308-24F8-A140F8097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FF8FB-33D1-4A69-256F-5AF6AB6D9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AD6B1-4A9B-F4F3-DA6E-C466C280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87C4D-A00F-51CA-21BD-A7517AC2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E49A-4DAF-7EAF-BD8C-623DDB8A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7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2F0B-7D41-6E09-CFD8-60CBF546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D7F41-0516-B5BE-294F-475F0090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BACB5-20BA-1DCC-DCB9-D7FED8E7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4014F-B25C-ED49-8D93-89DBD2063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B892E-EAD1-680B-ACFA-087B7FA9D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073F3-2AF8-1CE4-2F8B-CE0F4227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F0877-F84A-5B2D-9160-1AA8298D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B8844-1D97-7895-CABF-A506CD58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BAD-9507-759A-2948-A85A2C84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6B116-B842-14AE-C849-32F74627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3BCF1-133F-C044-887F-61DB49FE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92B4C-2700-20B4-65C6-82F72B8E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4CA89-4C47-6963-A5E9-183BB221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8C5EA-28DF-3937-8DC1-12F11196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B0CCB-4C5E-AFC7-9DEB-0BA501D2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440A-027F-3E4C-9AD8-8802990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6335-E650-D8F2-DB22-46AE0B9D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E1C3D-EEAA-CBBC-C59C-E79E568E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329C8-AFE0-CFE0-67E1-99297193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481A-8061-C81C-EAF6-1BE850E1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84DF-E332-9324-E4F8-1E626A6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29D3-ECC7-697A-01DD-2467A2AF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BD5E0-C613-5A14-4423-19F708B6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E68CE-2C63-F00A-3A1C-D48B35E16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E0475-08D7-3C9A-04B9-24F43D6F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E6C9-55A8-6B40-4009-F78AEB87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4D88-A068-DF6C-FF79-348AF818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0C330-392C-5F15-87B3-ED02716A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FDC65-97E5-AB36-740C-79C4E591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43D8-3CD5-05C2-74E9-8F70EA41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CFDE-4E13-4D67-BD88-8FB842EB1AA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199D-97CD-734E-EFDD-1D78281F3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C15D-F1EA-C31B-F6E4-BAAD4164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723E-F786-4B09-B891-F544BDD1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5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image" Target="../media/image18.png"/><Relationship Id="rId21" Type="http://schemas.openxmlformats.org/officeDocument/2006/relationships/customXml" Target="../ink/ink9.xml"/><Relationship Id="rId34" Type="http://schemas.openxmlformats.org/officeDocument/2006/relationships/image" Target="../media/image34.png"/><Relationship Id="rId7" Type="http://schemas.openxmlformats.org/officeDocument/2006/relationships/customXml" Target="../ink/ink2.xml"/><Relationship Id="rId12" Type="http://schemas.openxmlformats.org/officeDocument/2006/relationships/image" Target="../media/image23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4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19.png"/><Relationship Id="rId9" Type="http://schemas.openxmlformats.org/officeDocument/2006/relationships/customXml" Target="../ink/ink3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2.xml"/><Relationship Id="rId30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20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9" Type="http://schemas.openxmlformats.org/officeDocument/2006/relationships/customXml" Target="../ink/ink33.xml"/><Relationship Id="rId3" Type="http://schemas.openxmlformats.org/officeDocument/2006/relationships/image" Target="../media/image36.png"/><Relationship Id="rId21" Type="http://schemas.openxmlformats.org/officeDocument/2006/relationships/customXml" Target="../ink/ink24.xml"/><Relationship Id="rId34" Type="http://schemas.openxmlformats.org/officeDocument/2006/relationships/image" Target="../media/image52.png"/><Relationship Id="rId42" Type="http://schemas.openxmlformats.org/officeDocument/2006/relationships/image" Target="../media/image56.png"/><Relationship Id="rId7" Type="http://schemas.openxmlformats.org/officeDocument/2006/relationships/customXml" Target="../ink/ink17.xml"/><Relationship Id="rId12" Type="http://schemas.openxmlformats.org/officeDocument/2006/relationships/image" Target="../media/image4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customXml" Target="../ink/ink28.xml"/><Relationship Id="rId41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19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37" Type="http://schemas.openxmlformats.org/officeDocument/2006/relationships/customXml" Target="../ink/ink32.xml"/><Relationship Id="rId40" Type="http://schemas.openxmlformats.org/officeDocument/2006/relationships/image" Target="../media/image55.png"/><Relationship Id="rId45" Type="http://schemas.openxmlformats.org/officeDocument/2006/relationships/customXml" Target="../ink/ink36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49.png"/><Relationship Id="rId36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4" Type="http://schemas.openxmlformats.org/officeDocument/2006/relationships/image" Target="../media/image57.png"/><Relationship Id="rId4" Type="http://schemas.openxmlformats.org/officeDocument/2006/relationships/image" Target="../media/image37.png"/><Relationship Id="rId9" Type="http://schemas.openxmlformats.org/officeDocument/2006/relationships/customXml" Target="../ink/ink18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27.xml"/><Relationship Id="rId30" Type="http://schemas.openxmlformats.org/officeDocument/2006/relationships/image" Target="../media/image50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41.xml"/><Relationship Id="rId18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customXml" Target="../ink/ink38.xml"/><Relationship Id="rId12" Type="http://schemas.openxmlformats.org/officeDocument/2006/relationships/image" Target="../media/image65.png"/><Relationship Id="rId17" Type="http://schemas.openxmlformats.org/officeDocument/2006/relationships/customXml" Target="../ink/ink43.xml"/><Relationship Id="rId2" Type="http://schemas.openxmlformats.org/officeDocument/2006/relationships/image" Target="../media/image59.png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10" Type="http://schemas.openxmlformats.org/officeDocument/2006/relationships/image" Target="../media/image64.png"/><Relationship Id="rId19" Type="http://schemas.openxmlformats.org/officeDocument/2006/relationships/customXml" Target="../ink/ink44.xml"/><Relationship Id="rId4" Type="http://schemas.openxmlformats.org/officeDocument/2006/relationships/image" Target="../media/image61.png"/><Relationship Id="rId9" Type="http://schemas.openxmlformats.org/officeDocument/2006/relationships/customXml" Target="../ink/ink39.xml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49.xml"/><Relationship Id="rId18" Type="http://schemas.openxmlformats.org/officeDocument/2006/relationships/image" Target="../media/image79.png"/><Relationship Id="rId3" Type="http://schemas.openxmlformats.org/officeDocument/2006/relationships/image" Target="../media/image71.png"/><Relationship Id="rId21" Type="http://schemas.openxmlformats.org/officeDocument/2006/relationships/customXml" Target="../ink/ink53.xml"/><Relationship Id="rId7" Type="http://schemas.openxmlformats.org/officeDocument/2006/relationships/customXml" Target="../ink/ink46.xml"/><Relationship Id="rId12" Type="http://schemas.openxmlformats.org/officeDocument/2006/relationships/image" Target="../media/image76.png"/><Relationship Id="rId17" Type="http://schemas.openxmlformats.org/officeDocument/2006/relationships/customXml" Target="../ink/ink51.xml"/><Relationship Id="rId2" Type="http://schemas.openxmlformats.org/officeDocument/2006/relationships/image" Target="../media/image70.png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customXml" Target="../ink/ink48.xml"/><Relationship Id="rId24" Type="http://schemas.openxmlformats.org/officeDocument/2006/relationships/image" Target="../media/image82.png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10" Type="http://schemas.openxmlformats.org/officeDocument/2006/relationships/image" Target="../media/image75.png"/><Relationship Id="rId19" Type="http://schemas.openxmlformats.org/officeDocument/2006/relationships/customXml" Target="../ink/ink52.xml"/><Relationship Id="rId4" Type="http://schemas.openxmlformats.org/officeDocument/2006/relationships/image" Target="../media/image72.png"/><Relationship Id="rId9" Type="http://schemas.openxmlformats.org/officeDocument/2006/relationships/customXml" Target="../ink/ink47.xml"/><Relationship Id="rId14" Type="http://schemas.openxmlformats.org/officeDocument/2006/relationships/image" Target="../media/image77.png"/><Relationship Id="rId22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veliness-analysis-in-compiler-design/" TargetMode="External"/><Relationship Id="rId2" Type="http://schemas.openxmlformats.org/officeDocument/2006/relationships/hyperlink" Target="https://github.com/MarshalStewart/EECE5183_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lvm.org/docs/LangRef.html" TargetMode="External"/><Relationship Id="rId5" Type="http://schemas.openxmlformats.org/officeDocument/2006/relationships/hyperlink" Target="https://clang.llvm.org/docs/" TargetMode="External"/><Relationship Id="rId4" Type="http://schemas.openxmlformats.org/officeDocument/2006/relationships/hyperlink" Target="https://en.wikipedia.org/wiki/X86_instruction_list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4158-B5EE-5A72-C4A5-46E1A60C6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DC11C-1721-C675-92CD-22CFE3042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EECE 5183</a:t>
            </a:r>
          </a:p>
          <a:p>
            <a:r>
              <a:rPr lang="en-US" dirty="0"/>
              <a:t>Marshal Stewart</a:t>
            </a:r>
          </a:p>
          <a:p>
            <a:r>
              <a:rPr lang="en-US" dirty="0"/>
              <a:t>CE Undergrad</a:t>
            </a:r>
          </a:p>
        </p:txBody>
      </p:sp>
    </p:spTree>
    <p:extLst>
      <p:ext uri="{BB962C8B-B14F-4D97-AF65-F5344CB8AC3E}">
        <p14:creationId xmlns:p14="http://schemas.microsoft.com/office/powerpoint/2010/main" val="142224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19AC-AE0E-D7A0-4FAC-491AB1E2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+ Proof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8272A6-C048-2736-C303-B2E85B91B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117" y="4306736"/>
            <a:ext cx="3316942" cy="23657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05722-A687-5D94-84BA-E5FCB032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36" y="2086348"/>
            <a:ext cx="5786294" cy="3332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CD999-612D-ADE7-582A-18B3D313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7" y="1472973"/>
            <a:ext cx="5549333" cy="27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B21-8E5A-EBDD-4D20-6FF9A75E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10EE0B-F1A2-1ECD-FBE5-7A2117AA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48" y="2506476"/>
            <a:ext cx="3278104" cy="3904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A8A0DC-FA9F-E9A4-9C9C-001A6007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6" y="2652340"/>
            <a:ext cx="5493294" cy="3634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1E1441-3821-BC2D-C9D1-61CFDFE5F5AF}"/>
              </a:ext>
            </a:extLst>
          </p:cNvPr>
          <p:cNvSpPr txBox="1"/>
          <p:nvPr/>
        </p:nvSpPr>
        <p:spPr>
          <a:xfrm>
            <a:off x="602706" y="1656318"/>
            <a:ext cx="7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R</a:t>
            </a:r>
            <a:r>
              <a:rPr lang="en-US" b="0" i="0" dirty="0">
                <a:effectLst/>
                <a:latin typeface="Söhne"/>
              </a:rPr>
              <a:t>emoving code that has no effect on the program's output or behavior.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9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06C9D-F7AC-00AD-C6CA-144E4E1C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15" y="121828"/>
            <a:ext cx="10129120" cy="4517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37677-3997-B3C3-7BDC-25E3B22B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18" y="4767916"/>
            <a:ext cx="5495364" cy="1055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BDD61-110E-C362-EA44-9DF360E8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67" y="5951414"/>
            <a:ext cx="6911066" cy="6674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813A7D-41E9-09A9-F85F-5A6B6510C038}"/>
                  </a:ext>
                </a:extLst>
              </p14:cNvPr>
              <p14:cNvContentPartPr/>
              <p14:nvPr/>
            </p14:nvContentPartPr>
            <p14:xfrm>
              <a:off x="1756532" y="2477831"/>
              <a:ext cx="2169360" cy="79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813A7D-41E9-09A9-F85F-5A6B6510C0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2892" y="2369831"/>
                <a:ext cx="22770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D6ECC0-2146-25E8-4F49-A3936EC910F9}"/>
                  </a:ext>
                </a:extLst>
              </p14:cNvPr>
              <p14:cNvContentPartPr/>
              <p14:nvPr/>
            </p14:nvContentPartPr>
            <p14:xfrm>
              <a:off x="1716212" y="2605271"/>
              <a:ext cx="3499200" cy="10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D6ECC0-2146-25E8-4F49-A3936EC910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2572" y="2497631"/>
                <a:ext cx="3606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65BCB0-7F45-295F-7A9C-0BEC61DCF921}"/>
                  </a:ext>
                </a:extLst>
              </p14:cNvPr>
              <p14:cNvContentPartPr/>
              <p14:nvPr/>
            </p14:nvContentPartPr>
            <p14:xfrm>
              <a:off x="1621892" y="3112511"/>
              <a:ext cx="831960" cy="25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65BCB0-7F45-295F-7A9C-0BEC61DCF9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7892" y="3004871"/>
                <a:ext cx="9396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3F1FEE-2250-DFCF-186D-E7C4DEC6124A}"/>
                  </a:ext>
                </a:extLst>
              </p14:cNvPr>
              <p14:cNvContentPartPr/>
              <p14:nvPr/>
            </p14:nvContentPartPr>
            <p14:xfrm>
              <a:off x="1579052" y="4028711"/>
              <a:ext cx="735120" cy="51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3F1FEE-2250-DFCF-186D-E7C4DEC612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5052" y="3920711"/>
                <a:ext cx="84276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13BD47F-D97D-D9F7-A558-05A7F37E9410}"/>
              </a:ext>
            </a:extLst>
          </p:cNvPr>
          <p:cNvGrpSpPr/>
          <p:nvPr/>
        </p:nvGrpSpPr>
        <p:grpSpPr>
          <a:xfrm>
            <a:off x="6885092" y="576311"/>
            <a:ext cx="554400" cy="309960"/>
            <a:chOff x="6885092" y="576311"/>
            <a:chExt cx="55440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074DF4-CE3E-3C2F-CBCF-FD85189CB5B6}"/>
                    </a:ext>
                  </a:extLst>
                </p14:cNvPr>
                <p14:cNvContentPartPr/>
                <p14:nvPr/>
              </p14:nvContentPartPr>
              <p14:xfrm>
                <a:off x="6885092" y="576311"/>
                <a:ext cx="251640" cy="30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074DF4-CE3E-3C2F-CBCF-FD85189CB5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76092" y="567671"/>
                  <a:ext cx="2692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1E2E07-A8D8-CD53-8946-EE94BCC45379}"/>
                    </a:ext>
                  </a:extLst>
                </p14:cNvPr>
                <p14:cNvContentPartPr/>
                <p14:nvPr/>
              </p14:nvContentPartPr>
              <p14:xfrm>
                <a:off x="7241132" y="620951"/>
                <a:ext cx="198360" cy="251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1E2E07-A8D8-CD53-8946-EE94BCC453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32132" y="611951"/>
                  <a:ext cx="21600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9A7C04-4981-7594-7CEC-2DAD94173478}"/>
              </a:ext>
            </a:extLst>
          </p:cNvPr>
          <p:cNvGrpSpPr/>
          <p:nvPr/>
        </p:nvGrpSpPr>
        <p:grpSpPr>
          <a:xfrm>
            <a:off x="8030972" y="513311"/>
            <a:ext cx="1013040" cy="410040"/>
            <a:chOff x="8030972" y="513311"/>
            <a:chExt cx="101304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1DC395-7D2F-8BF6-B107-1B7C9122FBD6}"/>
                    </a:ext>
                  </a:extLst>
                </p14:cNvPr>
                <p14:cNvContentPartPr/>
                <p14:nvPr/>
              </p14:nvContentPartPr>
              <p14:xfrm>
                <a:off x="8030972" y="570551"/>
                <a:ext cx="235080" cy="27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1DC395-7D2F-8BF6-B107-1B7C9122FB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21972" y="561911"/>
                  <a:ext cx="252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29CF19-ED2B-6E62-259D-57025DF646EC}"/>
                    </a:ext>
                  </a:extLst>
                </p14:cNvPr>
                <p14:cNvContentPartPr/>
                <p14:nvPr/>
              </p14:nvContentPartPr>
              <p14:xfrm>
                <a:off x="8395652" y="601151"/>
                <a:ext cx="52920" cy="32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29CF19-ED2B-6E62-259D-57025DF646E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87012" y="592151"/>
                  <a:ext cx="70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D26ABF-A666-CCB5-A938-D123BBCE4699}"/>
                    </a:ext>
                  </a:extLst>
                </p14:cNvPr>
                <p14:cNvContentPartPr/>
                <p14:nvPr/>
              </p14:nvContentPartPr>
              <p14:xfrm>
                <a:off x="8319332" y="523391"/>
                <a:ext cx="330120" cy="234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D26ABF-A666-CCB5-A938-D123BBCE46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10332" y="514391"/>
                  <a:ext cx="347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151BCF-2C56-50B6-F3A3-5B94E569C787}"/>
                    </a:ext>
                  </a:extLst>
                </p14:cNvPr>
                <p14:cNvContentPartPr/>
                <p14:nvPr/>
              </p14:nvContentPartPr>
              <p14:xfrm>
                <a:off x="8835932" y="513311"/>
                <a:ext cx="99360" cy="251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151BCF-2C56-50B6-F3A3-5B94E569C78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26932" y="504671"/>
                  <a:ext cx="117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9C6CF8-3E9E-EB50-86E6-E002B7D0F124}"/>
                    </a:ext>
                  </a:extLst>
                </p14:cNvPr>
                <p14:cNvContentPartPr/>
                <p14:nvPr/>
              </p14:nvContentPartPr>
              <p14:xfrm>
                <a:off x="8767532" y="643991"/>
                <a:ext cx="276480" cy="60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9C6CF8-3E9E-EB50-86E6-E002B7D0F12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58892" y="635351"/>
                  <a:ext cx="2941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EC29F8-9B63-314F-9AAA-B9C63318D4AF}"/>
              </a:ext>
            </a:extLst>
          </p:cNvPr>
          <p:cNvGrpSpPr/>
          <p:nvPr/>
        </p:nvGrpSpPr>
        <p:grpSpPr>
          <a:xfrm>
            <a:off x="9214652" y="4926191"/>
            <a:ext cx="1196280" cy="572040"/>
            <a:chOff x="9214652" y="4926191"/>
            <a:chExt cx="119628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0CE8C1-310F-F48D-6E06-368F52A3EFAA}"/>
                    </a:ext>
                  </a:extLst>
                </p14:cNvPr>
                <p14:cNvContentPartPr/>
                <p14:nvPr/>
              </p14:nvContentPartPr>
              <p14:xfrm>
                <a:off x="9214652" y="5047511"/>
                <a:ext cx="261720" cy="38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0CE8C1-310F-F48D-6E06-368F52A3EF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05652" y="5038871"/>
                  <a:ext cx="279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AEE2DF-C701-166B-EA13-91E568BDAA0F}"/>
                    </a:ext>
                  </a:extLst>
                </p14:cNvPr>
                <p14:cNvContentPartPr/>
                <p14:nvPr/>
              </p14:nvContentPartPr>
              <p14:xfrm>
                <a:off x="9663212" y="5093231"/>
                <a:ext cx="93240" cy="405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AEE2DF-C701-166B-EA13-91E568BDAA0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54212" y="5084591"/>
                  <a:ext cx="1108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FDB3D3-0E76-B89D-CE7F-6F0170E7805C}"/>
                    </a:ext>
                  </a:extLst>
                </p14:cNvPr>
                <p14:cNvContentPartPr/>
                <p14:nvPr/>
              </p14:nvContentPartPr>
              <p14:xfrm>
                <a:off x="9649172" y="5008631"/>
                <a:ext cx="312840" cy="26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FDB3D3-0E76-B89D-CE7F-6F0170E780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40172" y="4999631"/>
                  <a:ext cx="330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94E4ED-0146-CD67-703B-9AEBA70D4B4F}"/>
                    </a:ext>
                  </a:extLst>
                </p14:cNvPr>
                <p14:cNvContentPartPr/>
                <p14:nvPr/>
              </p14:nvContentPartPr>
              <p14:xfrm>
                <a:off x="10100612" y="4926191"/>
                <a:ext cx="310320" cy="378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94E4ED-0146-CD67-703B-9AEBA70D4B4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91972" y="4917551"/>
                  <a:ext cx="327960" cy="39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399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2AC98-62FF-0B30-2DA6-090E966A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54" y="222596"/>
            <a:ext cx="6499596" cy="3214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34ECA-F12F-2F09-8E43-20F8A027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63" y="3678371"/>
            <a:ext cx="8857673" cy="2961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50CF9-DE52-608C-186B-D3435959E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2" y="341178"/>
            <a:ext cx="4162461" cy="29768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63F278-BFF6-2072-EA2A-5F46D83F84B9}"/>
                  </a:ext>
                </a:extLst>
              </p14:cNvPr>
              <p14:cNvContentPartPr/>
              <p14:nvPr/>
            </p14:nvContentPartPr>
            <p14:xfrm>
              <a:off x="1316252" y="1372991"/>
              <a:ext cx="1276200" cy="4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63F278-BFF6-2072-EA2A-5F46D83F84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2252" y="1265351"/>
                <a:ext cx="138384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FA7F1-4291-6831-5486-56B7E91A8F6E}"/>
              </a:ext>
            </a:extLst>
          </p:cNvPr>
          <p:cNvGrpSpPr/>
          <p:nvPr/>
        </p:nvGrpSpPr>
        <p:grpSpPr>
          <a:xfrm>
            <a:off x="9585092" y="262031"/>
            <a:ext cx="417960" cy="329760"/>
            <a:chOff x="9585092" y="262031"/>
            <a:chExt cx="4179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81D2B4-5E0E-7C9F-70FD-FC6E6228C318}"/>
                    </a:ext>
                  </a:extLst>
                </p14:cNvPr>
                <p14:cNvContentPartPr/>
                <p14:nvPr/>
              </p14:nvContentPartPr>
              <p14:xfrm>
                <a:off x="9585092" y="262031"/>
                <a:ext cx="157320" cy="32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81D2B4-5E0E-7C9F-70FD-FC6E6228C3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76092" y="253031"/>
                  <a:ext cx="174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3222E5-27CD-F766-661E-A3080A10C5E3}"/>
                    </a:ext>
                  </a:extLst>
                </p14:cNvPr>
                <p14:cNvContentPartPr/>
                <p14:nvPr/>
              </p14:nvContentPartPr>
              <p14:xfrm>
                <a:off x="9836012" y="303431"/>
                <a:ext cx="167040" cy="253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3222E5-27CD-F766-661E-A3080A10C5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27372" y="294791"/>
                  <a:ext cx="18468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1A5B40-F0F4-D4A6-8C73-AB3FDBFFD37E}"/>
              </a:ext>
            </a:extLst>
          </p:cNvPr>
          <p:cNvGrpSpPr/>
          <p:nvPr/>
        </p:nvGrpSpPr>
        <p:grpSpPr>
          <a:xfrm>
            <a:off x="10492292" y="180311"/>
            <a:ext cx="840240" cy="405720"/>
            <a:chOff x="10492292" y="180311"/>
            <a:chExt cx="84024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DBB91A-959F-1BFD-1F41-8C67957B65C7}"/>
                    </a:ext>
                  </a:extLst>
                </p14:cNvPr>
                <p14:cNvContentPartPr/>
                <p14:nvPr/>
              </p14:nvContentPartPr>
              <p14:xfrm>
                <a:off x="10492292" y="306311"/>
                <a:ext cx="173880" cy="243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DBB91A-959F-1BFD-1F41-8C67957B65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3292" y="297311"/>
                  <a:ext cx="191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8EB083-5F81-26D2-F216-C3D71884EA25}"/>
                    </a:ext>
                  </a:extLst>
                </p14:cNvPr>
                <p14:cNvContentPartPr/>
                <p14:nvPr/>
              </p14:nvContentPartPr>
              <p14:xfrm>
                <a:off x="10784972" y="314231"/>
                <a:ext cx="84240" cy="271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8EB083-5F81-26D2-F216-C3D71884EA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75972" y="305591"/>
                  <a:ext cx="101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3C2B7-F6EA-337A-4514-67FB0A2D0FD8}"/>
                    </a:ext>
                  </a:extLst>
                </p14:cNvPr>
                <p14:cNvContentPartPr/>
                <p14:nvPr/>
              </p14:nvContentPartPr>
              <p14:xfrm>
                <a:off x="10720532" y="249791"/>
                <a:ext cx="289080" cy="18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3C2B7-F6EA-337A-4514-67FB0A2D0F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11892" y="240791"/>
                  <a:ext cx="306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8E1A2B-D942-F621-92D8-998B5A104344}"/>
                    </a:ext>
                  </a:extLst>
                </p14:cNvPr>
                <p14:cNvContentPartPr/>
                <p14:nvPr/>
              </p14:nvContentPartPr>
              <p14:xfrm>
                <a:off x="11124092" y="180311"/>
                <a:ext cx="208440" cy="30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8E1A2B-D942-F621-92D8-998B5A1043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115092" y="171311"/>
                  <a:ext cx="22608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CC0BD-60D0-D6EC-DA4A-96CCF2B15835}"/>
              </a:ext>
            </a:extLst>
          </p:cNvPr>
          <p:cNvGrpSpPr/>
          <p:nvPr/>
        </p:nvGrpSpPr>
        <p:grpSpPr>
          <a:xfrm>
            <a:off x="7565132" y="3691751"/>
            <a:ext cx="1058400" cy="461520"/>
            <a:chOff x="7565132" y="3691751"/>
            <a:chExt cx="105840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4069B4-37C4-BA4E-7078-70B9770F5C94}"/>
                    </a:ext>
                  </a:extLst>
                </p14:cNvPr>
                <p14:cNvContentPartPr/>
                <p14:nvPr/>
              </p14:nvContentPartPr>
              <p14:xfrm>
                <a:off x="7565132" y="3854111"/>
                <a:ext cx="232920" cy="299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4069B4-37C4-BA4E-7078-70B9770F5C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56492" y="3845111"/>
                  <a:ext cx="250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FFC843-E6F3-3A79-2CD6-29136745F0BB}"/>
                    </a:ext>
                  </a:extLst>
                </p14:cNvPr>
                <p14:cNvContentPartPr/>
                <p14:nvPr/>
              </p14:nvContentPartPr>
              <p14:xfrm>
                <a:off x="7910732" y="3811991"/>
                <a:ext cx="109440" cy="298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FFC843-E6F3-3A79-2CD6-29136745F0B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1732" y="3802991"/>
                  <a:ext cx="12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980CAC-39E7-50DE-A844-6E6C1C8DAEA3}"/>
                    </a:ext>
                  </a:extLst>
                </p14:cNvPr>
                <p14:cNvContentPartPr/>
                <p14:nvPr/>
              </p14:nvContentPartPr>
              <p14:xfrm>
                <a:off x="7876532" y="3749351"/>
                <a:ext cx="335160" cy="18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980CAC-39E7-50DE-A844-6E6C1C8DAEA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532" y="3740351"/>
                  <a:ext cx="352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3C1EA6-B157-AF96-11B2-EFE51E5AEE5C}"/>
                    </a:ext>
                  </a:extLst>
                </p14:cNvPr>
                <p14:cNvContentPartPr/>
                <p14:nvPr/>
              </p14:nvContentPartPr>
              <p14:xfrm>
                <a:off x="8331212" y="3691751"/>
                <a:ext cx="292320" cy="27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3C1EA6-B157-AF96-11B2-EFE51E5AEE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2572" y="3683111"/>
                  <a:ext cx="30996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0ADD2F-B1BD-0461-D058-4ACBB76B5060}"/>
                  </a:ext>
                </a:extLst>
              </p14:cNvPr>
              <p14:cNvContentPartPr/>
              <p14:nvPr/>
            </p14:nvContentPartPr>
            <p14:xfrm>
              <a:off x="5900132" y="2385311"/>
              <a:ext cx="2085840" cy="37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0ADD2F-B1BD-0461-D058-4ACBB76B506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46492" y="2277311"/>
                <a:ext cx="219348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8B32F1A-2688-03BE-6981-CF34409F0A41}"/>
              </a:ext>
            </a:extLst>
          </p:cNvPr>
          <p:cNvGrpSpPr/>
          <p:nvPr/>
        </p:nvGrpSpPr>
        <p:grpSpPr>
          <a:xfrm>
            <a:off x="1087292" y="5555111"/>
            <a:ext cx="1077120" cy="320760"/>
            <a:chOff x="1087292" y="5555111"/>
            <a:chExt cx="107712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96B828-37C3-B5A3-7C14-18399B467A23}"/>
                    </a:ext>
                  </a:extLst>
                </p14:cNvPr>
                <p14:cNvContentPartPr/>
                <p14:nvPr/>
              </p14:nvContentPartPr>
              <p14:xfrm>
                <a:off x="2066852" y="5555111"/>
                <a:ext cx="97560" cy="11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96B828-37C3-B5A3-7C14-18399B467A2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57852" y="5546471"/>
                  <a:ext cx="115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A7BABC-0FF4-3D8E-4706-2F5B43DE1C3D}"/>
                    </a:ext>
                  </a:extLst>
                </p14:cNvPr>
                <p14:cNvContentPartPr/>
                <p14:nvPr/>
              </p14:nvContentPartPr>
              <p14:xfrm>
                <a:off x="1988012" y="5581031"/>
                <a:ext cx="137520" cy="13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A7BABC-0FF4-3D8E-4706-2F5B43DE1C3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79012" y="5572391"/>
                  <a:ext cx="155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7194ED-2AB8-DE3C-D780-3573325DAD9C}"/>
                    </a:ext>
                  </a:extLst>
                </p14:cNvPr>
                <p14:cNvContentPartPr/>
                <p14:nvPr/>
              </p14:nvContentPartPr>
              <p14:xfrm>
                <a:off x="1087292" y="5750591"/>
                <a:ext cx="110880" cy="125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7194ED-2AB8-DE3C-D780-3573325DAD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8292" y="5741951"/>
                  <a:ext cx="128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8EAA75-2A6A-EF8B-4C45-88A309DD6068}"/>
                    </a:ext>
                  </a:extLst>
                </p14:cNvPr>
                <p14:cNvContentPartPr/>
                <p14:nvPr/>
              </p14:nvContentPartPr>
              <p14:xfrm>
                <a:off x="1218692" y="5762831"/>
                <a:ext cx="73080" cy="10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8EAA75-2A6A-EF8B-4C45-88A309DD60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10052" y="5754191"/>
                  <a:ext cx="90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AAA4DA-9E3E-DC24-B6C9-A81753D90CE3}"/>
                    </a:ext>
                  </a:extLst>
                </p14:cNvPr>
                <p14:cNvContentPartPr/>
                <p14:nvPr/>
              </p14:nvContentPartPr>
              <p14:xfrm>
                <a:off x="1403372" y="5687231"/>
                <a:ext cx="39960" cy="17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AAA4DA-9E3E-DC24-B6C9-A81753D90C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94372" y="5678591"/>
                  <a:ext cx="5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E261F5-B53D-F6F6-1C55-B98A0FB3516C}"/>
                    </a:ext>
                  </a:extLst>
                </p14:cNvPr>
                <p14:cNvContentPartPr/>
                <p14:nvPr/>
              </p14:nvContentPartPr>
              <p14:xfrm>
                <a:off x="1510292" y="5740871"/>
                <a:ext cx="69840" cy="10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E261F5-B53D-F6F6-1C55-B98A0FB351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01292" y="5732231"/>
                  <a:ext cx="87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EE4879-3101-BDD1-FE0C-DB6C255C2544}"/>
                    </a:ext>
                  </a:extLst>
                </p14:cNvPr>
                <p14:cNvContentPartPr/>
                <p14:nvPr/>
              </p14:nvContentPartPr>
              <p14:xfrm>
                <a:off x="1644572" y="5732231"/>
                <a:ext cx="95400" cy="9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EE4879-3101-BDD1-FE0C-DB6C255C254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35572" y="5723591"/>
                  <a:ext cx="113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1D71B3-1F1F-812C-CF90-2669F7E65856}"/>
                    </a:ext>
                  </a:extLst>
                </p14:cNvPr>
                <p14:cNvContentPartPr/>
                <p14:nvPr/>
              </p14:nvContentPartPr>
              <p14:xfrm>
                <a:off x="1785332" y="5585711"/>
                <a:ext cx="115200" cy="238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1D71B3-1F1F-812C-CF90-2669F7E658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76692" y="5577071"/>
                  <a:ext cx="13284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8C4F95-E9A6-BC5C-3B4C-7F25E517494F}"/>
                  </a:ext>
                </a:extLst>
              </p14:cNvPr>
              <p14:cNvContentPartPr/>
              <p14:nvPr/>
            </p14:nvContentPartPr>
            <p14:xfrm>
              <a:off x="4879892" y="5590391"/>
              <a:ext cx="1603800" cy="43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8C4F95-E9A6-BC5C-3B4C-7F25E517494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25892" y="5482391"/>
                <a:ext cx="171144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65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B21-8E5A-EBDD-4D20-6FF9A75E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-170584"/>
            <a:ext cx="10515600" cy="1325563"/>
          </a:xfrm>
        </p:spPr>
        <p:txBody>
          <a:bodyPr/>
          <a:lstStyle/>
          <a:p>
            <a:r>
              <a:rPr lang="en-US" dirty="0"/>
              <a:t>Common Subexpression Elimination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19A930-16FD-7D74-C796-575EF567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1" y="1892367"/>
            <a:ext cx="3734616" cy="3234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255149-9C98-F008-3C07-77068457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11" y="1154978"/>
            <a:ext cx="4167351" cy="5474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AD6063-FE7F-0699-FE81-5F11DB0BA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31" y="5227877"/>
            <a:ext cx="5905810" cy="14124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79906E-668B-5DFC-B102-CD67FF2485D3}"/>
              </a:ext>
            </a:extLst>
          </p:cNvPr>
          <p:cNvSpPr txBox="1"/>
          <p:nvPr/>
        </p:nvSpPr>
        <p:spPr>
          <a:xfrm>
            <a:off x="383452" y="1154978"/>
            <a:ext cx="671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Identifying expressions that are repeated and storing the result in a temporary variable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88A22DC-BAC3-EE44-C17E-4875CFB39B2F}"/>
                  </a:ext>
                </a:extLst>
              </p14:cNvPr>
              <p14:cNvContentPartPr/>
              <p14:nvPr/>
            </p14:nvContentPartPr>
            <p14:xfrm>
              <a:off x="1050572" y="2649402"/>
              <a:ext cx="36000" cy="30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88A22DC-BAC3-EE44-C17E-4875CFB39B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572" y="2640402"/>
                <a:ext cx="536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44FCE9F-E5F3-7EEE-6FCC-8CD2A3504F62}"/>
                  </a:ext>
                </a:extLst>
              </p14:cNvPr>
              <p14:cNvContentPartPr/>
              <p14:nvPr/>
            </p14:nvContentPartPr>
            <p14:xfrm>
              <a:off x="1038332" y="3040722"/>
              <a:ext cx="34200" cy="26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44FCE9F-E5F3-7EEE-6FCC-8CD2A3504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692" y="3032082"/>
                <a:ext cx="518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8C5DBFF-B3C4-EB7E-60EE-0C4F9C886E81}"/>
              </a:ext>
            </a:extLst>
          </p:cNvPr>
          <p:cNvGrpSpPr/>
          <p:nvPr/>
        </p:nvGrpSpPr>
        <p:grpSpPr>
          <a:xfrm>
            <a:off x="1019252" y="2738322"/>
            <a:ext cx="83160" cy="201960"/>
            <a:chOff x="1019252" y="2738322"/>
            <a:chExt cx="8316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17E72D-403A-B669-4515-19B14BBAC891}"/>
                    </a:ext>
                  </a:extLst>
                </p14:cNvPr>
                <p14:cNvContentPartPr/>
                <p14:nvPr/>
              </p14:nvContentPartPr>
              <p14:xfrm>
                <a:off x="1019252" y="2738322"/>
                <a:ext cx="83160" cy="43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17E72D-403A-B669-4515-19B14BBAC8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0612" y="2729322"/>
                  <a:ext cx="100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A2B5F5-CC5E-7F7C-5087-66AC62D2E885}"/>
                    </a:ext>
                  </a:extLst>
                </p14:cNvPr>
                <p14:cNvContentPartPr/>
                <p14:nvPr/>
              </p14:nvContentPartPr>
              <p14:xfrm>
                <a:off x="1036172" y="2756682"/>
                <a:ext cx="62640" cy="18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A2B5F5-CC5E-7F7C-5087-66AC62D2E8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7172" y="2748042"/>
                  <a:ext cx="8028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0C889C-2D1E-4189-7D31-993223D02C14}"/>
              </a:ext>
            </a:extLst>
          </p:cNvPr>
          <p:cNvGrpSpPr/>
          <p:nvPr/>
        </p:nvGrpSpPr>
        <p:grpSpPr>
          <a:xfrm>
            <a:off x="2448812" y="2815722"/>
            <a:ext cx="107640" cy="463680"/>
            <a:chOff x="2448812" y="2815722"/>
            <a:chExt cx="10764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8AD95-3B9C-8333-E2F1-9E4C4653EF8C}"/>
                    </a:ext>
                  </a:extLst>
                </p14:cNvPr>
                <p14:cNvContentPartPr/>
                <p14:nvPr/>
              </p14:nvContentPartPr>
              <p14:xfrm>
                <a:off x="2449892" y="2815722"/>
                <a:ext cx="77400" cy="80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8AD95-3B9C-8333-E2F1-9E4C4653EF8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0892" y="2806722"/>
                  <a:ext cx="95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DDED61-464F-91A1-A566-EF6F11D4435C}"/>
                    </a:ext>
                  </a:extLst>
                </p14:cNvPr>
                <p14:cNvContentPartPr/>
                <p14:nvPr/>
              </p14:nvContentPartPr>
              <p14:xfrm>
                <a:off x="2448812" y="3180762"/>
                <a:ext cx="84960" cy="98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DDED61-464F-91A1-A566-EF6F11D443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40172" y="3171762"/>
                  <a:ext cx="102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C784FD-AFD6-D312-4A77-D9B31C6E60E9}"/>
                    </a:ext>
                  </a:extLst>
                </p14:cNvPr>
                <p14:cNvContentPartPr/>
                <p14:nvPr/>
              </p14:nvContentPartPr>
              <p14:xfrm>
                <a:off x="2471492" y="2948922"/>
                <a:ext cx="60120" cy="13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C784FD-AFD6-D312-4A77-D9B31C6E60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62852" y="2939922"/>
                  <a:ext cx="77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274DDC-312A-33B1-D9BD-48F3C3920266}"/>
                    </a:ext>
                  </a:extLst>
                </p14:cNvPr>
                <p14:cNvContentPartPr/>
                <p14:nvPr/>
              </p14:nvContentPartPr>
              <p14:xfrm>
                <a:off x="2478692" y="3061602"/>
                <a:ext cx="77760" cy="52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274DDC-312A-33B1-D9BD-48F3C39202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70052" y="3052602"/>
                  <a:ext cx="95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974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B21-8E5A-EBDD-4D20-6FF9A75E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1" y="123077"/>
            <a:ext cx="10515600" cy="1325563"/>
          </a:xfrm>
        </p:spPr>
        <p:txBody>
          <a:bodyPr/>
          <a:lstStyle/>
          <a:p>
            <a:r>
              <a:rPr lang="en-US" dirty="0"/>
              <a:t>Register Allocation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37C9-43B0-28DB-DD14-EE4FC03D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Söhne"/>
              </a:rPr>
              <a:t>Allocating registers to hold intermediate results, </a:t>
            </a:r>
          </a:p>
          <a:p>
            <a:pPr lvl="1"/>
            <a:r>
              <a:rPr lang="en-US" sz="1800" dirty="0">
                <a:latin typeface="Söhne"/>
              </a:rPr>
              <a:t>R</a:t>
            </a:r>
            <a:r>
              <a:rPr lang="en-US" sz="1800" b="0" i="0" dirty="0">
                <a:effectLst/>
                <a:latin typeface="Söhne"/>
              </a:rPr>
              <a:t>educe the number of memory accesses </a:t>
            </a:r>
          </a:p>
          <a:p>
            <a:pPr lvl="1"/>
            <a:r>
              <a:rPr lang="en-US" sz="1800" dirty="0">
                <a:latin typeface="Söhne"/>
              </a:rPr>
              <a:t>M</a:t>
            </a:r>
            <a:r>
              <a:rPr lang="en-US" sz="1800" b="0" i="0" dirty="0">
                <a:effectLst/>
                <a:latin typeface="Söhne"/>
              </a:rPr>
              <a:t>inimizing the amount of data that needs to be loaded and stored in memory. </a:t>
            </a:r>
          </a:p>
          <a:p>
            <a:pPr lvl="1"/>
            <a:r>
              <a:rPr lang="en-US" sz="1800" dirty="0">
                <a:latin typeface="Söhne"/>
              </a:rPr>
              <a:t>Unoptimized: 13 instructions, use of r9d prevents potential for pipelining</a:t>
            </a:r>
          </a:p>
          <a:p>
            <a:pPr lvl="2"/>
            <a:r>
              <a:rPr lang="en-US" sz="1400" dirty="0">
                <a:latin typeface="Söhne"/>
              </a:rPr>
              <a:t>Wrote to registers, back to memory, back to register for </a:t>
            </a:r>
            <a:r>
              <a:rPr lang="en-US" sz="1400" dirty="0" err="1">
                <a:latin typeface="Söhne"/>
              </a:rPr>
              <a:t>printf</a:t>
            </a:r>
            <a:endParaRPr lang="en-US" sz="1400" dirty="0">
              <a:latin typeface="Söhne"/>
            </a:endParaRPr>
          </a:p>
          <a:p>
            <a:pPr lvl="1"/>
            <a:r>
              <a:rPr lang="en-US" sz="1800" dirty="0">
                <a:latin typeface="Söhne"/>
              </a:rPr>
              <a:t>Optimized: 6 instructions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578B2-3754-BB5B-BF65-0FC096B9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" y="3219364"/>
            <a:ext cx="4477400" cy="339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2A6CD6-95D5-F53E-D05C-CC9B2E8B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24" y="3681182"/>
            <a:ext cx="3826105" cy="2780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5309C9-58E7-C021-A2EF-B9885B253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905" y="4002651"/>
            <a:ext cx="3538523" cy="160201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5E1180C-4ED9-FD9A-5502-AF8E1BBECB19}"/>
              </a:ext>
            </a:extLst>
          </p:cNvPr>
          <p:cNvGrpSpPr/>
          <p:nvPr/>
        </p:nvGrpSpPr>
        <p:grpSpPr>
          <a:xfrm>
            <a:off x="5552372" y="3288911"/>
            <a:ext cx="482760" cy="222120"/>
            <a:chOff x="5552372" y="3288911"/>
            <a:chExt cx="48276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1362B6-EA41-513A-44C4-2B8BC0CBA539}"/>
                    </a:ext>
                  </a:extLst>
                </p14:cNvPr>
                <p14:cNvContentPartPr/>
                <p14:nvPr/>
              </p14:nvContentPartPr>
              <p14:xfrm>
                <a:off x="5552372" y="3343631"/>
                <a:ext cx="125640" cy="15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1362B6-EA41-513A-44C4-2B8BC0CBA5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43372" y="3334631"/>
                  <a:ext cx="143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C386BE-4AC7-78FE-30E9-399BB0170234}"/>
                    </a:ext>
                  </a:extLst>
                </p14:cNvPr>
                <p14:cNvContentPartPr/>
                <p14:nvPr/>
              </p14:nvContentPartPr>
              <p14:xfrm>
                <a:off x="5591972" y="3331391"/>
                <a:ext cx="64440" cy="179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C386BE-4AC7-78FE-30E9-399BB01702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972" y="3322751"/>
                  <a:ext cx="82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14F25C-19D8-E099-51E6-F42D91D1BECC}"/>
                    </a:ext>
                  </a:extLst>
                </p14:cNvPr>
                <p14:cNvContentPartPr/>
                <p14:nvPr/>
              </p14:nvContentPartPr>
              <p14:xfrm>
                <a:off x="5755412" y="3303311"/>
                <a:ext cx="79920" cy="18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14F25C-19D8-E099-51E6-F42D91D1BE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6772" y="3294671"/>
                  <a:ext cx="97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6FE031-E8C1-4E16-196F-C548F30210AB}"/>
                    </a:ext>
                  </a:extLst>
                </p14:cNvPr>
                <p14:cNvContentPartPr/>
                <p14:nvPr/>
              </p14:nvContentPartPr>
              <p14:xfrm>
                <a:off x="5921732" y="3288911"/>
                <a:ext cx="113400" cy="20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6FE031-E8C1-4E16-196F-C548F30210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12732" y="3280271"/>
                  <a:ext cx="131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AB23CB-533C-0B31-C032-B91E6097CCED}"/>
                  </a:ext>
                </a:extLst>
              </p14:cNvPr>
              <p14:cNvContentPartPr/>
              <p14:nvPr/>
            </p14:nvContentPartPr>
            <p14:xfrm>
              <a:off x="6178412" y="3476471"/>
              <a:ext cx="90000" cy="10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AB23CB-533C-0B31-C032-B91E6097CC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9772" y="3467831"/>
                <a:ext cx="10764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20FC5D1-2956-461F-6CE9-669D3938CFAF}"/>
              </a:ext>
            </a:extLst>
          </p:cNvPr>
          <p:cNvGrpSpPr/>
          <p:nvPr/>
        </p:nvGrpSpPr>
        <p:grpSpPr>
          <a:xfrm>
            <a:off x="6428252" y="3247151"/>
            <a:ext cx="272880" cy="221760"/>
            <a:chOff x="6428252" y="3247151"/>
            <a:chExt cx="27288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237E2B-796E-9B0F-DDDA-6ED62493DB54}"/>
                    </a:ext>
                  </a:extLst>
                </p14:cNvPr>
                <p14:cNvContentPartPr/>
                <p14:nvPr/>
              </p14:nvContentPartPr>
              <p14:xfrm>
                <a:off x="6428252" y="3257231"/>
                <a:ext cx="87480" cy="21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237E2B-796E-9B0F-DDDA-6ED62493DB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19252" y="3248231"/>
                  <a:ext cx="105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E955A9-CD01-D76F-5191-BC1E3DF488AC}"/>
                    </a:ext>
                  </a:extLst>
                </p14:cNvPr>
                <p14:cNvContentPartPr/>
                <p14:nvPr/>
              </p14:nvContentPartPr>
              <p14:xfrm>
                <a:off x="6570092" y="3247151"/>
                <a:ext cx="131040" cy="22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E955A9-CD01-D76F-5191-BC1E3DF488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61452" y="3238511"/>
                  <a:ext cx="1486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78746C-B807-7D9C-E145-6FF7E25EBE09}"/>
              </a:ext>
            </a:extLst>
          </p:cNvPr>
          <p:cNvGrpSpPr/>
          <p:nvPr/>
        </p:nvGrpSpPr>
        <p:grpSpPr>
          <a:xfrm>
            <a:off x="6967892" y="3229151"/>
            <a:ext cx="748440" cy="182880"/>
            <a:chOff x="6967892" y="3229151"/>
            <a:chExt cx="74844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2A1228-B180-DE13-7ED5-A748B1B34B98}"/>
                    </a:ext>
                  </a:extLst>
                </p14:cNvPr>
                <p14:cNvContentPartPr/>
                <p14:nvPr/>
              </p14:nvContentPartPr>
              <p14:xfrm>
                <a:off x="6967892" y="3280271"/>
                <a:ext cx="194040" cy="11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2A1228-B180-DE13-7ED5-A748B1B34B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8892" y="3271631"/>
                  <a:ext cx="211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040C74-30E7-4EA9-B59B-23F72AAC7DBB}"/>
                    </a:ext>
                  </a:extLst>
                </p14:cNvPr>
                <p14:cNvContentPartPr/>
                <p14:nvPr/>
              </p14:nvContentPartPr>
              <p14:xfrm>
                <a:off x="7204772" y="3229151"/>
                <a:ext cx="126720" cy="16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040C74-30E7-4EA9-B59B-23F72AAC7DB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95772" y="3220151"/>
                  <a:ext cx="144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62E914-2D8E-875B-DE6D-D960C5165F3D}"/>
                    </a:ext>
                  </a:extLst>
                </p14:cNvPr>
                <p14:cNvContentPartPr/>
                <p14:nvPr/>
              </p14:nvContentPartPr>
              <p14:xfrm>
                <a:off x="7417892" y="3269471"/>
                <a:ext cx="298440" cy="14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62E914-2D8E-875B-DE6D-D960C5165F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09252" y="3260471"/>
                  <a:ext cx="3160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426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B21-8E5A-EBDD-4D20-6FF9A75E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37C9-43B0-28DB-DD14-EE4FC03D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  <a:p>
            <a:pPr lvl="1"/>
            <a:r>
              <a:rPr lang="en-US" dirty="0"/>
              <a:t>Executing multiple loop iterations for a single iterator value</a:t>
            </a:r>
          </a:p>
          <a:p>
            <a:r>
              <a:rPr lang="en-US" dirty="0"/>
              <a:t>Loop-Invariant Code Motion</a:t>
            </a:r>
          </a:p>
          <a:p>
            <a:pPr lvl="1"/>
            <a:r>
              <a:rPr lang="en-US" dirty="0">
                <a:latin typeface="Söhne"/>
              </a:rPr>
              <a:t>M</a:t>
            </a:r>
            <a:r>
              <a:rPr lang="en-US" b="0" i="0" dirty="0">
                <a:effectLst/>
                <a:latin typeface="Söhne"/>
              </a:rPr>
              <a:t>oves computations that are not dependent on the loop iteration outside the loop</a:t>
            </a:r>
          </a:p>
          <a:p>
            <a:r>
              <a:rPr lang="en-US" dirty="0">
                <a:latin typeface="Söhne"/>
              </a:rPr>
              <a:t>Loop Fusion</a:t>
            </a:r>
          </a:p>
          <a:p>
            <a:pPr lvl="1"/>
            <a:r>
              <a:rPr lang="en-US" dirty="0">
                <a:latin typeface="Söhne"/>
              </a:rPr>
              <a:t>Combining two or more loops that have similar dependencies, access patterns, and bounds into a single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4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B21-8E5A-EBDD-4D20-6FF9A75E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37C9-43B0-28DB-DD14-EE4FC03D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MarshalStewart</a:t>
            </a:r>
            <a:r>
              <a:rPr lang="en-US" dirty="0"/>
              <a:t>, Repo: EECE5183_presentation</a:t>
            </a:r>
          </a:p>
          <a:p>
            <a:pPr lvl="1"/>
            <a:r>
              <a:rPr lang="en-US" dirty="0">
                <a:hlinkClick r:id="rId2"/>
              </a:rPr>
              <a:t>https://github.com/MarshalStewart/EECE5183_presentation</a:t>
            </a:r>
            <a:r>
              <a:rPr lang="en-US" dirty="0"/>
              <a:t> </a:t>
            </a:r>
          </a:p>
          <a:p>
            <a:r>
              <a:rPr lang="en-US" dirty="0" err="1">
                <a:hlinkClick r:id="rId3"/>
              </a:rPr>
              <a:t>GeeksForGeeks</a:t>
            </a:r>
            <a:endParaRPr lang="en-US" dirty="0"/>
          </a:p>
          <a:p>
            <a:r>
              <a:rPr lang="en-US" dirty="0">
                <a:hlinkClick r:id="rId4"/>
              </a:rPr>
              <a:t>X86_instruction_listings</a:t>
            </a:r>
            <a:endParaRPr lang="en-US" dirty="0"/>
          </a:p>
          <a:p>
            <a:r>
              <a:rPr lang="en-US" dirty="0">
                <a:hlinkClick r:id="rId5"/>
              </a:rPr>
              <a:t>https://clang.llvm.org/docs/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https://llvm.org/docs/LangRef.html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5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787F-CB32-3C99-F9A4-E2C38417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7790-BD73-6AE5-F07C-BAE29499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Liveliness</a:t>
            </a:r>
          </a:p>
          <a:p>
            <a:r>
              <a:rPr lang="en-US" dirty="0"/>
              <a:t>Utilize Liveliness to optimize our programs</a:t>
            </a:r>
          </a:p>
          <a:p>
            <a:r>
              <a:rPr lang="en-US" dirty="0"/>
              <a:t>Discuss optimization methods that utilize liveliness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B21-8E5A-EBDD-4D20-6FF9A75E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Static Single-Assignment Form (SSA)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37C9-43B0-28DB-DD14-EE4FC03D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214"/>
            <a:ext cx="10515600" cy="4351338"/>
          </a:xfrm>
        </p:spPr>
        <p:txBody>
          <a:bodyPr/>
          <a:lstStyle/>
          <a:p>
            <a:r>
              <a:rPr lang="en-US" sz="1600" dirty="0"/>
              <a:t>Property of an intermediate representation (IR) that requires each variable to be assigned exactly once and defined before it is used. (LLVM)</a:t>
            </a:r>
          </a:p>
          <a:p>
            <a:r>
              <a:rPr lang="en-US" sz="1600" b="1" dirty="0"/>
              <a:t>Each variable is independent, no side effects on other code sections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F0EA3C-9967-A5EA-1FCB-4BF217F4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4" y="6083268"/>
            <a:ext cx="3706867" cy="537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D89AD-2780-6B52-8101-B50D4D68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4" y="2506352"/>
            <a:ext cx="3475278" cy="3433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214576-C5B8-8156-A5DE-924A4DE3D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458" y="1926256"/>
            <a:ext cx="4322768" cy="483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8DD16-3991-A4CD-F111-08DB8B87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42" y="63003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Control Flow Graphs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316EB8-699D-5840-C370-2649CC0F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3" y="3280142"/>
            <a:ext cx="3039874" cy="3514855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9985867-023D-F634-2E5A-A1E9F8788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0" y="1649341"/>
            <a:ext cx="5069360" cy="4727178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166E0D-3886-EEB2-7C30-1E616D00B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02" y="5736495"/>
            <a:ext cx="3797536" cy="996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C0491-3638-CB0D-B8FF-62E0548FF5B3}"/>
              </a:ext>
            </a:extLst>
          </p:cNvPr>
          <p:cNvSpPr txBox="1"/>
          <p:nvPr/>
        </p:nvSpPr>
        <p:spPr>
          <a:xfrm>
            <a:off x="8578770" y="383029"/>
            <a:ext cx="35797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%1 =&gt; z</a:t>
            </a:r>
          </a:p>
          <a:p>
            <a:r>
              <a:rPr lang="en-US" dirty="0"/>
              <a:t>%2 =&gt; x</a:t>
            </a:r>
          </a:p>
          <a:p>
            <a:r>
              <a:rPr lang="en-US" dirty="0"/>
              <a:t>%3 =&gt; y</a:t>
            </a:r>
          </a:p>
          <a:p>
            <a:r>
              <a:rPr lang="en-US" dirty="0"/>
              <a:t>%4 =&gt; return value</a:t>
            </a:r>
          </a:p>
          <a:p>
            <a:r>
              <a:rPr lang="en-US" dirty="0"/>
              <a:t>%5 =&gt; x_1 in </a:t>
            </a:r>
            <a:r>
              <a:rPr lang="en-US" dirty="0" err="1"/>
              <a:t>cond</a:t>
            </a:r>
            <a:r>
              <a:rPr lang="en-US" dirty="0"/>
              <a:t> on line 6</a:t>
            </a:r>
          </a:p>
          <a:p>
            <a:r>
              <a:rPr lang="en-US" dirty="0"/>
              <a:t>%6 =&gt; y_1 in </a:t>
            </a:r>
            <a:r>
              <a:rPr lang="en-US" dirty="0" err="1"/>
              <a:t>cond</a:t>
            </a:r>
            <a:r>
              <a:rPr lang="en-US" dirty="0"/>
              <a:t> on line 6</a:t>
            </a:r>
          </a:p>
          <a:p>
            <a:r>
              <a:rPr lang="en-US" dirty="0"/>
              <a:t>%7 =&gt; (x_1 &lt; y_1) output</a:t>
            </a:r>
          </a:p>
          <a:p>
            <a:r>
              <a:rPr lang="en-US" dirty="0"/>
              <a:t>%8 =&gt; stores label for (x&lt;y)</a:t>
            </a:r>
          </a:p>
          <a:p>
            <a:pPr lvl="1"/>
            <a:r>
              <a:rPr lang="en-US" dirty="0"/>
              <a:t>%9 =&gt; stores x_2 on line 7</a:t>
            </a:r>
          </a:p>
          <a:p>
            <a:pPr lvl="1"/>
            <a:r>
              <a:rPr lang="en-US" dirty="0"/>
              <a:t>%10 =&gt; stores y_2 on line 7</a:t>
            </a:r>
          </a:p>
          <a:p>
            <a:pPr lvl="1"/>
            <a:r>
              <a:rPr lang="en-US" dirty="0"/>
              <a:t>%11 =&gt; z_1, line 7</a:t>
            </a:r>
          </a:p>
          <a:p>
            <a:r>
              <a:rPr lang="en-US" dirty="0"/>
              <a:t>%12 =&gt; stores label for (else)</a:t>
            </a:r>
          </a:p>
          <a:p>
            <a:pPr lvl="1"/>
            <a:r>
              <a:rPr lang="en-US" dirty="0"/>
              <a:t>%13 =&gt; stores x_3, line 9</a:t>
            </a:r>
          </a:p>
          <a:p>
            <a:pPr lvl="1"/>
            <a:r>
              <a:rPr lang="en-US" dirty="0"/>
              <a:t>%14 =&gt; stores y_3, line 9</a:t>
            </a:r>
          </a:p>
          <a:p>
            <a:pPr lvl="1"/>
            <a:r>
              <a:rPr lang="en-US" dirty="0"/>
              <a:t>%15 =&gt; stores z_2, line 9</a:t>
            </a:r>
          </a:p>
          <a:p>
            <a:r>
              <a:rPr lang="en-US" dirty="0"/>
              <a:t>%16 =&gt; stores label, after 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%17 =&gt; stores return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2AB11-218F-31F6-9B44-32BB41E091AD}"/>
              </a:ext>
            </a:extLst>
          </p:cNvPr>
          <p:cNvSpPr txBox="1"/>
          <p:nvPr/>
        </p:nvSpPr>
        <p:spPr>
          <a:xfrm>
            <a:off x="0" y="1167860"/>
            <a:ext cx="40257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Representation of sets of statements in a graph form, such that an edge is a branch of execution taken, a node is a set of instructions. The last instruction in a set before an edge usually being a condition check.</a:t>
            </a:r>
          </a:p>
        </p:txBody>
      </p:sp>
    </p:spTree>
    <p:extLst>
      <p:ext uri="{BB962C8B-B14F-4D97-AF65-F5344CB8AC3E}">
        <p14:creationId xmlns:p14="http://schemas.microsoft.com/office/powerpoint/2010/main" val="194601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B21-8E5A-EBDD-4D20-6FF9A75E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Def-Use and Use-Def Chains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6E03F-9200-FB51-5D47-B70EF724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18" y="1690688"/>
            <a:ext cx="6982799" cy="19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320A9-51BA-0849-5BF2-8492352E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154" y="3764067"/>
            <a:ext cx="7259063" cy="2448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FC8813-BDB7-8CD5-B59F-07D6802E9AB7}"/>
              </a:ext>
            </a:extLst>
          </p:cNvPr>
          <p:cNvSpPr txBox="1"/>
          <p:nvPr/>
        </p:nvSpPr>
        <p:spPr>
          <a:xfrm>
            <a:off x="412377" y="1711715"/>
            <a:ext cx="4412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the flow of information from the definition of the variable itself to its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 -&gt; Write, Use -&gt; Read</a:t>
            </a:r>
          </a:p>
        </p:txBody>
      </p:sp>
    </p:spTree>
    <p:extLst>
      <p:ext uri="{BB962C8B-B14F-4D97-AF65-F5344CB8AC3E}">
        <p14:creationId xmlns:p14="http://schemas.microsoft.com/office/powerpoint/2010/main" val="348903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5848-1C46-D605-A360-8CF446E4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24544" cy="737282"/>
          </a:xfrm>
        </p:spPr>
        <p:txBody>
          <a:bodyPr>
            <a:normAutofit/>
          </a:bodyPr>
          <a:lstStyle/>
          <a:p>
            <a:r>
              <a:rPr lang="en-US" sz="2800" dirty="0"/>
              <a:t>Liveliness Algorithm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A27C-C166-ADDD-6BB6-0967340F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317810"/>
            <a:ext cx="10206107" cy="4520639"/>
          </a:xfrm>
        </p:spPr>
        <p:txBody>
          <a:bodyPr>
            <a:noAutofit/>
          </a:bodyPr>
          <a:lstStyle/>
          <a:p>
            <a:r>
              <a:rPr lang="en-US" sz="1800" dirty="0"/>
              <a:t>Liveliness Analysis</a:t>
            </a:r>
          </a:p>
          <a:p>
            <a:pPr lvl="1"/>
            <a:r>
              <a:rPr lang="en-US" sz="1800" dirty="0"/>
              <a:t>Group of techniques used for optimization, by determining life-times of variables</a:t>
            </a:r>
          </a:p>
          <a:p>
            <a:r>
              <a:rPr lang="en-US" sz="1800" dirty="0"/>
              <a:t>Live Variable</a:t>
            </a:r>
          </a:p>
          <a:p>
            <a:pPr lvl="1"/>
            <a:r>
              <a:rPr lang="en-US" sz="1800" dirty="0"/>
              <a:t>A variable that at any given instant of time, is begin used to process a computation through evaluation, or hold a value that will be used in the future without re-definition</a:t>
            </a:r>
          </a:p>
          <a:p>
            <a:r>
              <a:rPr lang="en-US" sz="1800" dirty="0"/>
              <a:t>Live Range</a:t>
            </a:r>
          </a:p>
          <a:p>
            <a:pPr lvl="1"/>
            <a:r>
              <a:rPr lang="en-US" sz="1800" dirty="0"/>
              <a:t>Defines continuous and/or discrete portions of code for which a variable is live. (Variables can move between the live and dead state</a:t>
            </a:r>
          </a:p>
          <a:p>
            <a:r>
              <a:rPr lang="en-US" sz="1800" dirty="0"/>
              <a:t>Live</a:t>
            </a:r>
          </a:p>
          <a:p>
            <a:pPr lvl="1"/>
            <a:r>
              <a:rPr lang="en-US" sz="1800" dirty="0"/>
              <a:t>A variable ‘v’ is live on edge ‘e’ if there exists a directed path from the edge ‘e’ to use of ‘v’ that does not pass through any def(v)</a:t>
            </a:r>
          </a:p>
          <a:p>
            <a:r>
              <a:rPr lang="en-US" sz="1800" dirty="0"/>
              <a:t>Live-In</a:t>
            </a:r>
          </a:p>
          <a:p>
            <a:pPr lvl="1"/>
            <a:r>
              <a:rPr lang="en-US" sz="1800" dirty="0"/>
              <a:t>A variable ‘v’ is live-in at node ‘n’ if the variable is live on any n’s in-edges</a:t>
            </a:r>
          </a:p>
          <a:p>
            <a:r>
              <a:rPr lang="en-US" sz="1800" dirty="0"/>
              <a:t>Live-Out</a:t>
            </a:r>
          </a:p>
          <a:p>
            <a:pPr lvl="1"/>
            <a:r>
              <a:rPr lang="en-US" sz="1800" dirty="0"/>
              <a:t>A variable ‘v’ is live-out at a node ‘n’ if live on any of n’s out-edges</a:t>
            </a:r>
          </a:p>
        </p:txBody>
      </p:sp>
    </p:spTree>
    <p:extLst>
      <p:ext uri="{BB962C8B-B14F-4D97-AF65-F5344CB8AC3E}">
        <p14:creationId xmlns:p14="http://schemas.microsoft.com/office/powerpoint/2010/main" val="405764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19AC-AE0E-D7A0-4FAC-491AB1E2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FFA9-BB32-4CF7-87F0-D039FBFC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Evaluates the liveliness of each variable at each step. Analyzes the live ranges with the goal of sharing common registers that don’t overlap liveliness. </a:t>
            </a:r>
            <a:endParaRPr lang="en-US" dirty="0"/>
          </a:p>
          <a:p>
            <a:r>
              <a:rPr lang="en-US" dirty="0"/>
              <a:t>Step 1 (Executed only once)</a:t>
            </a:r>
          </a:p>
          <a:p>
            <a:pPr lvl="1"/>
            <a:r>
              <a:rPr lang="en-US" dirty="0"/>
              <a:t>Identify defined variables, and which are used in </a:t>
            </a:r>
            <a:r>
              <a:rPr lang="en-US" b="1" dirty="0"/>
              <a:t>each basic block</a:t>
            </a:r>
            <a:r>
              <a:rPr lang="en-US" dirty="0"/>
              <a:t>. (def-use chains)</a:t>
            </a:r>
          </a:p>
          <a:p>
            <a:pPr lvl="1"/>
            <a:r>
              <a:rPr lang="en-US" dirty="0"/>
              <a:t>Initialize IN and OUT to null</a:t>
            </a:r>
          </a:p>
          <a:p>
            <a:r>
              <a:rPr lang="en-US" dirty="0"/>
              <a:t>Step 2</a:t>
            </a:r>
          </a:p>
          <a:p>
            <a:pPr lvl="1"/>
            <a:r>
              <a:rPr lang="en-US" dirty="0"/>
              <a:t>Maintain global information records (transmission of live values). Compute IN and OUT sets from def and use sets by using the expression (utilize def-use chains)</a:t>
            </a:r>
          </a:p>
          <a:p>
            <a:r>
              <a:rPr lang="en-US" dirty="0"/>
              <a:t>Step 3</a:t>
            </a:r>
          </a:p>
          <a:p>
            <a:pPr lvl="1"/>
            <a:r>
              <a:rPr lang="en-US" dirty="0"/>
              <a:t>Iterate step 2, until IN and OUT sets become constant for successive iterations. Def and use sets are constants, therefore path independent.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3CB9A3-83EA-7B40-469C-6AF3F1FF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8" y="838269"/>
            <a:ext cx="4587688" cy="5789912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69BBB389-21D8-3813-5B83-269E1E95E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69" y="93688"/>
            <a:ext cx="4730077" cy="66706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E08923-ED2B-8E58-61EA-EA2264D2EF53}"/>
              </a:ext>
            </a:extLst>
          </p:cNvPr>
          <p:cNvSpPr txBox="1"/>
          <p:nvPr/>
        </p:nvSpPr>
        <p:spPr>
          <a:xfrm>
            <a:off x="699247" y="394447"/>
            <a:ext cx="52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73560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783FE1-30FF-F336-8F70-273AF290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233082"/>
            <a:ext cx="9745620" cy="642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D06AA-966C-96A1-06E1-2062085B1CA9}"/>
              </a:ext>
            </a:extLst>
          </p:cNvPr>
          <p:cNvSpPr txBox="1"/>
          <p:nvPr/>
        </p:nvSpPr>
        <p:spPr>
          <a:xfrm>
            <a:off x="286871" y="233082"/>
            <a:ext cx="386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83058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Live Variable Analysis</vt:lpstr>
      <vt:lpstr>Goals </vt:lpstr>
      <vt:lpstr>Static Single-Assignment Form (SSA)</vt:lpstr>
      <vt:lpstr>Control Flow Graphs</vt:lpstr>
      <vt:lpstr>Def-Use and Use-Def Chains</vt:lpstr>
      <vt:lpstr>Liveliness Algorithm Terms</vt:lpstr>
      <vt:lpstr>Liveliness Algorithm</vt:lpstr>
      <vt:lpstr>PowerPoint Presentation</vt:lpstr>
      <vt:lpstr>PowerPoint Presentation</vt:lpstr>
      <vt:lpstr>Example + Proof</vt:lpstr>
      <vt:lpstr>Dead Code elimination</vt:lpstr>
      <vt:lpstr>PowerPoint Presentation</vt:lpstr>
      <vt:lpstr>PowerPoint Presentation</vt:lpstr>
      <vt:lpstr>Common Subexpression Elimination</vt:lpstr>
      <vt:lpstr>Register Allocation Optimization</vt:lpstr>
      <vt:lpstr>Loop Optimization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Variable Analysis</dc:title>
  <dc:creator>Stewart, Marshal (stewa2m3)</dc:creator>
  <cp:lastModifiedBy>Stewart, Marshal (stewa2m3)</cp:lastModifiedBy>
  <cp:revision>7</cp:revision>
  <dcterms:created xsi:type="dcterms:W3CDTF">2023-04-17T14:30:46Z</dcterms:created>
  <dcterms:modified xsi:type="dcterms:W3CDTF">2023-04-17T22:43:47Z</dcterms:modified>
</cp:coreProperties>
</file>