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/>
    <p:restoredTop sz="96327"/>
  </p:normalViewPr>
  <p:slideViewPr>
    <p:cSldViewPr snapToGrid="0">
      <p:cViewPr varScale="1">
        <p:scale>
          <a:sx n="154" d="100"/>
          <a:sy n="154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97042-5661-4160-A4F9-BCA5203984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AE69A-4E83-4A7A-8EB0-549DD98144A1}">
      <dgm:prSet/>
      <dgm:spPr/>
      <dgm:t>
        <a:bodyPr/>
        <a:lstStyle/>
        <a:p>
          <a:r>
            <a:rPr kumimoji="1" lang="zh-CN" altLang="en-US" dirty="0"/>
            <a:t>演示</a:t>
          </a:r>
          <a:r>
            <a:rPr kumimoji="1" lang="zh-CN" dirty="0"/>
            <a:t>羽胜低代码方案</a:t>
          </a:r>
          <a:r>
            <a:rPr kumimoji="1" lang="zh-CN" altLang="en-US" dirty="0"/>
            <a:t>的使用</a:t>
          </a:r>
          <a:endParaRPr lang="en-US" dirty="0"/>
        </a:p>
      </dgm:t>
    </dgm:pt>
    <dgm:pt modelId="{D1A98BB8-678C-4F29-97DA-012A6D6C6AE1}" type="parTrans" cxnId="{A82FCA2B-813A-4C81-9E07-FCAAE513B80C}">
      <dgm:prSet/>
      <dgm:spPr/>
      <dgm:t>
        <a:bodyPr/>
        <a:lstStyle/>
        <a:p>
          <a:endParaRPr lang="en-US"/>
        </a:p>
      </dgm:t>
    </dgm:pt>
    <dgm:pt modelId="{855899A9-6DA3-4A76-9C81-409A8C4DD668}" type="sibTrans" cxnId="{A82FCA2B-813A-4C81-9E07-FCAAE513B80C}">
      <dgm:prSet/>
      <dgm:spPr/>
      <dgm:t>
        <a:bodyPr/>
        <a:lstStyle/>
        <a:p>
          <a:endParaRPr lang="en-US"/>
        </a:p>
      </dgm:t>
    </dgm:pt>
    <dgm:pt modelId="{C3C018AF-4955-46BF-A8D7-D0068E750382}">
      <dgm:prSet/>
      <dgm:spPr/>
      <dgm:t>
        <a:bodyPr/>
        <a:lstStyle/>
        <a:p>
          <a:r>
            <a:rPr kumimoji="1" lang="zh-CN"/>
            <a:t>什么是低代码</a:t>
          </a:r>
          <a:r>
            <a:rPr kumimoji="1" lang="en-US"/>
            <a:t>/</a:t>
          </a:r>
          <a:r>
            <a:rPr kumimoji="1" lang="zh-CN"/>
            <a:t>无代码</a:t>
          </a:r>
          <a:endParaRPr lang="en-US"/>
        </a:p>
      </dgm:t>
    </dgm:pt>
    <dgm:pt modelId="{84A42C55-52A5-4B1E-9E2A-47962D411066}" type="parTrans" cxnId="{DD72E234-7CE7-4FBD-BE47-204566E4B99E}">
      <dgm:prSet/>
      <dgm:spPr/>
      <dgm:t>
        <a:bodyPr/>
        <a:lstStyle/>
        <a:p>
          <a:endParaRPr lang="en-US"/>
        </a:p>
      </dgm:t>
    </dgm:pt>
    <dgm:pt modelId="{E3EDC559-33D9-4872-82AE-FBC065600AA2}" type="sibTrans" cxnId="{DD72E234-7CE7-4FBD-BE47-204566E4B99E}">
      <dgm:prSet/>
      <dgm:spPr/>
      <dgm:t>
        <a:bodyPr/>
        <a:lstStyle/>
        <a:p>
          <a:endParaRPr lang="en-US"/>
        </a:p>
      </dgm:t>
    </dgm:pt>
    <dgm:pt modelId="{F7CFF1F5-0E42-415E-93CD-5F08788527CB}">
      <dgm:prSet/>
      <dgm:spPr/>
      <dgm:t>
        <a:bodyPr/>
        <a:lstStyle/>
        <a:p>
          <a:r>
            <a:rPr kumimoji="1" lang="zh-CN" dirty="0"/>
            <a:t>方案的实施过程</a:t>
          </a:r>
          <a:endParaRPr lang="en-US" dirty="0"/>
        </a:p>
      </dgm:t>
    </dgm:pt>
    <dgm:pt modelId="{9D544941-1A3B-4EB7-9C5F-4ED2FB092992}" type="parTrans" cxnId="{F764F5E9-B502-4205-98F2-5BF842A2EF68}">
      <dgm:prSet/>
      <dgm:spPr/>
      <dgm:t>
        <a:bodyPr/>
        <a:lstStyle/>
        <a:p>
          <a:endParaRPr lang="en-US"/>
        </a:p>
      </dgm:t>
    </dgm:pt>
    <dgm:pt modelId="{63623F3F-88E6-43E1-98D0-FECFCC661FB8}" type="sibTrans" cxnId="{F764F5E9-B502-4205-98F2-5BF842A2EF68}">
      <dgm:prSet/>
      <dgm:spPr/>
      <dgm:t>
        <a:bodyPr/>
        <a:lstStyle/>
        <a:p>
          <a:endParaRPr lang="en-US"/>
        </a:p>
      </dgm:t>
    </dgm:pt>
    <dgm:pt modelId="{3CAC3779-D375-453E-8C52-2E4580DA83FA}">
      <dgm:prSet/>
      <dgm:spPr/>
      <dgm:t>
        <a:bodyPr/>
        <a:lstStyle/>
        <a:p>
          <a:r>
            <a:rPr kumimoji="1" lang="zh-CN"/>
            <a:t>方案是怎样改变软件实现过程的</a:t>
          </a:r>
          <a:endParaRPr lang="en-US"/>
        </a:p>
      </dgm:t>
    </dgm:pt>
    <dgm:pt modelId="{7797BC12-76F7-4E92-B202-2AFDCBDF9002}" type="parTrans" cxnId="{5846EF03-4E39-4B05-8BE0-2FB1FBBA7819}">
      <dgm:prSet/>
      <dgm:spPr/>
      <dgm:t>
        <a:bodyPr/>
        <a:lstStyle/>
        <a:p>
          <a:endParaRPr lang="en-US"/>
        </a:p>
      </dgm:t>
    </dgm:pt>
    <dgm:pt modelId="{7D4FF45F-65BB-4F7A-8F28-0D0F8E0BB688}" type="sibTrans" cxnId="{5846EF03-4E39-4B05-8BE0-2FB1FBBA7819}">
      <dgm:prSet/>
      <dgm:spPr/>
      <dgm:t>
        <a:bodyPr/>
        <a:lstStyle/>
        <a:p>
          <a:endParaRPr lang="en-US"/>
        </a:p>
      </dgm:t>
    </dgm:pt>
    <dgm:pt modelId="{C3239E1C-965F-443A-9AD5-1C04B069E2F1}">
      <dgm:prSet/>
      <dgm:spPr/>
      <dgm:t>
        <a:bodyPr/>
        <a:lstStyle/>
        <a:p>
          <a:r>
            <a:rPr kumimoji="1" lang="zh-CN" dirty="0"/>
            <a:t>方案技术架构</a:t>
          </a:r>
          <a:endParaRPr lang="en-US" dirty="0"/>
        </a:p>
      </dgm:t>
    </dgm:pt>
    <dgm:pt modelId="{E2A6DDEE-B2ED-47BF-8023-C60D2515541D}" type="parTrans" cxnId="{E6258FC3-E97D-45AD-97D0-F22FB101218A}">
      <dgm:prSet/>
      <dgm:spPr/>
      <dgm:t>
        <a:bodyPr/>
        <a:lstStyle/>
        <a:p>
          <a:endParaRPr lang="en-US"/>
        </a:p>
      </dgm:t>
    </dgm:pt>
    <dgm:pt modelId="{014A9ECE-EC6F-45D5-9750-CAAA056A9FCD}" type="sibTrans" cxnId="{E6258FC3-E97D-45AD-97D0-F22FB101218A}">
      <dgm:prSet/>
      <dgm:spPr/>
      <dgm:t>
        <a:bodyPr/>
        <a:lstStyle/>
        <a:p>
          <a:endParaRPr lang="en-US"/>
        </a:p>
      </dgm:t>
    </dgm:pt>
    <dgm:pt modelId="{FCC761EE-C0D4-9849-9E15-E84D4B1FD862}" type="pres">
      <dgm:prSet presAssocID="{43097042-5661-4160-A4F9-BCA520398414}" presName="vert0" presStyleCnt="0">
        <dgm:presLayoutVars>
          <dgm:dir/>
          <dgm:animOne val="branch"/>
          <dgm:animLvl val="lvl"/>
        </dgm:presLayoutVars>
      </dgm:prSet>
      <dgm:spPr/>
    </dgm:pt>
    <dgm:pt modelId="{1879E151-7929-7F4E-B860-E3F5E5D8F307}" type="pres">
      <dgm:prSet presAssocID="{C9AAE69A-4E83-4A7A-8EB0-549DD98144A1}" presName="thickLine" presStyleLbl="alignNode1" presStyleIdx="0" presStyleCnt="5"/>
      <dgm:spPr/>
    </dgm:pt>
    <dgm:pt modelId="{87B2733F-A258-5E4E-AACF-1BE3F0A44EC7}" type="pres">
      <dgm:prSet presAssocID="{C9AAE69A-4E83-4A7A-8EB0-549DD98144A1}" presName="horz1" presStyleCnt="0"/>
      <dgm:spPr/>
    </dgm:pt>
    <dgm:pt modelId="{2578B882-980D-364E-9010-BD69A1F26E4E}" type="pres">
      <dgm:prSet presAssocID="{C9AAE69A-4E83-4A7A-8EB0-549DD98144A1}" presName="tx1" presStyleLbl="revTx" presStyleIdx="0" presStyleCnt="5"/>
      <dgm:spPr/>
    </dgm:pt>
    <dgm:pt modelId="{E542A147-BF94-6C48-B9D0-0F8EF43D4295}" type="pres">
      <dgm:prSet presAssocID="{C9AAE69A-4E83-4A7A-8EB0-549DD98144A1}" presName="vert1" presStyleCnt="0"/>
      <dgm:spPr/>
    </dgm:pt>
    <dgm:pt modelId="{A1E54B62-D92C-8743-946D-2FF009911593}" type="pres">
      <dgm:prSet presAssocID="{C3C018AF-4955-46BF-A8D7-D0068E750382}" presName="thickLine" presStyleLbl="alignNode1" presStyleIdx="1" presStyleCnt="5"/>
      <dgm:spPr/>
    </dgm:pt>
    <dgm:pt modelId="{ECE78F1F-D54D-E94A-BFB1-A1A2944585A7}" type="pres">
      <dgm:prSet presAssocID="{C3C018AF-4955-46BF-A8D7-D0068E750382}" presName="horz1" presStyleCnt="0"/>
      <dgm:spPr/>
    </dgm:pt>
    <dgm:pt modelId="{4B2D640D-8F13-6A4D-A7DD-B23C82C478CD}" type="pres">
      <dgm:prSet presAssocID="{C3C018AF-4955-46BF-A8D7-D0068E750382}" presName="tx1" presStyleLbl="revTx" presStyleIdx="1" presStyleCnt="5"/>
      <dgm:spPr/>
    </dgm:pt>
    <dgm:pt modelId="{856A2A50-A88A-2C4C-91C6-89DF38B05ED0}" type="pres">
      <dgm:prSet presAssocID="{C3C018AF-4955-46BF-A8D7-D0068E750382}" presName="vert1" presStyleCnt="0"/>
      <dgm:spPr/>
    </dgm:pt>
    <dgm:pt modelId="{57307D9F-CC6F-F74B-A9E9-DC1C4E0F30FC}" type="pres">
      <dgm:prSet presAssocID="{F7CFF1F5-0E42-415E-93CD-5F08788527CB}" presName="thickLine" presStyleLbl="alignNode1" presStyleIdx="2" presStyleCnt="5"/>
      <dgm:spPr/>
    </dgm:pt>
    <dgm:pt modelId="{A3EA1FB7-9B7D-7744-B89C-C9AAF7D44C06}" type="pres">
      <dgm:prSet presAssocID="{F7CFF1F5-0E42-415E-93CD-5F08788527CB}" presName="horz1" presStyleCnt="0"/>
      <dgm:spPr/>
    </dgm:pt>
    <dgm:pt modelId="{6931EF86-3126-BC48-A690-0D99E8706186}" type="pres">
      <dgm:prSet presAssocID="{F7CFF1F5-0E42-415E-93CD-5F08788527CB}" presName="tx1" presStyleLbl="revTx" presStyleIdx="2" presStyleCnt="5"/>
      <dgm:spPr/>
    </dgm:pt>
    <dgm:pt modelId="{C925028F-C09F-ED46-91C2-D3EEBA45BBA0}" type="pres">
      <dgm:prSet presAssocID="{F7CFF1F5-0E42-415E-93CD-5F08788527CB}" presName="vert1" presStyleCnt="0"/>
      <dgm:spPr/>
    </dgm:pt>
    <dgm:pt modelId="{3DDBA934-E4A6-164D-B0FA-2D8F8B6621A3}" type="pres">
      <dgm:prSet presAssocID="{3CAC3779-D375-453E-8C52-2E4580DA83FA}" presName="thickLine" presStyleLbl="alignNode1" presStyleIdx="3" presStyleCnt="5"/>
      <dgm:spPr/>
    </dgm:pt>
    <dgm:pt modelId="{975C0ECE-8959-3843-8A00-CB29AFD9B11A}" type="pres">
      <dgm:prSet presAssocID="{3CAC3779-D375-453E-8C52-2E4580DA83FA}" presName="horz1" presStyleCnt="0"/>
      <dgm:spPr/>
    </dgm:pt>
    <dgm:pt modelId="{773388BA-18C2-E94C-AE91-F007C7623244}" type="pres">
      <dgm:prSet presAssocID="{3CAC3779-D375-453E-8C52-2E4580DA83FA}" presName="tx1" presStyleLbl="revTx" presStyleIdx="3" presStyleCnt="5"/>
      <dgm:spPr/>
    </dgm:pt>
    <dgm:pt modelId="{A9B2DEC5-EDD4-8F42-85F4-59F35D18A485}" type="pres">
      <dgm:prSet presAssocID="{3CAC3779-D375-453E-8C52-2E4580DA83FA}" presName="vert1" presStyleCnt="0"/>
      <dgm:spPr/>
    </dgm:pt>
    <dgm:pt modelId="{F9572E54-F3FD-F241-A53E-0C87126A2F1C}" type="pres">
      <dgm:prSet presAssocID="{C3239E1C-965F-443A-9AD5-1C04B069E2F1}" presName="thickLine" presStyleLbl="alignNode1" presStyleIdx="4" presStyleCnt="5"/>
      <dgm:spPr/>
    </dgm:pt>
    <dgm:pt modelId="{292B15C0-0A7D-F748-BBC1-7C1EF8748231}" type="pres">
      <dgm:prSet presAssocID="{C3239E1C-965F-443A-9AD5-1C04B069E2F1}" presName="horz1" presStyleCnt="0"/>
      <dgm:spPr/>
    </dgm:pt>
    <dgm:pt modelId="{8A43E693-392B-B448-A291-F2561B4AFE10}" type="pres">
      <dgm:prSet presAssocID="{C3239E1C-965F-443A-9AD5-1C04B069E2F1}" presName="tx1" presStyleLbl="revTx" presStyleIdx="4" presStyleCnt="5"/>
      <dgm:spPr/>
    </dgm:pt>
    <dgm:pt modelId="{917E4EFE-DFDE-2243-9821-CBA537BA0B37}" type="pres">
      <dgm:prSet presAssocID="{C3239E1C-965F-443A-9AD5-1C04B069E2F1}" presName="vert1" presStyleCnt="0"/>
      <dgm:spPr/>
    </dgm:pt>
  </dgm:ptLst>
  <dgm:cxnLst>
    <dgm:cxn modelId="{5846EF03-4E39-4B05-8BE0-2FB1FBBA7819}" srcId="{43097042-5661-4160-A4F9-BCA520398414}" destId="{3CAC3779-D375-453E-8C52-2E4580DA83FA}" srcOrd="3" destOrd="0" parTransId="{7797BC12-76F7-4E92-B202-2AFDCBDF9002}" sibTransId="{7D4FF45F-65BB-4F7A-8F28-0D0F8E0BB688}"/>
    <dgm:cxn modelId="{8AF68404-8D93-3E44-BE8C-DE6930C75D8D}" type="presOf" srcId="{C3239E1C-965F-443A-9AD5-1C04B069E2F1}" destId="{8A43E693-392B-B448-A291-F2561B4AFE10}" srcOrd="0" destOrd="0" presId="urn:microsoft.com/office/officeart/2008/layout/LinedList"/>
    <dgm:cxn modelId="{A82FCA2B-813A-4C81-9E07-FCAAE513B80C}" srcId="{43097042-5661-4160-A4F9-BCA520398414}" destId="{C9AAE69A-4E83-4A7A-8EB0-549DD98144A1}" srcOrd="0" destOrd="0" parTransId="{D1A98BB8-678C-4F29-97DA-012A6D6C6AE1}" sibTransId="{855899A9-6DA3-4A76-9C81-409A8C4DD668}"/>
    <dgm:cxn modelId="{DD72E234-7CE7-4FBD-BE47-204566E4B99E}" srcId="{43097042-5661-4160-A4F9-BCA520398414}" destId="{C3C018AF-4955-46BF-A8D7-D0068E750382}" srcOrd="1" destOrd="0" parTransId="{84A42C55-52A5-4B1E-9E2A-47962D411066}" sibTransId="{E3EDC559-33D9-4872-82AE-FBC065600AA2}"/>
    <dgm:cxn modelId="{DEF01236-BF04-5746-BBEE-1C250CC8F6E7}" type="presOf" srcId="{43097042-5661-4160-A4F9-BCA520398414}" destId="{FCC761EE-C0D4-9849-9E15-E84D4B1FD862}" srcOrd="0" destOrd="0" presId="urn:microsoft.com/office/officeart/2008/layout/LinedList"/>
    <dgm:cxn modelId="{D62D6775-988A-B34F-A5B6-CADC86790859}" type="presOf" srcId="{C9AAE69A-4E83-4A7A-8EB0-549DD98144A1}" destId="{2578B882-980D-364E-9010-BD69A1F26E4E}" srcOrd="0" destOrd="0" presId="urn:microsoft.com/office/officeart/2008/layout/LinedList"/>
    <dgm:cxn modelId="{8A94D780-E4C0-364B-A99E-A6157BE82C1B}" type="presOf" srcId="{C3C018AF-4955-46BF-A8D7-D0068E750382}" destId="{4B2D640D-8F13-6A4D-A7DD-B23C82C478CD}" srcOrd="0" destOrd="0" presId="urn:microsoft.com/office/officeart/2008/layout/LinedList"/>
    <dgm:cxn modelId="{22425592-AC64-CF46-A38E-95D71858CEEE}" type="presOf" srcId="{3CAC3779-D375-453E-8C52-2E4580DA83FA}" destId="{773388BA-18C2-E94C-AE91-F007C7623244}" srcOrd="0" destOrd="0" presId="urn:microsoft.com/office/officeart/2008/layout/LinedList"/>
    <dgm:cxn modelId="{46A373B7-97B4-4747-A30E-28E64C6384ED}" type="presOf" srcId="{F7CFF1F5-0E42-415E-93CD-5F08788527CB}" destId="{6931EF86-3126-BC48-A690-0D99E8706186}" srcOrd="0" destOrd="0" presId="urn:microsoft.com/office/officeart/2008/layout/LinedList"/>
    <dgm:cxn modelId="{E6258FC3-E97D-45AD-97D0-F22FB101218A}" srcId="{43097042-5661-4160-A4F9-BCA520398414}" destId="{C3239E1C-965F-443A-9AD5-1C04B069E2F1}" srcOrd="4" destOrd="0" parTransId="{E2A6DDEE-B2ED-47BF-8023-C60D2515541D}" sibTransId="{014A9ECE-EC6F-45D5-9750-CAAA056A9FCD}"/>
    <dgm:cxn modelId="{F764F5E9-B502-4205-98F2-5BF842A2EF68}" srcId="{43097042-5661-4160-A4F9-BCA520398414}" destId="{F7CFF1F5-0E42-415E-93CD-5F08788527CB}" srcOrd="2" destOrd="0" parTransId="{9D544941-1A3B-4EB7-9C5F-4ED2FB092992}" sibTransId="{63623F3F-88E6-43E1-98D0-FECFCC661FB8}"/>
    <dgm:cxn modelId="{7E6225C5-84A4-A04E-9A49-AA6EACC57370}" type="presParOf" srcId="{FCC761EE-C0D4-9849-9E15-E84D4B1FD862}" destId="{1879E151-7929-7F4E-B860-E3F5E5D8F307}" srcOrd="0" destOrd="0" presId="urn:microsoft.com/office/officeart/2008/layout/LinedList"/>
    <dgm:cxn modelId="{CF7E5A3F-1E49-2A42-8B29-6B1157E85551}" type="presParOf" srcId="{FCC761EE-C0D4-9849-9E15-E84D4B1FD862}" destId="{87B2733F-A258-5E4E-AACF-1BE3F0A44EC7}" srcOrd="1" destOrd="0" presId="urn:microsoft.com/office/officeart/2008/layout/LinedList"/>
    <dgm:cxn modelId="{039E45E5-59CD-644D-A5A2-4623CED46726}" type="presParOf" srcId="{87B2733F-A258-5E4E-AACF-1BE3F0A44EC7}" destId="{2578B882-980D-364E-9010-BD69A1F26E4E}" srcOrd="0" destOrd="0" presId="urn:microsoft.com/office/officeart/2008/layout/LinedList"/>
    <dgm:cxn modelId="{DABA0160-F582-FC4D-85B2-54404C3B667C}" type="presParOf" srcId="{87B2733F-A258-5E4E-AACF-1BE3F0A44EC7}" destId="{E542A147-BF94-6C48-B9D0-0F8EF43D4295}" srcOrd="1" destOrd="0" presId="urn:microsoft.com/office/officeart/2008/layout/LinedList"/>
    <dgm:cxn modelId="{39065455-4712-DE4E-9548-CDD5EEDA3A56}" type="presParOf" srcId="{FCC761EE-C0D4-9849-9E15-E84D4B1FD862}" destId="{A1E54B62-D92C-8743-946D-2FF009911593}" srcOrd="2" destOrd="0" presId="urn:microsoft.com/office/officeart/2008/layout/LinedList"/>
    <dgm:cxn modelId="{36CB5FF6-0E36-AE47-810C-91F3D553B00C}" type="presParOf" srcId="{FCC761EE-C0D4-9849-9E15-E84D4B1FD862}" destId="{ECE78F1F-D54D-E94A-BFB1-A1A2944585A7}" srcOrd="3" destOrd="0" presId="urn:microsoft.com/office/officeart/2008/layout/LinedList"/>
    <dgm:cxn modelId="{A464E938-4A8C-B345-B8D6-C04DD7DAB884}" type="presParOf" srcId="{ECE78F1F-D54D-E94A-BFB1-A1A2944585A7}" destId="{4B2D640D-8F13-6A4D-A7DD-B23C82C478CD}" srcOrd="0" destOrd="0" presId="urn:microsoft.com/office/officeart/2008/layout/LinedList"/>
    <dgm:cxn modelId="{9D955A30-37C3-1A44-B447-491ED1C8A8D1}" type="presParOf" srcId="{ECE78F1F-D54D-E94A-BFB1-A1A2944585A7}" destId="{856A2A50-A88A-2C4C-91C6-89DF38B05ED0}" srcOrd="1" destOrd="0" presId="urn:microsoft.com/office/officeart/2008/layout/LinedList"/>
    <dgm:cxn modelId="{E6802EF2-27EE-0C4F-A022-E65E7EB7EA72}" type="presParOf" srcId="{FCC761EE-C0D4-9849-9E15-E84D4B1FD862}" destId="{57307D9F-CC6F-F74B-A9E9-DC1C4E0F30FC}" srcOrd="4" destOrd="0" presId="urn:microsoft.com/office/officeart/2008/layout/LinedList"/>
    <dgm:cxn modelId="{22B6F052-B369-924F-B81C-9F9A4C3DFFC9}" type="presParOf" srcId="{FCC761EE-C0D4-9849-9E15-E84D4B1FD862}" destId="{A3EA1FB7-9B7D-7744-B89C-C9AAF7D44C06}" srcOrd="5" destOrd="0" presId="urn:microsoft.com/office/officeart/2008/layout/LinedList"/>
    <dgm:cxn modelId="{08579902-A819-EE49-AF38-FC8F1E64BAE2}" type="presParOf" srcId="{A3EA1FB7-9B7D-7744-B89C-C9AAF7D44C06}" destId="{6931EF86-3126-BC48-A690-0D99E8706186}" srcOrd="0" destOrd="0" presId="urn:microsoft.com/office/officeart/2008/layout/LinedList"/>
    <dgm:cxn modelId="{27A972FE-D555-B44F-945F-896F49E2B91E}" type="presParOf" srcId="{A3EA1FB7-9B7D-7744-B89C-C9AAF7D44C06}" destId="{C925028F-C09F-ED46-91C2-D3EEBA45BBA0}" srcOrd="1" destOrd="0" presId="urn:microsoft.com/office/officeart/2008/layout/LinedList"/>
    <dgm:cxn modelId="{E4B73723-F19F-764C-AE99-C66994F1B644}" type="presParOf" srcId="{FCC761EE-C0D4-9849-9E15-E84D4B1FD862}" destId="{3DDBA934-E4A6-164D-B0FA-2D8F8B6621A3}" srcOrd="6" destOrd="0" presId="urn:microsoft.com/office/officeart/2008/layout/LinedList"/>
    <dgm:cxn modelId="{0A90BF63-305C-5548-B9E0-F42D0C024EBE}" type="presParOf" srcId="{FCC761EE-C0D4-9849-9E15-E84D4B1FD862}" destId="{975C0ECE-8959-3843-8A00-CB29AFD9B11A}" srcOrd="7" destOrd="0" presId="urn:microsoft.com/office/officeart/2008/layout/LinedList"/>
    <dgm:cxn modelId="{CE7C63BA-BFB4-114F-AD11-C6DE272A4723}" type="presParOf" srcId="{975C0ECE-8959-3843-8A00-CB29AFD9B11A}" destId="{773388BA-18C2-E94C-AE91-F007C7623244}" srcOrd="0" destOrd="0" presId="urn:microsoft.com/office/officeart/2008/layout/LinedList"/>
    <dgm:cxn modelId="{2E01E8C4-4E25-A540-9086-AF71A96732A5}" type="presParOf" srcId="{975C0ECE-8959-3843-8A00-CB29AFD9B11A}" destId="{A9B2DEC5-EDD4-8F42-85F4-59F35D18A485}" srcOrd="1" destOrd="0" presId="urn:microsoft.com/office/officeart/2008/layout/LinedList"/>
    <dgm:cxn modelId="{690290E2-8B19-E540-9198-4F22B4645F77}" type="presParOf" srcId="{FCC761EE-C0D4-9849-9E15-E84D4B1FD862}" destId="{F9572E54-F3FD-F241-A53E-0C87126A2F1C}" srcOrd="8" destOrd="0" presId="urn:microsoft.com/office/officeart/2008/layout/LinedList"/>
    <dgm:cxn modelId="{4E3B08CB-37C4-DE4F-A973-6FC0EC4D07DC}" type="presParOf" srcId="{FCC761EE-C0D4-9849-9E15-E84D4B1FD862}" destId="{292B15C0-0A7D-F748-BBC1-7C1EF8748231}" srcOrd="9" destOrd="0" presId="urn:microsoft.com/office/officeart/2008/layout/LinedList"/>
    <dgm:cxn modelId="{401416D8-1645-ED4A-A32E-50FE64BF8D13}" type="presParOf" srcId="{292B15C0-0A7D-F748-BBC1-7C1EF8748231}" destId="{8A43E693-392B-B448-A291-F2561B4AFE10}" srcOrd="0" destOrd="0" presId="urn:microsoft.com/office/officeart/2008/layout/LinedList"/>
    <dgm:cxn modelId="{5E44B24B-F2F3-614D-A1DB-FBD4001EE344}" type="presParOf" srcId="{292B15C0-0A7D-F748-BBC1-7C1EF8748231}" destId="{917E4EFE-DFDE-2243-9821-CBA537BA0B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9E151-7929-7F4E-B860-E3F5E5D8F307}">
      <dsp:nvSpPr>
        <dsp:cNvPr id="0" name=""/>
        <dsp:cNvSpPr/>
      </dsp:nvSpPr>
      <dsp:spPr>
        <a:xfrm>
          <a:off x="0" y="650"/>
          <a:ext cx="571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B882-980D-364E-9010-BD69A1F26E4E}">
      <dsp:nvSpPr>
        <dsp:cNvPr id="0" name=""/>
        <dsp:cNvSpPr/>
      </dsp:nvSpPr>
      <dsp:spPr>
        <a:xfrm>
          <a:off x="0" y="650"/>
          <a:ext cx="5710450" cy="106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000" kern="1200" dirty="0"/>
            <a:t>演示</a:t>
          </a:r>
          <a:r>
            <a:rPr kumimoji="1" lang="zh-CN" sz="3000" kern="1200" dirty="0"/>
            <a:t>羽胜低代码方案</a:t>
          </a:r>
          <a:r>
            <a:rPr kumimoji="1" lang="zh-CN" altLang="en-US" sz="3000" kern="1200" dirty="0"/>
            <a:t>的使用</a:t>
          </a:r>
          <a:endParaRPr lang="en-US" sz="3000" kern="1200" dirty="0"/>
        </a:p>
      </dsp:txBody>
      <dsp:txXfrm>
        <a:off x="0" y="650"/>
        <a:ext cx="5710450" cy="1065572"/>
      </dsp:txXfrm>
    </dsp:sp>
    <dsp:sp modelId="{A1E54B62-D92C-8743-946D-2FF009911593}">
      <dsp:nvSpPr>
        <dsp:cNvPr id="0" name=""/>
        <dsp:cNvSpPr/>
      </dsp:nvSpPr>
      <dsp:spPr>
        <a:xfrm>
          <a:off x="0" y="1066222"/>
          <a:ext cx="5710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D640D-8F13-6A4D-A7DD-B23C82C478CD}">
      <dsp:nvSpPr>
        <dsp:cNvPr id="0" name=""/>
        <dsp:cNvSpPr/>
      </dsp:nvSpPr>
      <dsp:spPr>
        <a:xfrm>
          <a:off x="0" y="1066222"/>
          <a:ext cx="5710450" cy="106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什么是低代码</a:t>
          </a:r>
          <a:r>
            <a:rPr kumimoji="1" lang="en-US" sz="3000" kern="1200"/>
            <a:t>/</a:t>
          </a:r>
          <a:r>
            <a:rPr kumimoji="1" lang="zh-CN" sz="3000" kern="1200"/>
            <a:t>无代码</a:t>
          </a:r>
          <a:endParaRPr lang="en-US" sz="3000" kern="1200"/>
        </a:p>
      </dsp:txBody>
      <dsp:txXfrm>
        <a:off x="0" y="1066222"/>
        <a:ext cx="5710450" cy="1065572"/>
      </dsp:txXfrm>
    </dsp:sp>
    <dsp:sp modelId="{57307D9F-CC6F-F74B-A9E9-DC1C4E0F30FC}">
      <dsp:nvSpPr>
        <dsp:cNvPr id="0" name=""/>
        <dsp:cNvSpPr/>
      </dsp:nvSpPr>
      <dsp:spPr>
        <a:xfrm>
          <a:off x="0" y="2131795"/>
          <a:ext cx="57104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EF86-3126-BC48-A690-0D99E8706186}">
      <dsp:nvSpPr>
        <dsp:cNvPr id="0" name=""/>
        <dsp:cNvSpPr/>
      </dsp:nvSpPr>
      <dsp:spPr>
        <a:xfrm>
          <a:off x="0" y="2131795"/>
          <a:ext cx="5710450" cy="106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 dirty="0"/>
            <a:t>方案的实施过程</a:t>
          </a:r>
          <a:endParaRPr lang="en-US" sz="3000" kern="1200" dirty="0"/>
        </a:p>
      </dsp:txBody>
      <dsp:txXfrm>
        <a:off x="0" y="2131795"/>
        <a:ext cx="5710450" cy="1065572"/>
      </dsp:txXfrm>
    </dsp:sp>
    <dsp:sp modelId="{3DDBA934-E4A6-164D-B0FA-2D8F8B6621A3}">
      <dsp:nvSpPr>
        <dsp:cNvPr id="0" name=""/>
        <dsp:cNvSpPr/>
      </dsp:nvSpPr>
      <dsp:spPr>
        <a:xfrm>
          <a:off x="0" y="3197367"/>
          <a:ext cx="5710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388BA-18C2-E94C-AE91-F007C7623244}">
      <dsp:nvSpPr>
        <dsp:cNvPr id="0" name=""/>
        <dsp:cNvSpPr/>
      </dsp:nvSpPr>
      <dsp:spPr>
        <a:xfrm>
          <a:off x="0" y="3197367"/>
          <a:ext cx="5710450" cy="106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方案是怎样改变软件实现过程的</a:t>
          </a:r>
          <a:endParaRPr lang="en-US" sz="3000" kern="1200"/>
        </a:p>
      </dsp:txBody>
      <dsp:txXfrm>
        <a:off x="0" y="3197367"/>
        <a:ext cx="5710450" cy="1065572"/>
      </dsp:txXfrm>
    </dsp:sp>
    <dsp:sp modelId="{F9572E54-F3FD-F241-A53E-0C87126A2F1C}">
      <dsp:nvSpPr>
        <dsp:cNvPr id="0" name=""/>
        <dsp:cNvSpPr/>
      </dsp:nvSpPr>
      <dsp:spPr>
        <a:xfrm>
          <a:off x="0" y="4262940"/>
          <a:ext cx="57104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3E693-392B-B448-A291-F2561B4AFE10}">
      <dsp:nvSpPr>
        <dsp:cNvPr id="0" name=""/>
        <dsp:cNvSpPr/>
      </dsp:nvSpPr>
      <dsp:spPr>
        <a:xfrm>
          <a:off x="0" y="4262940"/>
          <a:ext cx="5710450" cy="106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 dirty="0"/>
            <a:t>方案技术架构</a:t>
          </a:r>
          <a:endParaRPr lang="en-US" sz="3000" kern="1200" dirty="0"/>
        </a:p>
      </dsp:txBody>
      <dsp:txXfrm>
        <a:off x="0" y="4262940"/>
        <a:ext cx="5710450" cy="1065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60A1-189B-0442-9F23-99B641C1FFDF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07FD3-158C-1845-8581-25053547CA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5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07FD3-158C-1845-8581-25053547CA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17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August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August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August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5" r:id="rId6"/>
    <p:sldLayoutId id="2147483910" r:id="rId7"/>
    <p:sldLayoutId id="2147483911" r:id="rId8"/>
    <p:sldLayoutId id="2147483912" r:id="rId9"/>
    <p:sldLayoutId id="2147483914" r:id="rId10"/>
    <p:sldLayoutId id="214748391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E5E9831-4DDA-4ADC-AD00-242BE4A5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7B730-025E-443B-ABD9-E7898D7A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CB05E862-D370-452D-918F-61C196991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540F81-FE60-D528-F5E6-4B9C1703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577" y="576263"/>
            <a:ext cx="4820193" cy="2967606"/>
          </a:xfrm>
        </p:spPr>
        <p:txBody>
          <a:bodyPr anchor="b">
            <a:normAutofit/>
          </a:bodyPr>
          <a:lstStyle/>
          <a:p>
            <a:pPr algn="l"/>
            <a:r>
              <a:rPr kumimoji="1" lang="zh-CN" altLang="en-US" sz="4800"/>
              <a:t>低代码平台改变</a:t>
            </a:r>
            <a:br>
              <a:rPr kumimoji="1" lang="en-US" altLang="zh-CN" sz="4800"/>
            </a:br>
            <a:r>
              <a:rPr kumimoji="1" lang="zh-CN" altLang="en-US" sz="4800"/>
              <a:t>技术管理模式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2D2DC-EDFA-8B33-CB97-C198E3A4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0577" y="3764975"/>
            <a:ext cx="4820193" cy="219268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/>
              <a:t>吴逸秋</a:t>
            </a:r>
            <a:endParaRPr kumimoji="1" lang="en-US" altLang="zh-CN" sz="2200"/>
          </a:p>
          <a:p>
            <a:pPr algn="l"/>
            <a:r>
              <a:rPr kumimoji="1" lang="en-US" altLang="zh-CN" sz="2200"/>
              <a:t>2022-8-4</a:t>
            </a:r>
            <a:endParaRPr kumimoji="1" lang="zh-CN" altLang="en-US" sz="2200"/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69E202C6-1AAE-4886-AA1F-E75FFE37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558268" cy="5486400"/>
          </a:xfrm>
          <a:prstGeom prst="rect">
            <a:avLst/>
          </a:prstGeom>
          <a:solidFill>
            <a:srgbClr val="6BC8E1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抽象遗传概念">
            <a:extLst>
              <a:ext uri="{FF2B5EF4-FFF2-40B4-BE49-F238E27FC236}">
                <a16:creationId xmlns:a16="http://schemas.microsoft.com/office/drawing/2014/main" id="{DFF18373-869A-9AC8-19B1-4E4024AFE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8" r="8148"/>
          <a:stretch/>
        </p:blipFill>
        <p:spPr>
          <a:xfrm>
            <a:off x="558268" y="685800"/>
            <a:ext cx="4347099" cy="5486400"/>
          </a:xfrm>
          <a:prstGeom prst="rect">
            <a:avLst/>
          </a:prstGeom>
        </p:spPr>
      </p:pic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3E99AF7C-1891-4194-B917-5970737F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6BC8E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1">
            <a:extLst>
              <a:ext uri="{FF2B5EF4-FFF2-40B4-BE49-F238E27FC236}">
                <a16:creationId xmlns:a16="http://schemas.microsoft.com/office/drawing/2014/main" id="{C1BCEC1F-16DF-481B-9DA0-311D4223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BC8E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9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09FE-560C-B5FE-FAD8-967E6C5A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传统软件实现模式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7FBA5-E0CF-C254-AEC7-D04AD48B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软件实现过程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需求阶段、开发阶段、部署阶段、需求变更和版本迭代</a:t>
            </a:r>
            <a:endParaRPr kumimoji="1" lang="en-US" altLang="zh-CN" dirty="0"/>
          </a:p>
          <a:p>
            <a:r>
              <a:rPr kumimoji="1" lang="zh-CN" altLang="en-US" dirty="0"/>
              <a:t>人员组成和分工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产品人员、前端开发、后端开发、测试、部署</a:t>
            </a:r>
            <a:endParaRPr kumimoji="1" lang="en-US" altLang="zh-CN" dirty="0"/>
          </a:p>
          <a:p>
            <a:r>
              <a:rPr kumimoji="1" lang="zh-CN" altLang="en-US" dirty="0"/>
              <a:t>带来的问题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产品开发分工方式，造成需求阶段的大量问题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达标的技术实现能力需要过高的成本，只有大资本才能承受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迅速迭代只能通过</a:t>
            </a:r>
            <a:r>
              <a:rPr kumimoji="1" lang="en-US" altLang="zh-CN" dirty="0"/>
              <a:t>996</a:t>
            </a:r>
            <a:r>
              <a:rPr kumimoji="1" lang="zh-CN" altLang="en-US" dirty="0"/>
              <a:t>实现（分工方式、能力有限和压缩管理成本）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长期维护越来越困难</a:t>
            </a:r>
          </a:p>
        </p:txBody>
      </p:sp>
    </p:spTree>
    <p:extLst>
      <p:ext uri="{BB962C8B-B14F-4D97-AF65-F5344CB8AC3E}">
        <p14:creationId xmlns:p14="http://schemas.microsoft.com/office/powerpoint/2010/main" val="209879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1E731-AC13-93AF-F8A7-17D35C7D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低代码方案下的实现模式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ED4C0-122B-9608-462A-13FD68E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软件实现过程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需求阶段和主要开发阶段的合并、局部开发阶段、自动部署、需求迭代</a:t>
            </a:r>
            <a:endParaRPr kumimoji="1" lang="en-US" altLang="zh-CN" dirty="0"/>
          </a:p>
          <a:p>
            <a:r>
              <a:rPr kumimoji="1" lang="zh-CN" altLang="en-US" dirty="0"/>
              <a:t>人员组成和分工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产品和主程合并、专职前后端、兼职领域专家、产品兼测试岗、自动部署</a:t>
            </a:r>
            <a:endParaRPr kumimoji="1" lang="en-US" altLang="zh-CN" dirty="0"/>
          </a:p>
          <a:p>
            <a:r>
              <a:rPr kumimoji="1" lang="zh-CN" altLang="en-US" dirty="0"/>
              <a:t>改变了什么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避免了模拟需求带来的实现风险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大部分功能的实现不需要技术能力或只主要初级技术能力，节约成本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迅速迭代很容易，局部需求实现的时间好控制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低代码方案带来的技术一致性，让长期维护可行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21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8144-83B7-9CF9-D665-A7597CA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/>
              <a:t>方案技术架构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04158-27AE-2B8E-1A76-E4B4BE31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900" dirty="0"/>
              <a:t>TypeScript</a:t>
            </a:r>
          </a:p>
          <a:p>
            <a:r>
              <a:rPr kumimoji="1" lang="zh-CN" altLang="en-US" sz="1900" dirty="0"/>
              <a:t>基于微内核的插件架构，所有扩展都是插件</a:t>
            </a:r>
            <a:endParaRPr kumimoji="1" lang="en-US" altLang="zh-CN" sz="1900" dirty="0"/>
          </a:p>
          <a:p>
            <a:r>
              <a:rPr kumimoji="1" lang="zh-CN" altLang="en-US" sz="1900" dirty="0"/>
              <a:t>服务器端</a:t>
            </a:r>
            <a:endParaRPr kumimoji="1" lang="en-US" altLang="zh-CN" sz="1900" dirty="0"/>
          </a:p>
          <a:p>
            <a:pPr lvl="1"/>
            <a:r>
              <a:rPr kumimoji="1" lang="en-US" altLang="zh-CN" sz="1900" dirty="0"/>
              <a:t>ORM</a:t>
            </a:r>
            <a:r>
              <a:rPr kumimoji="1" lang="zh-CN" altLang="en-US" sz="1900" dirty="0"/>
              <a:t>（</a:t>
            </a:r>
            <a:r>
              <a:rPr kumimoji="1" lang="en-US" altLang="zh-CN" sz="1900" dirty="0"/>
              <a:t>MySQL</a:t>
            </a:r>
            <a:r>
              <a:rPr kumimoji="1" lang="zh-CN" altLang="en-US" sz="1900" dirty="0"/>
              <a:t>）</a:t>
            </a:r>
            <a:r>
              <a:rPr kumimoji="1" lang="en-US" altLang="zh-CN" sz="1900" dirty="0"/>
              <a:t>/ CRUD RESTful API / </a:t>
            </a:r>
            <a:r>
              <a:rPr kumimoji="1" lang="zh-CN" altLang="en-US" sz="1900" dirty="0"/>
              <a:t>生命周期事件监听 </a:t>
            </a:r>
            <a:r>
              <a:rPr kumimoji="1" lang="en-US" altLang="zh-CN" sz="1900" dirty="0"/>
              <a:t>/</a:t>
            </a:r>
            <a:r>
              <a:rPr kumimoji="1" lang="zh-CN" altLang="en-US" sz="1900" dirty="0"/>
              <a:t> 多租户</a:t>
            </a:r>
            <a:endParaRPr kumimoji="1" lang="en-US" altLang="zh-CN" sz="1900" dirty="0"/>
          </a:p>
          <a:p>
            <a:r>
              <a:rPr kumimoji="1" lang="zh-CN" altLang="en-US" sz="1900" dirty="0"/>
              <a:t>前端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原子级组件和区块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动态加载视图树（路由和视图组件级联）</a:t>
            </a:r>
            <a:endParaRPr kumimoji="1" lang="en-US" altLang="zh-CN" sz="1900" dirty="0"/>
          </a:p>
          <a:p>
            <a:r>
              <a:rPr kumimoji="1" lang="zh-CN" altLang="en-US" sz="1900" dirty="0"/>
              <a:t>交付，</a:t>
            </a:r>
            <a:r>
              <a:rPr kumimoji="1" lang="en-US" altLang="zh-CN" sz="1900" dirty="0"/>
              <a:t>Docker images</a:t>
            </a:r>
            <a:r>
              <a:rPr kumimoji="1" lang="zh-CN" altLang="en-US" sz="1900" dirty="0"/>
              <a:t> 和 备份数据（数据库和上传文件）</a:t>
            </a:r>
            <a:endParaRPr kumimoji="1" lang="en-US" altLang="zh-CN" sz="1900" dirty="0"/>
          </a:p>
          <a:p>
            <a:r>
              <a:rPr kumimoji="1" lang="zh-CN" altLang="en-US" sz="1900" dirty="0"/>
              <a:t>运行，</a:t>
            </a:r>
            <a:r>
              <a:rPr kumimoji="1" lang="en-US" altLang="zh-CN" sz="1900" dirty="0"/>
              <a:t>docker-compose / k8s</a:t>
            </a:r>
          </a:p>
          <a:p>
            <a:r>
              <a:rPr kumimoji="1" lang="zh-CN" altLang="en-US" sz="1900" dirty="0"/>
              <a:t>监控，</a:t>
            </a:r>
            <a:r>
              <a:rPr kumimoji="1" lang="en-US" altLang="zh-CN" sz="1900" dirty="0"/>
              <a:t>elastic stack / Prometheus</a:t>
            </a:r>
            <a:endParaRPr kumimoji="1"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5444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A54BA3-BD13-1DD9-3BEB-66847363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40910"/>
            <a:ext cx="5069451" cy="497617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主要内容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内容占位符 2">
            <a:extLst>
              <a:ext uri="{FF2B5EF4-FFF2-40B4-BE49-F238E27FC236}">
                <a16:creationId xmlns:a16="http://schemas.microsoft.com/office/drawing/2014/main" id="{1390057B-FB51-017E-F495-595AC4C64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23356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6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9530-A06E-E0A2-7D7A-08BD3207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演示</a:t>
            </a:r>
            <a:r>
              <a:rPr kumimoji="1" lang="zh-CN" altLang="zh-CN" dirty="0"/>
              <a:t>羽胜低代码方案</a:t>
            </a:r>
            <a:r>
              <a:rPr kumimoji="1" lang="zh-CN" altLang="en-US" dirty="0"/>
              <a:t>的使用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50AE-DD68-A679-9D99-DC1F24D7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切换界面配置模式</a:t>
            </a:r>
            <a:endParaRPr kumimoji="1" lang="en-US" altLang="zh-CN" dirty="0"/>
          </a:p>
          <a:p>
            <a:r>
              <a:rPr kumimoji="1" lang="zh-CN" altLang="en-US" dirty="0"/>
              <a:t>首页</a:t>
            </a:r>
            <a:endParaRPr kumimoji="1" lang="en-US" altLang="zh-CN" dirty="0"/>
          </a:p>
          <a:p>
            <a:r>
              <a:rPr kumimoji="1" lang="zh-CN" altLang="en-US" dirty="0"/>
              <a:t>系统设置</a:t>
            </a:r>
            <a:endParaRPr kumimoji="1" lang="en-US" altLang="zh-CN" dirty="0"/>
          </a:p>
          <a:p>
            <a:r>
              <a:rPr kumimoji="1" lang="zh-CN" altLang="en-US" dirty="0"/>
              <a:t>文章、作者和标签</a:t>
            </a:r>
          </a:p>
        </p:txBody>
      </p:sp>
    </p:spTree>
    <p:extLst>
      <p:ext uri="{BB962C8B-B14F-4D97-AF65-F5344CB8AC3E}">
        <p14:creationId xmlns:p14="http://schemas.microsoft.com/office/powerpoint/2010/main" val="11347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7662-22F4-7450-42F0-83F08744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什么是低代码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457FB-955D-B444-A6CA-48245D50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概念</a:t>
            </a:r>
            <a:endParaRPr kumimoji="1" lang="en-US" altLang="zh-CN" dirty="0"/>
          </a:p>
          <a:p>
            <a:r>
              <a:rPr kumimoji="1" lang="zh-CN" altLang="en-US" dirty="0"/>
              <a:t>相关产品介绍</a:t>
            </a:r>
            <a:endParaRPr kumimoji="1" lang="en-US" altLang="zh-CN" dirty="0"/>
          </a:p>
          <a:p>
            <a:r>
              <a:rPr kumimoji="1" lang="zh-CN" altLang="en-US" dirty="0"/>
              <a:t>羽胜低代码方案</a:t>
            </a:r>
          </a:p>
        </p:txBody>
      </p:sp>
    </p:spTree>
    <p:extLst>
      <p:ext uri="{BB962C8B-B14F-4D97-AF65-F5344CB8AC3E}">
        <p14:creationId xmlns:p14="http://schemas.microsoft.com/office/powerpoint/2010/main" val="185636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0D46-8FF5-3DA2-6FE8-884C47C9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什么是低代码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无代码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C909F-2B02-AF0A-8067-24732EB3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无代码，表单驱动，搭建</a:t>
            </a:r>
            <a:endParaRPr kumimoji="1" lang="en-US" altLang="zh-CN" dirty="0"/>
          </a:p>
          <a:p>
            <a:r>
              <a:rPr kumimoji="1" lang="zh-CN" altLang="en-US" dirty="0"/>
              <a:t>低代码，领域模型驱动，开发</a:t>
            </a:r>
          </a:p>
        </p:txBody>
      </p:sp>
    </p:spTree>
    <p:extLst>
      <p:ext uri="{BB962C8B-B14F-4D97-AF65-F5344CB8AC3E}">
        <p14:creationId xmlns:p14="http://schemas.microsoft.com/office/powerpoint/2010/main" val="695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CB5-7AF4-FA74-2260-ABFA3D9E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什么是低代码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无代码 </a:t>
            </a:r>
            <a:r>
              <a:rPr kumimoji="1" lang="en-US" altLang="zh-CN" dirty="0"/>
              <a:t>-</a:t>
            </a:r>
            <a:r>
              <a:rPr kumimoji="1" lang="zh-CN" altLang="en-US" dirty="0"/>
              <a:t>相关产品介绍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DA98A-299F-BF36-48F0-10A43206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国外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MS Power Apps, OutSystems, Airtable</a:t>
            </a:r>
            <a:r>
              <a:rPr kumimoji="1" lang="zh-CN" altLang="en-US" dirty="0"/>
              <a:t> 等</a:t>
            </a:r>
            <a:endParaRPr kumimoji="1" lang="en-US" altLang="zh-CN" dirty="0"/>
          </a:p>
          <a:p>
            <a:r>
              <a:rPr kumimoji="1" lang="zh-CN" altLang="en-US" dirty="0"/>
              <a:t>国内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钉钉宜搭、微搭、爱速搭、道一云、简道云、明道云、氚云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一些半</a:t>
            </a:r>
            <a:r>
              <a:rPr kumimoji="1" lang="en-US" altLang="zh-CN" dirty="0"/>
              <a:t>/</a:t>
            </a:r>
            <a:r>
              <a:rPr kumimoji="1" lang="zh-CN" altLang="en-US" dirty="0"/>
              <a:t>开源或者提供代码私有部署的方案，</a:t>
            </a:r>
            <a:r>
              <a:rPr kumimoji="1" lang="en-US" altLang="zh-CN" dirty="0"/>
              <a:t>jeecg-boot</a:t>
            </a:r>
            <a:r>
              <a:rPr kumimoji="1" lang="zh-CN" altLang="en-US" dirty="0"/>
              <a:t> 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5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3938F-9300-CFCF-F300-76159DBB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羽胜低代码方案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EF50-3272-BED5-AD49-7B4FE324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私有部署</a:t>
            </a:r>
            <a:endParaRPr kumimoji="1" lang="en-US" altLang="zh-CN" dirty="0"/>
          </a:p>
          <a:p>
            <a:r>
              <a:rPr kumimoji="1" lang="zh-CN" altLang="en-US" dirty="0"/>
              <a:t>领域模型驱动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E554-B305-2ABB-28C7-1FD210E2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方案实施过程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ACB1D-4562-7248-9CE1-23D9CDA7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自动创建和部署初始应用</a:t>
            </a:r>
            <a:endParaRPr kumimoji="1" lang="en-US" altLang="zh-CN" dirty="0"/>
          </a:p>
          <a:p>
            <a:r>
              <a:rPr kumimoji="1" lang="zh-CN" altLang="en-US" dirty="0"/>
              <a:t>无代码方式实现主要功能</a:t>
            </a:r>
            <a:endParaRPr kumimoji="1" lang="en-US" altLang="zh-CN" dirty="0"/>
          </a:p>
          <a:p>
            <a:r>
              <a:rPr kumimoji="1" lang="zh-CN" altLang="en-US" dirty="0"/>
              <a:t>低代码方式实现特定需求</a:t>
            </a:r>
            <a:endParaRPr kumimoji="1" lang="en-US" altLang="zh-CN" dirty="0"/>
          </a:p>
          <a:p>
            <a:r>
              <a:rPr kumimoji="1" lang="zh-CN" altLang="en-US" dirty="0"/>
              <a:t>使用第三方</a:t>
            </a:r>
            <a:r>
              <a:rPr kumimoji="1" lang="en-US" altLang="zh-CN" dirty="0"/>
              <a:t> RESTful API</a:t>
            </a:r>
          </a:p>
          <a:p>
            <a:r>
              <a:rPr kumimoji="1" lang="zh-CN" altLang="en-US" dirty="0"/>
              <a:t>提供支持第三方的 </a:t>
            </a:r>
            <a:r>
              <a:rPr kumimoji="1" lang="en-US" altLang="zh-CN" dirty="0"/>
              <a:t>RESTful API</a:t>
            </a:r>
          </a:p>
          <a:p>
            <a:r>
              <a:rPr kumimoji="1" lang="zh-CN" altLang="en-US" dirty="0"/>
              <a:t>对移动端的支持方式</a:t>
            </a:r>
            <a:endParaRPr kumimoji="1" lang="en-US" altLang="zh-CN" dirty="0"/>
          </a:p>
          <a:p>
            <a:r>
              <a:rPr kumimoji="1" lang="zh-CN" altLang="en-US" dirty="0"/>
              <a:t>对需求变化的快速迭代</a:t>
            </a:r>
            <a:endParaRPr kumimoji="1" lang="en-US" altLang="zh-CN" dirty="0"/>
          </a:p>
          <a:p>
            <a:r>
              <a:rPr kumimoji="1" lang="zh-CN" altLang="en-US" dirty="0"/>
              <a:t>数据的备份和恢复</a:t>
            </a:r>
          </a:p>
        </p:txBody>
      </p:sp>
    </p:spTree>
    <p:extLst>
      <p:ext uri="{BB962C8B-B14F-4D97-AF65-F5344CB8AC3E}">
        <p14:creationId xmlns:p14="http://schemas.microsoft.com/office/powerpoint/2010/main" val="292972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9CEC9-D8F4-2D2D-A59F-6577BD36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怎样改变软件实现的方式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42AD-CB14-674E-8E9A-C7BF2CBA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传统软件实现模式</a:t>
            </a:r>
            <a:endParaRPr kumimoji="1" lang="en-US" altLang="zh-CN" dirty="0"/>
          </a:p>
          <a:p>
            <a:r>
              <a:rPr kumimoji="1" lang="zh-CN" altLang="en-US" dirty="0"/>
              <a:t>低代码方案下的实现模式</a:t>
            </a:r>
          </a:p>
        </p:txBody>
      </p:sp>
    </p:spTree>
    <p:extLst>
      <p:ext uri="{BB962C8B-B14F-4D97-AF65-F5344CB8AC3E}">
        <p14:creationId xmlns:p14="http://schemas.microsoft.com/office/powerpoint/2010/main" val="75833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30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517</Words>
  <Application>Microsoft Macintosh PowerPoint</Application>
  <PresentationFormat>宽屏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Microsoft YaHei</vt:lpstr>
      <vt:lpstr>Dante (Headings)2</vt:lpstr>
      <vt:lpstr>Arial</vt:lpstr>
      <vt:lpstr>Helvetica Neue Medium</vt:lpstr>
      <vt:lpstr>Wingdings 2</vt:lpstr>
      <vt:lpstr>OffsetVTI</vt:lpstr>
      <vt:lpstr>低代码平台改变 技术管理模式</vt:lpstr>
      <vt:lpstr>主要内容</vt:lpstr>
      <vt:lpstr>演示羽胜低代码方案的使用 </vt:lpstr>
      <vt:lpstr>什么是低代码/无代码</vt:lpstr>
      <vt:lpstr>什么是低代码/无代码 – 概念</vt:lpstr>
      <vt:lpstr>什么是低代码/无代码 -相关产品介绍</vt:lpstr>
      <vt:lpstr>羽胜低代码方案</vt:lpstr>
      <vt:lpstr>方案实施过程</vt:lpstr>
      <vt:lpstr>怎样改变软件实现的方式</vt:lpstr>
      <vt:lpstr>传统软件实现模式</vt:lpstr>
      <vt:lpstr>低代码方案下的实现模式</vt:lpstr>
      <vt:lpstr>方案技术架构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低代码平台改变 技术管理模式</dc:title>
  <dc:creator>wu yiqiu</dc:creator>
  <cp:lastModifiedBy>wu yiqiu</cp:lastModifiedBy>
  <cp:revision>10</cp:revision>
  <dcterms:created xsi:type="dcterms:W3CDTF">2022-08-04T11:09:20Z</dcterms:created>
  <dcterms:modified xsi:type="dcterms:W3CDTF">2022-08-04T13:29:51Z</dcterms:modified>
</cp:coreProperties>
</file>