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75" r:id="rId12"/>
    <p:sldId id="263" r:id="rId13"/>
    <p:sldId id="276" r:id="rId14"/>
    <p:sldId id="264" r:id="rId15"/>
    <p:sldId id="266" r:id="rId16"/>
    <p:sldId id="267" r:id="rId17"/>
    <p:sldId id="268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B9BBC-2F98-4EA8-8E3C-CD5DBEA6D62D}" v="96" dt="2020-03-24T11:56:35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76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сений Сидоров" userId="ed77d76f-46f8-45c7-bf7a-29daf0b33c66" providerId="ADAL" clId="{3B8B9BBC-2F98-4EA8-8E3C-CD5DBEA6D62D}"/>
    <pc:docChg chg="undo custSel addSld delSld modSld sldOrd">
      <pc:chgData name="Арсений Сидоров" userId="ed77d76f-46f8-45c7-bf7a-29daf0b33c66" providerId="ADAL" clId="{3B8B9BBC-2F98-4EA8-8E3C-CD5DBEA6D62D}" dt="2020-03-24T11:56:35.756" v="2459" actId="1076"/>
      <pc:docMkLst>
        <pc:docMk/>
      </pc:docMkLst>
      <pc:sldChg chg="modSp add mod">
        <pc:chgData name="Арсений Сидоров" userId="ed77d76f-46f8-45c7-bf7a-29daf0b33c66" providerId="ADAL" clId="{3B8B9BBC-2F98-4EA8-8E3C-CD5DBEA6D62D}" dt="2020-03-24T11:16:55.007" v="139" actId="20577"/>
        <pc:sldMkLst>
          <pc:docMk/>
          <pc:sldMk cId="2115638810" sldId="256"/>
        </pc:sldMkLst>
        <pc:spChg chg="mod">
          <ac:chgData name="Арсений Сидоров" userId="ed77d76f-46f8-45c7-bf7a-29daf0b33c66" providerId="ADAL" clId="{3B8B9BBC-2F98-4EA8-8E3C-CD5DBEA6D62D}" dt="2020-03-24T11:16:55.007" v="139" actId="20577"/>
          <ac:spMkLst>
            <pc:docMk/>
            <pc:sldMk cId="2115638810" sldId="256"/>
            <ac:spMk id="2" creationId="{8EEC9C88-532A-4F19-BC23-6DB6E9F91475}"/>
          </ac:spMkLst>
        </pc:spChg>
      </pc:sldChg>
      <pc:sldChg chg="addSp modSp add mod">
        <pc:chgData name="Арсений Сидоров" userId="ed77d76f-46f8-45c7-bf7a-29daf0b33c66" providerId="ADAL" clId="{3B8B9BBC-2F98-4EA8-8E3C-CD5DBEA6D62D}" dt="2020-03-24T11:37:36.880" v="363" actId="14100"/>
        <pc:sldMkLst>
          <pc:docMk/>
          <pc:sldMk cId="3487939021" sldId="257"/>
        </pc:sldMkLst>
        <pc:spChg chg="mod">
          <ac:chgData name="Арсений Сидоров" userId="ed77d76f-46f8-45c7-bf7a-29daf0b33c66" providerId="ADAL" clId="{3B8B9BBC-2F98-4EA8-8E3C-CD5DBEA6D62D}" dt="2020-03-24T11:36:53.534" v="226" actId="20577"/>
          <ac:spMkLst>
            <pc:docMk/>
            <pc:sldMk cId="3487939021" sldId="257"/>
            <ac:spMk id="2" creationId="{D96E5ECA-2493-46C9-810A-969E03587C28}"/>
          </ac:spMkLst>
        </pc:spChg>
        <pc:spChg chg="mod">
          <ac:chgData name="Арсений Сидоров" userId="ed77d76f-46f8-45c7-bf7a-29daf0b33c66" providerId="ADAL" clId="{3B8B9BBC-2F98-4EA8-8E3C-CD5DBEA6D62D}" dt="2020-03-24T11:37:36.880" v="363" actId="14100"/>
          <ac:spMkLst>
            <pc:docMk/>
            <pc:sldMk cId="3487939021" sldId="257"/>
            <ac:spMk id="3" creationId="{E9EFB16B-D2D0-4059-A32B-1DA6E60C4138}"/>
          </ac:spMkLst>
        </pc:spChg>
        <pc:picChg chg="add mod">
          <ac:chgData name="Арсений Сидоров" userId="ed77d76f-46f8-45c7-bf7a-29daf0b33c66" providerId="ADAL" clId="{3B8B9BBC-2F98-4EA8-8E3C-CD5DBEA6D62D}" dt="2020-03-24T11:36:41.495" v="190" actId="1076"/>
          <ac:picMkLst>
            <pc:docMk/>
            <pc:sldMk cId="3487939021" sldId="257"/>
            <ac:picMk id="4" creationId="{70318BFA-B02B-4E16-B3B5-BCEBC7AA16CC}"/>
          </ac:picMkLst>
        </pc:picChg>
      </pc:sldChg>
      <pc:sldChg chg="addSp delSp modSp add mod">
        <pc:chgData name="Арсений Сидоров" userId="ed77d76f-46f8-45c7-bf7a-29daf0b33c66" providerId="ADAL" clId="{3B8B9BBC-2F98-4EA8-8E3C-CD5DBEA6D62D}" dt="2020-03-24T11:40:45.022" v="582" actId="1076"/>
        <pc:sldMkLst>
          <pc:docMk/>
          <pc:sldMk cId="233087414" sldId="258"/>
        </pc:sldMkLst>
        <pc:spChg chg="mod">
          <ac:chgData name="Арсений Сидоров" userId="ed77d76f-46f8-45c7-bf7a-29daf0b33c66" providerId="ADAL" clId="{3B8B9BBC-2F98-4EA8-8E3C-CD5DBEA6D62D}" dt="2020-03-24T11:40:39.638" v="581" actId="20577"/>
          <ac:spMkLst>
            <pc:docMk/>
            <pc:sldMk cId="233087414" sldId="258"/>
            <ac:spMk id="2" creationId="{92317B10-8A1C-4C09-A7F3-107E8B556117}"/>
          </ac:spMkLst>
        </pc:spChg>
        <pc:spChg chg="mod">
          <ac:chgData name="Арсений Сидоров" userId="ed77d76f-46f8-45c7-bf7a-29daf0b33c66" providerId="ADAL" clId="{3B8B9BBC-2F98-4EA8-8E3C-CD5DBEA6D62D}" dt="2020-03-24T11:40:45.022" v="582" actId="1076"/>
          <ac:spMkLst>
            <pc:docMk/>
            <pc:sldMk cId="233087414" sldId="258"/>
            <ac:spMk id="3" creationId="{06E109C2-47B6-417B-A478-5B9F76F2FA75}"/>
          </ac:spMkLst>
        </pc:spChg>
        <pc:picChg chg="add del">
          <ac:chgData name="Арсений Сидоров" userId="ed77d76f-46f8-45c7-bf7a-29daf0b33c66" providerId="ADAL" clId="{3B8B9BBC-2F98-4EA8-8E3C-CD5DBEA6D62D}" dt="2020-03-24T11:24:33.223" v="142" actId="478"/>
          <ac:picMkLst>
            <pc:docMk/>
            <pc:sldMk cId="233087414" sldId="258"/>
            <ac:picMk id="4" creationId="{5A5ADCAC-48AE-4F01-8E99-B9216AA25AC0}"/>
          </ac:picMkLst>
        </pc:picChg>
        <pc:picChg chg="add mod">
          <ac:chgData name="Арсений Сидоров" userId="ed77d76f-46f8-45c7-bf7a-29daf0b33c66" providerId="ADAL" clId="{3B8B9BBC-2F98-4EA8-8E3C-CD5DBEA6D62D}" dt="2020-03-24T11:39:33.183" v="387" actId="1076"/>
          <ac:picMkLst>
            <pc:docMk/>
            <pc:sldMk cId="233087414" sldId="258"/>
            <ac:picMk id="5" creationId="{7C43D38D-A8CB-423B-9604-7008EA73343C}"/>
          </ac:picMkLst>
        </pc:picChg>
        <pc:picChg chg="add del">
          <ac:chgData name="Арсений Сидоров" userId="ed77d76f-46f8-45c7-bf7a-29daf0b33c66" providerId="ADAL" clId="{3B8B9BBC-2F98-4EA8-8E3C-CD5DBEA6D62D}" dt="2020-03-24T11:38:48.824" v="368"/>
          <ac:picMkLst>
            <pc:docMk/>
            <pc:sldMk cId="233087414" sldId="258"/>
            <ac:picMk id="1026" creationId="{34B6FDB4-1505-4F6B-ACDA-1A6B3B674DCE}"/>
          </ac:picMkLst>
        </pc:picChg>
        <pc:picChg chg="add del mod">
          <ac:chgData name="Арсений Сидоров" userId="ed77d76f-46f8-45c7-bf7a-29daf0b33c66" providerId="ADAL" clId="{3B8B9BBC-2F98-4EA8-8E3C-CD5DBEA6D62D}" dt="2020-03-24T11:38:56.417" v="374"/>
          <ac:picMkLst>
            <pc:docMk/>
            <pc:sldMk cId="233087414" sldId="258"/>
            <ac:picMk id="1028" creationId="{B5EB9BDE-A5D1-48EF-B311-34C8460B793F}"/>
          </ac:picMkLst>
        </pc:picChg>
        <pc:picChg chg="add mod">
          <ac:chgData name="Арсений Сидоров" userId="ed77d76f-46f8-45c7-bf7a-29daf0b33c66" providerId="ADAL" clId="{3B8B9BBC-2F98-4EA8-8E3C-CD5DBEA6D62D}" dt="2020-03-24T11:39:55.310" v="432" actId="1076"/>
          <ac:picMkLst>
            <pc:docMk/>
            <pc:sldMk cId="233087414" sldId="258"/>
            <ac:picMk id="1030" creationId="{BC367AEF-E534-4B8D-A142-B5EBAE20A178}"/>
          </ac:picMkLst>
        </pc:picChg>
        <pc:picChg chg="add del mod">
          <ac:chgData name="Арсений Сидоров" userId="ed77d76f-46f8-45c7-bf7a-29daf0b33c66" providerId="ADAL" clId="{3B8B9BBC-2F98-4EA8-8E3C-CD5DBEA6D62D}" dt="2020-03-24T11:39:09.061" v="381"/>
          <ac:picMkLst>
            <pc:docMk/>
            <pc:sldMk cId="233087414" sldId="258"/>
            <ac:picMk id="1032" creationId="{FAA446D3-CD4C-4897-9D06-1D3F44717438}"/>
          </ac:picMkLst>
        </pc:picChg>
        <pc:picChg chg="add mod">
          <ac:chgData name="Арсений Сидоров" userId="ed77d76f-46f8-45c7-bf7a-29daf0b33c66" providerId="ADAL" clId="{3B8B9BBC-2F98-4EA8-8E3C-CD5DBEA6D62D}" dt="2020-03-24T11:39:56.965" v="433" actId="1076"/>
          <ac:picMkLst>
            <pc:docMk/>
            <pc:sldMk cId="233087414" sldId="258"/>
            <ac:picMk id="1034" creationId="{D0C22EAD-0002-47A3-A3CB-CE7039F4B6B1}"/>
          </ac:picMkLst>
        </pc:picChg>
      </pc:sldChg>
      <pc:sldChg chg="addSp modSp add mod ord">
        <pc:chgData name="Арсений Сидоров" userId="ed77d76f-46f8-45c7-bf7a-29daf0b33c66" providerId="ADAL" clId="{3B8B9BBC-2F98-4EA8-8E3C-CD5DBEA6D62D}" dt="2020-03-24T11:43:00.071" v="775" actId="20577"/>
        <pc:sldMkLst>
          <pc:docMk/>
          <pc:sldMk cId="55780445" sldId="259"/>
        </pc:sldMkLst>
        <pc:spChg chg="mod">
          <ac:chgData name="Арсений Сидоров" userId="ed77d76f-46f8-45c7-bf7a-29daf0b33c66" providerId="ADAL" clId="{3B8B9BBC-2F98-4EA8-8E3C-CD5DBEA6D62D}" dt="2020-03-24T11:43:00.071" v="775" actId="20577"/>
          <ac:spMkLst>
            <pc:docMk/>
            <pc:sldMk cId="55780445" sldId="259"/>
            <ac:spMk id="2" creationId="{AA476788-7534-4E85-A9C4-E99A435DF3B5}"/>
          </ac:spMkLst>
        </pc:spChg>
        <pc:spChg chg="mod">
          <ac:chgData name="Арсений Сидоров" userId="ed77d76f-46f8-45c7-bf7a-29daf0b33c66" providerId="ADAL" clId="{3B8B9BBC-2F98-4EA8-8E3C-CD5DBEA6D62D}" dt="2020-03-24T11:42:49.888" v="721" actId="20577"/>
          <ac:spMkLst>
            <pc:docMk/>
            <pc:sldMk cId="55780445" sldId="259"/>
            <ac:spMk id="3" creationId="{030AD938-9B71-4C31-9915-CF545A97945A}"/>
          </ac:spMkLst>
        </pc:spChg>
        <pc:picChg chg="add mod">
          <ac:chgData name="Арсений Сидоров" userId="ed77d76f-46f8-45c7-bf7a-29daf0b33c66" providerId="ADAL" clId="{3B8B9BBC-2F98-4EA8-8E3C-CD5DBEA6D62D}" dt="2020-03-24T11:42:00.614" v="615" actId="1076"/>
          <ac:picMkLst>
            <pc:docMk/>
            <pc:sldMk cId="55780445" sldId="259"/>
            <ac:picMk id="4" creationId="{2025122E-1288-43FA-833E-1296771306EC}"/>
          </ac:picMkLst>
        </pc:picChg>
      </pc:sldChg>
      <pc:sldChg chg="add del">
        <pc:chgData name="Арсений Сидоров" userId="ed77d76f-46f8-45c7-bf7a-29daf0b33c66" providerId="ADAL" clId="{3B8B9BBC-2F98-4EA8-8E3C-CD5DBEA6D62D}" dt="2020-03-24T11:16:16.457" v="8" actId="47"/>
        <pc:sldMkLst>
          <pc:docMk/>
          <pc:sldMk cId="2328718465" sldId="259"/>
        </pc:sldMkLst>
      </pc:sldChg>
      <pc:sldChg chg="add del">
        <pc:chgData name="Арсений Сидоров" userId="ed77d76f-46f8-45c7-bf7a-29daf0b33c66" providerId="ADAL" clId="{3B8B9BBC-2F98-4EA8-8E3C-CD5DBEA6D62D}" dt="2020-03-24T11:16:16.318" v="7" actId="47"/>
        <pc:sldMkLst>
          <pc:docMk/>
          <pc:sldMk cId="45230932" sldId="260"/>
        </pc:sldMkLst>
      </pc:sldChg>
      <pc:sldChg chg="addSp modSp add mod ord">
        <pc:chgData name="Арсений Сидоров" userId="ed77d76f-46f8-45c7-bf7a-29daf0b33c66" providerId="ADAL" clId="{3B8B9BBC-2F98-4EA8-8E3C-CD5DBEA6D62D}" dt="2020-03-24T11:43:43.977" v="865" actId="20577"/>
        <pc:sldMkLst>
          <pc:docMk/>
          <pc:sldMk cId="2720275690" sldId="260"/>
        </pc:sldMkLst>
        <pc:spChg chg="mod">
          <ac:chgData name="Арсений Сидоров" userId="ed77d76f-46f8-45c7-bf7a-29daf0b33c66" providerId="ADAL" clId="{3B8B9BBC-2F98-4EA8-8E3C-CD5DBEA6D62D}" dt="2020-03-24T11:43:08.013" v="777"/>
          <ac:spMkLst>
            <pc:docMk/>
            <pc:sldMk cId="2720275690" sldId="260"/>
            <ac:spMk id="2" creationId="{5D6294ED-884A-4D70-A963-E77BDD8FC92C}"/>
          </ac:spMkLst>
        </pc:spChg>
        <pc:spChg chg="mod">
          <ac:chgData name="Арсений Сидоров" userId="ed77d76f-46f8-45c7-bf7a-29daf0b33c66" providerId="ADAL" clId="{3B8B9BBC-2F98-4EA8-8E3C-CD5DBEA6D62D}" dt="2020-03-24T11:43:43.977" v="865" actId="20577"/>
          <ac:spMkLst>
            <pc:docMk/>
            <pc:sldMk cId="2720275690" sldId="260"/>
            <ac:spMk id="3" creationId="{568BA2D5-2864-4574-A817-82706D196F8A}"/>
          </ac:spMkLst>
        </pc:spChg>
        <pc:picChg chg="add mod">
          <ac:chgData name="Арсений Сидоров" userId="ed77d76f-46f8-45c7-bf7a-29daf0b33c66" providerId="ADAL" clId="{3B8B9BBC-2F98-4EA8-8E3C-CD5DBEA6D62D}" dt="2020-03-24T11:43:09.310" v="778" actId="1076"/>
          <ac:picMkLst>
            <pc:docMk/>
            <pc:sldMk cId="2720275690" sldId="260"/>
            <ac:picMk id="4" creationId="{18ADDCED-7586-4618-B616-D86687819626}"/>
          </ac:picMkLst>
        </pc:picChg>
        <pc:picChg chg="add mod">
          <ac:chgData name="Арсений Сидоров" userId="ed77d76f-46f8-45c7-bf7a-29daf0b33c66" providerId="ADAL" clId="{3B8B9BBC-2F98-4EA8-8E3C-CD5DBEA6D62D}" dt="2020-03-24T11:43:22.598" v="784" actId="14100"/>
          <ac:picMkLst>
            <pc:docMk/>
            <pc:sldMk cId="2720275690" sldId="260"/>
            <ac:picMk id="5" creationId="{8C022B0A-700D-463C-8218-4297FD5C90C2}"/>
          </ac:picMkLst>
        </pc:picChg>
      </pc:sldChg>
      <pc:sldChg chg="addSp modSp add mod ord">
        <pc:chgData name="Арсений Сидоров" userId="ed77d76f-46f8-45c7-bf7a-29daf0b33c66" providerId="ADAL" clId="{3B8B9BBC-2F98-4EA8-8E3C-CD5DBEA6D62D}" dt="2020-03-24T11:44:34.154" v="970" actId="20577"/>
        <pc:sldMkLst>
          <pc:docMk/>
          <pc:sldMk cId="279181532" sldId="261"/>
        </pc:sldMkLst>
        <pc:spChg chg="mod">
          <ac:chgData name="Арсений Сидоров" userId="ed77d76f-46f8-45c7-bf7a-29daf0b33c66" providerId="ADAL" clId="{3B8B9BBC-2F98-4EA8-8E3C-CD5DBEA6D62D}" dt="2020-03-24T11:44:04.583" v="876" actId="20577"/>
          <ac:spMkLst>
            <pc:docMk/>
            <pc:sldMk cId="279181532" sldId="261"/>
            <ac:spMk id="2" creationId="{F523B3E3-6BE4-4241-954E-7AC921010E10}"/>
          </ac:spMkLst>
        </pc:spChg>
        <pc:spChg chg="mod">
          <ac:chgData name="Арсений Сидоров" userId="ed77d76f-46f8-45c7-bf7a-29daf0b33c66" providerId="ADAL" clId="{3B8B9BBC-2F98-4EA8-8E3C-CD5DBEA6D62D}" dt="2020-03-24T11:44:34.154" v="970" actId="20577"/>
          <ac:spMkLst>
            <pc:docMk/>
            <pc:sldMk cId="279181532" sldId="261"/>
            <ac:spMk id="3" creationId="{4487F3F0-F9F3-4DE4-AFBA-B785E3B70C0E}"/>
          </ac:spMkLst>
        </pc:spChg>
        <pc:picChg chg="add mod">
          <ac:chgData name="Арсений Сидоров" userId="ed77d76f-46f8-45c7-bf7a-29daf0b33c66" providerId="ADAL" clId="{3B8B9BBC-2F98-4EA8-8E3C-CD5DBEA6D62D}" dt="2020-03-24T11:44:02.637" v="868" actId="1076"/>
          <ac:picMkLst>
            <pc:docMk/>
            <pc:sldMk cId="279181532" sldId="261"/>
            <ac:picMk id="4" creationId="{79AADC85-F261-4F93-B587-8607660362B7}"/>
          </ac:picMkLst>
        </pc:picChg>
      </pc:sldChg>
      <pc:sldChg chg="add del">
        <pc:chgData name="Арсений Сидоров" userId="ed77d76f-46f8-45c7-bf7a-29daf0b33c66" providerId="ADAL" clId="{3B8B9BBC-2F98-4EA8-8E3C-CD5DBEA6D62D}" dt="2020-03-24T11:16:16.255" v="6" actId="47"/>
        <pc:sldMkLst>
          <pc:docMk/>
          <pc:sldMk cId="1393510010" sldId="261"/>
        </pc:sldMkLst>
      </pc:sldChg>
      <pc:sldChg chg="addSp modSp add mod ord">
        <pc:chgData name="Арсений Сидоров" userId="ed77d76f-46f8-45c7-bf7a-29daf0b33c66" providerId="ADAL" clId="{3B8B9BBC-2F98-4EA8-8E3C-CD5DBEA6D62D}" dt="2020-03-24T11:47:38.382" v="1415" actId="1076"/>
        <pc:sldMkLst>
          <pc:docMk/>
          <pc:sldMk cId="2923766888" sldId="262"/>
        </pc:sldMkLst>
        <pc:spChg chg="mod">
          <ac:chgData name="Арсений Сидоров" userId="ed77d76f-46f8-45c7-bf7a-29daf0b33c66" providerId="ADAL" clId="{3B8B9BBC-2F98-4EA8-8E3C-CD5DBEA6D62D}" dt="2020-03-24T11:44:55.233" v="1020" actId="20577"/>
          <ac:spMkLst>
            <pc:docMk/>
            <pc:sldMk cId="2923766888" sldId="262"/>
            <ac:spMk id="2" creationId="{2A3A8D3D-2BE8-4BAF-A80F-FBDF80BCC9D1}"/>
          </ac:spMkLst>
        </pc:spChg>
        <pc:spChg chg="mod">
          <ac:chgData name="Арсений Сидоров" userId="ed77d76f-46f8-45c7-bf7a-29daf0b33c66" providerId="ADAL" clId="{3B8B9BBC-2F98-4EA8-8E3C-CD5DBEA6D62D}" dt="2020-03-24T11:44:48.163" v="1006" actId="14100"/>
          <ac:spMkLst>
            <pc:docMk/>
            <pc:sldMk cId="2923766888" sldId="262"/>
            <ac:spMk id="3" creationId="{C19F2F3C-9DB6-4CE7-AD5A-9D9D7CEDB002}"/>
          </ac:spMkLst>
        </pc:spChg>
        <pc:picChg chg="add mod">
          <ac:chgData name="Арсений Сидоров" userId="ed77d76f-46f8-45c7-bf7a-29daf0b33c66" providerId="ADAL" clId="{3B8B9BBC-2F98-4EA8-8E3C-CD5DBEA6D62D}" dt="2020-03-24T11:47:38.382" v="1415" actId="1076"/>
          <ac:picMkLst>
            <pc:docMk/>
            <pc:sldMk cId="2923766888" sldId="262"/>
            <ac:picMk id="4" creationId="{A19F4509-F666-4C74-A380-886CDC4979EA}"/>
          </ac:picMkLst>
        </pc:picChg>
      </pc:sldChg>
      <pc:sldChg chg="addSp modSp add mod ord">
        <pc:chgData name="Арсений Сидоров" userId="ed77d76f-46f8-45c7-bf7a-29daf0b33c66" providerId="ADAL" clId="{3B8B9BBC-2F98-4EA8-8E3C-CD5DBEA6D62D}" dt="2020-03-24T11:56:35.756" v="2459" actId="1076"/>
        <pc:sldMkLst>
          <pc:docMk/>
          <pc:sldMk cId="2328039811" sldId="263"/>
        </pc:sldMkLst>
        <pc:spChg chg="mod">
          <ac:chgData name="Арсений Сидоров" userId="ed77d76f-46f8-45c7-bf7a-29daf0b33c66" providerId="ADAL" clId="{3B8B9BBC-2F98-4EA8-8E3C-CD5DBEA6D62D}" dt="2020-03-24T11:46:23.501" v="1234" actId="20577"/>
          <ac:spMkLst>
            <pc:docMk/>
            <pc:sldMk cId="2328039811" sldId="263"/>
            <ac:spMk id="2" creationId="{2AAD66FF-68F3-4E71-973F-83B29E5B7CE6}"/>
          </ac:spMkLst>
        </pc:spChg>
        <pc:spChg chg="mod">
          <ac:chgData name="Арсений Сидоров" userId="ed77d76f-46f8-45c7-bf7a-29daf0b33c66" providerId="ADAL" clId="{3B8B9BBC-2F98-4EA8-8E3C-CD5DBEA6D62D}" dt="2020-03-24T11:47:34.188" v="1414" actId="20577"/>
          <ac:spMkLst>
            <pc:docMk/>
            <pc:sldMk cId="2328039811" sldId="263"/>
            <ac:spMk id="3" creationId="{AC491AC4-880B-4603-B36E-5FAA3D731158}"/>
          </ac:spMkLst>
        </pc:spChg>
        <pc:picChg chg="add mod">
          <ac:chgData name="Арсений Сидоров" userId="ed77d76f-46f8-45c7-bf7a-29daf0b33c66" providerId="ADAL" clId="{3B8B9BBC-2F98-4EA8-8E3C-CD5DBEA6D62D}" dt="2020-03-24T11:46:28.189" v="1236" actId="1076"/>
          <ac:picMkLst>
            <pc:docMk/>
            <pc:sldMk cId="2328039811" sldId="263"/>
            <ac:picMk id="4" creationId="{31DA41AA-AE82-4DE3-8012-468161AC4DC2}"/>
          </ac:picMkLst>
        </pc:picChg>
        <pc:picChg chg="add mod">
          <ac:chgData name="Арсений Сидоров" userId="ed77d76f-46f8-45c7-bf7a-29daf0b33c66" providerId="ADAL" clId="{3B8B9BBC-2F98-4EA8-8E3C-CD5DBEA6D62D}" dt="2020-03-24T11:56:35.756" v="2459" actId="1076"/>
          <ac:picMkLst>
            <pc:docMk/>
            <pc:sldMk cId="2328039811" sldId="263"/>
            <ac:picMk id="5" creationId="{502E7261-E160-41EA-8DEC-FEF1B1302A9C}"/>
          </ac:picMkLst>
        </pc:picChg>
      </pc:sldChg>
      <pc:sldChg chg="addSp modSp add mod">
        <pc:chgData name="Арсений Сидоров" userId="ed77d76f-46f8-45c7-bf7a-29daf0b33c66" providerId="ADAL" clId="{3B8B9BBC-2F98-4EA8-8E3C-CD5DBEA6D62D}" dt="2020-03-24T11:49:40.344" v="1706" actId="313"/>
        <pc:sldMkLst>
          <pc:docMk/>
          <pc:sldMk cId="1896553480" sldId="264"/>
        </pc:sldMkLst>
        <pc:spChg chg="mod">
          <ac:chgData name="Арсений Сидоров" userId="ed77d76f-46f8-45c7-bf7a-29daf0b33c66" providerId="ADAL" clId="{3B8B9BBC-2F98-4EA8-8E3C-CD5DBEA6D62D}" dt="2020-03-24T11:48:54.018" v="1541" actId="20577"/>
          <ac:spMkLst>
            <pc:docMk/>
            <pc:sldMk cId="1896553480" sldId="264"/>
            <ac:spMk id="2" creationId="{9BF9483F-48A1-47EB-86A4-FA67CF50AA99}"/>
          </ac:spMkLst>
        </pc:spChg>
        <pc:spChg chg="mod">
          <ac:chgData name="Арсений Сидоров" userId="ed77d76f-46f8-45c7-bf7a-29daf0b33c66" providerId="ADAL" clId="{3B8B9BBC-2F98-4EA8-8E3C-CD5DBEA6D62D}" dt="2020-03-24T11:49:40.344" v="1706" actId="313"/>
          <ac:spMkLst>
            <pc:docMk/>
            <pc:sldMk cId="1896553480" sldId="264"/>
            <ac:spMk id="3" creationId="{0162C17B-0A75-460F-A330-15F8E5F2ACF7}"/>
          </ac:spMkLst>
        </pc:spChg>
        <pc:picChg chg="add mod">
          <ac:chgData name="Арсений Сидоров" userId="ed77d76f-46f8-45c7-bf7a-29daf0b33c66" providerId="ADAL" clId="{3B8B9BBC-2F98-4EA8-8E3C-CD5DBEA6D62D}" dt="2020-03-24T11:47:51.806" v="1416" actId="1076"/>
          <ac:picMkLst>
            <pc:docMk/>
            <pc:sldMk cId="1896553480" sldId="264"/>
            <ac:picMk id="4" creationId="{C509FFD4-F995-4276-A6B8-CA5B30F4193D}"/>
          </ac:picMkLst>
        </pc:picChg>
      </pc:sldChg>
      <pc:sldChg chg="addSp add del">
        <pc:chgData name="Арсений Сидоров" userId="ed77d76f-46f8-45c7-bf7a-29daf0b33c66" providerId="ADAL" clId="{3B8B9BBC-2F98-4EA8-8E3C-CD5DBEA6D62D}" dt="2020-03-24T11:32:06.165" v="181" actId="47"/>
        <pc:sldMkLst>
          <pc:docMk/>
          <pc:sldMk cId="1922060715" sldId="265"/>
        </pc:sldMkLst>
        <pc:picChg chg="add">
          <ac:chgData name="Арсений Сидоров" userId="ed77d76f-46f8-45c7-bf7a-29daf0b33c66" providerId="ADAL" clId="{3B8B9BBC-2F98-4EA8-8E3C-CD5DBEA6D62D}" dt="2020-03-24T11:28:29.382" v="166"/>
          <ac:picMkLst>
            <pc:docMk/>
            <pc:sldMk cId="1922060715" sldId="265"/>
            <ac:picMk id="4" creationId="{44A98B3A-1DA8-4049-AD29-C66D66044790}"/>
          </ac:picMkLst>
        </pc:picChg>
      </pc:sldChg>
      <pc:sldChg chg="addSp modSp add mod">
        <pc:chgData name="Арсений Сидоров" userId="ed77d76f-46f8-45c7-bf7a-29daf0b33c66" providerId="ADAL" clId="{3B8B9BBC-2F98-4EA8-8E3C-CD5DBEA6D62D}" dt="2020-03-24T11:50:33.561" v="1856" actId="20577"/>
        <pc:sldMkLst>
          <pc:docMk/>
          <pc:sldMk cId="2615071924" sldId="266"/>
        </pc:sldMkLst>
        <pc:spChg chg="mod">
          <ac:chgData name="Арсений Сидоров" userId="ed77d76f-46f8-45c7-bf7a-29daf0b33c66" providerId="ADAL" clId="{3B8B9BBC-2F98-4EA8-8E3C-CD5DBEA6D62D}" dt="2020-03-24T11:49:50.101" v="1727" actId="20577"/>
          <ac:spMkLst>
            <pc:docMk/>
            <pc:sldMk cId="2615071924" sldId="266"/>
            <ac:spMk id="2" creationId="{FBBC41D4-DFE4-478C-A408-38AD138A6C05}"/>
          </ac:spMkLst>
        </pc:spChg>
        <pc:spChg chg="mod">
          <ac:chgData name="Арсений Сидоров" userId="ed77d76f-46f8-45c7-bf7a-29daf0b33c66" providerId="ADAL" clId="{3B8B9BBC-2F98-4EA8-8E3C-CD5DBEA6D62D}" dt="2020-03-24T11:50:33.561" v="1856" actId="20577"/>
          <ac:spMkLst>
            <pc:docMk/>
            <pc:sldMk cId="2615071924" sldId="266"/>
            <ac:spMk id="3" creationId="{24A1DBE3-4431-4AF2-AC26-BEBB7B31FA64}"/>
          </ac:spMkLst>
        </pc:spChg>
        <pc:picChg chg="add mod">
          <ac:chgData name="Арсений Сидоров" userId="ed77d76f-46f8-45c7-bf7a-29daf0b33c66" providerId="ADAL" clId="{3B8B9BBC-2F98-4EA8-8E3C-CD5DBEA6D62D}" dt="2020-03-24T11:49:45.592" v="1707" actId="1076"/>
          <ac:picMkLst>
            <pc:docMk/>
            <pc:sldMk cId="2615071924" sldId="266"/>
            <ac:picMk id="4" creationId="{6E95021A-BC81-42AD-99EA-11E75EBDCC49}"/>
          </ac:picMkLst>
        </pc:picChg>
      </pc:sldChg>
      <pc:sldChg chg="addSp modSp add mod">
        <pc:chgData name="Арсений Сидоров" userId="ed77d76f-46f8-45c7-bf7a-29daf0b33c66" providerId="ADAL" clId="{3B8B9BBC-2F98-4EA8-8E3C-CD5DBEA6D62D}" dt="2020-03-24T11:51:03.397" v="1926" actId="20577"/>
        <pc:sldMkLst>
          <pc:docMk/>
          <pc:sldMk cId="109029502" sldId="267"/>
        </pc:sldMkLst>
        <pc:spChg chg="mod">
          <ac:chgData name="Арсений Сидоров" userId="ed77d76f-46f8-45c7-bf7a-29daf0b33c66" providerId="ADAL" clId="{3B8B9BBC-2F98-4EA8-8E3C-CD5DBEA6D62D}" dt="2020-03-24T11:50:48.124" v="1875" actId="20577"/>
          <ac:spMkLst>
            <pc:docMk/>
            <pc:sldMk cId="109029502" sldId="267"/>
            <ac:spMk id="2" creationId="{86AAA4AA-BA94-4D3E-B5E0-4A759168A02A}"/>
          </ac:spMkLst>
        </pc:spChg>
        <pc:spChg chg="mod">
          <ac:chgData name="Арсений Сидоров" userId="ed77d76f-46f8-45c7-bf7a-29daf0b33c66" providerId="ADAL" clId="{3B8B9BBC-2F98-4EA8-8E3C-CD5DBEA6D62D}" dt="2020-03-24T11:51:03.397" v="1926" actId="20577"/>
          <ac:spMkLst>
            <pc:docMk/>
            <pc:sldMk cId="109029502" sldId="267"/>
            <ac:spMk id="3" creationId="{6DC2D659-A952-4B4D-8B41-A0E8C80B8C1E}"/>
          </ac:spMkLst>
        </pc:spChg>
        <pc:picChg chg="add mod">
          <ac:chgData name="Арсений Сидоров" userId="ed77d76f-46f8-45c7-bf7a-29daf0b33c66" providerId="ADAL" clId="{3B8B9BBC-2F98-4EA8-8E3C-CD5DBEA6D62D}" dt="2020-03-24T11:50:49.461" v="1876" actId="1076"/>
          <ac:picMkLst>
            <pc:docMk/>
            <pc:sldMk cId="109029502" sldId="267"/>
            <ac:picMk id="4" creationId="{1F0BD34B-278D-460B-922F-D3A179BC2619}"/>
          </ac:picMkLst>
        </pc:picChg>
      </pc:sldChg>
      <pc:sldChg chg="addSp modSp add mod">
        <pc:chgData name="Арсений Сидоров" userId="ed77d76f-46f8-45c7-bf7a-29daf0b33c66" providerId="ADAL" clId="{3B8B9BBC-2F98-4EA8-8E3C-CD5DBEA6D62D}" dt="2020-03-24T11:52:05.596" v="2116" actId="1076"/>
        <pc:sldMkLst>
          <pc:docMk/>
          <pc:sldMk cId="3189074904" sldId="268"/>
        </pc:sldMkLst>
        <pc:spChg chg="mod">
          <ac:chgData name="Арсений Сидоров" userId="ed77d76f-46f8-45c7-bf7a-29daf0b33c66" providerId="ADAL" clId="{3B8B9BBC-2F98-4EA8-8E3C-CD5DBEA6D62D}" dt="2020-03-24T11:51:12.251" v="1946" actId="20577"/>
          <ac:spMkLst>
            <pc:docMk/>
            <pc:sldMk cId="3189074904" sldId="268"/>
            <ac:spMk id="2" creationId="{7CDD9BDB-55BF-4860-93D5-466FD1A72AB1}"/>
          </ac:spMkLst>
        </pc:spChg>
        <pc:spChg chg="mod">
          <ac:chgData name="Арсений Сидоров" userId="ed77d76f-46f8-45c7-bf7a-29daf0b33c66" providerId="ADAL" clId="{3B8B9BBC-2F98-4EA8-8E3C-CD5DBEA6D62D}" dt="2020-03-24T11:52:02.952" v="2115" actId="20577"/>
          <ac:spMkLst>
            <pc:docMk/>
            <pc:sldMk cId="3189074904" sldId="268"/>
            <ac:spMk id="3" creationId="{37E60787-D8A8-469E-915E-72E06790C121}"/>
          </ac:spMkLst>
        </pc:spChg>
        <pc:picChg chg="add mod">
          <ac:chgData name="Арсений Сидоров" userId="ed77d76f-46f8-45c7-bf7a-29daf0b33c66" providerId="ADAL" clId="{3B8B9BBC-2F98-4EA8-8E3C-CD5DBEA6D62D}" dt="2020-03-24T11:52:05.596" v="2116" actId="1076"/>
          <ac:picMkLst>
            <pc:docMk/>
            <pc:sldMk cId="3189074904" sldId="268"/>
            <ac:picMk id="4" creationId="{95753036-6080-4AA3-AD46-E9AE60EAFEFB}"/>
          </ac:picMkLst>
        </pc:picChg>
      </pc:sldChg>
      <pc:sldChg chg="addSp modSp add del mod">
        <pc:chgData name="Арсений Сидоров" userId="ed77d76f-46f8-45c7-bf7a-29daf0b33c66" providerId="ADAL" clId="{3B8B9BBC-2F98-4EA8-8E3C-CD5DBEA6D62D}" dt="2020-03-24T11:52:36.853" v="2121" actId="2696"/>
        <pc:sldMkLst>
          <pc:docMk/>
          <pc:sldMk cId="3190644427" sldId="269"/>
        </pc:sldMkLst>
        <pc:picChg chg="add mod">
          <ac:chgData name="Арсений Сидоров" userId="ed77d76f-46f8-45c7-bf7a-29daf0b33c66" providerId="ADAL" clId="{3B8B9BBC-2F98-4EA8-8E3C-CD5DBEA6D62D}" dt="2020-03-24T11:52:12.364" v="2117" actId="1076"/>
          <ac:picMkLst>
            <pc:docMk/>
            <pc:sldMk cId="3190644427" sldId="269"/>
            <ac:picMk id="4" creationId="{C991E141-47BA-4B2B-85A4-ECEBBB88232C}"/>
          </ac:picMkLst>
        </pc:picChg>
      </pc:sldChg>
      <pc:sldChg chg="modSp add mod ord">
        <pc:chgData name="Арсений Сидоров" userId="ed77d76f-46f8-45c7-bf7a-29daf0b33c66" providerId="ADAL" clId="{3B8B9BBC-2F98-4EA8-8E3C-CD5DBEA6D62D}" dt="2020-03-24T11:54:07.973" v="2293" actId="14100"/>
        <pc:sldMkLst>
          <pc:docMk/>
          <pc:sldMk cId="3532512072" sldId="269"/>
        </pc:sldMkLst>
        <pc:spChg chg="mod">
          <ac:chgData name="Арсений Сидоров" userId="ed77d76f-46f8-45c7-bf7a-29daf0b33c66" providerId="ADAL" clId="{3B8B9BBC-2F98-4EA8-8E3C-CD5DBEA6D62D}" dt="2020-03-24T11:53:44.473" v="2247" actId="20577"/>
          <ac:spMkLst>
            <pc:docMk/>
            <pc:sldMk cId="3532512072" sldId="269"/>
            <ac:spMk id="2" creationId="{AE723AED-72D5-458E-958F-931A35F0F8FE}"/>
          </ac:spMkLst>
        </pc:spChg>
        <pc:spChg chg="mod">
          <ac:chgData name="Арсений Сидоров" userId="ed77d76f-46f8-45c7-bf7a-29daf0b33c66" providerId="ADAL" clId="{3B8B9BBC-2F98-4EA8-8E3C-CD5DBEA6D62D}" dt="2020-03-24T11:54:07.973" v="2293" actId="14100"/>
          <ac:spMkLst>
            <pc:docMk/>
            <pc:sldMk cId="3532512072" sldId="269"/>
            <ac:spMk id="3" creationId="{6517D0B3-BA2F-4948-B3E2-AE6A6DFD4454}"/>
          </ac:spMkLst>
        </pc:spChg>
        <pc:picChg chg="mod">
          <ac:chgData name="Арсений Сидоров" userId="ed77d76f-46f8-45c7-bf7a-29daf0b33c66" providerId="ADAL" clId="{3B8B9BBC-2F98-4EA8-8E3C-CD5DBEA6D62D}" dt="2020-03-24T11:54:03.877" v="2291" actId="1076"/>
          <ac:picMkLst>
            <pc:docMk/>
            <pc:sldMk cId="3532512072" sldId="269"/>
            <ac:picMk id="4" creationId="{C991E141-47BA-4B2B-85A4-ECEBBB88232C}"/>
          </ac:picMkLst>
        </pc:picChg>
      </pc:sldChg>
      <pc:sldChg chg="addSp delSp modSp add mod">
        <pc:chgData name="Арсений Сидоров" userId="ed77d76f-46f8-45c7-bf7a-29daf0b33c66" providerId="ADAL" clId="{3B8B9BBC-2F98-4EA8-8E3C-CD5DBEA6D62D}" dt="2020-03-24T11:54:21.213" v="2329" actId="20577"/>
        <pc:sldMkLst>
          <pc:docMk/>
          <pc:sldMk cId="3332177354" sldId="270"/>
        </pc:sldMkLst>
        <pc:spChg chg="mod">
          <ac:chgData name="Арсений Сидоров" userId="ed77d76f-46f8-45c7-bf7a-29daf0b33c66" providerId="ADAL" clId="{3B8B9BBC-2F98-4EA8-8E3C-CD5DBEA6D62D}" dt="2020-03-24T11:54:15.612" v="2311" actId="20577"/>
          <ac:spMkLst>
            <pc:docMk/>
            <pc:sldMk cId="3332177354" sldId="270"/>
            <ac:spMk id="2" creationId="{6F20E71E-4257-4624-950E-553BE6355F04}"/>
          </ac:spMkLst>
        </pc:spChg>
        <pc:spChg chg="mod">
          <ac:chgData name="Арсений Сидоров" userId="ed77d76f-46f8-45c7-bf7a-29daf0b33c66" providerId="ADAL" clId="{3B8B9BBC-2F98-4EA8-8E3C-CD5DBEA6D62D}" dt="2020-03-24T11:54:21.213" v="2329" actId="20577"/>
          <ac:spMkLst>
            <pc:docMk/>
            <pc:sldMk cId="3332177354" sldId="270"/>
            <ac:spMk id="3" creationId="{8CF35928-04CF-4596-B46F-BF68A2A9F324}"/>
          </ac:spMkLst>
        </pc:spChg>
        <pc:picChg chg="add del mod">
          <ac:chgData name="Арсений Сидоров" userId="ed77d76f-46f8-45c7-bf7a-29daf0b33c66" providerId="ADAL" clId="{3B8B9BBC-2F98-4EA8-8E3C-CD5DBEA6D62D}" dt="2020-03-24T11:54:11.796" v="2294" actId="1076"/>
          <ac:picMkLst>
            <pc:docMk/>
            <pc:sldMk cId="3332177354" sldId="270"/>
            <ac:picMk id="4" creationId="{B5FE425A-0B84-4746-8691-1B7BB7F59063}"/>
          </ac:picMkLst>
        </pc:picChg>
      </pc:sldChg>
      <pc:sldChg chg="addSp modSp add del mod ord">
        <pc:chgData name="Арсений Сидоров" userId="ed77d76f-46f8-45c7-bf7a-29daf0b33c66" providerId="ADAL" clId="{3B8B9BBC-2F98-4EA8-8E3C-CD5DBEA6D62D}" dt="2020-03-24T11:52:36.853" v="2121" actId="2696"/>
        <pc:sldMkLst>
          <pc:docMk/>
          <pc:sldMk cId="4103850847" sldId="270"/>
        </pc:sldMkLst>
        <pc:picChg chg="add mod">
          <ac:chgData name="Арсений Сидоров" userId="ed77d76f-46f8-45c7-bf7a-29daf0b33c66" providerId="ADAL" clId="{3B8B9BBC-2F98-4EA8-8E3C-CD5DBEA6D62D}" dt="2020-03-24T11:30:13.799" v="176" actId="1076"/>
          <ac:picMkLst>
            <pc:docMk/>
            <pc:sldMk cId="4103850847" sldId="270"/>
            <ac:picMk id="4" creationId="{B5FE425A-0B84-4746-8691-1B7BB7F59063}"/>
          </ac:picMkLst>
        </pc:picChg>
      </pc:sldChg>
      <pc:sldChg chg="addSp add del">
        <pc:chgData name="Арсений Сидоров" userId="ed77d76f-46f8-45c7-bf7a-29daf0b33c66" providerId="ADAL" clId="{3B8B9BBC-2F98-4EA8-8E3C-CD5DBEA6D62D}" dt="2020-03-24T11:52:30.713" v="2120" actId="47"/>
        <pc:sldMkLst>
          <pc:docMk/>
          <pc:sldMk cId="1665471528" sldId="271"/>
        </pc:sldMkLst>
        <pc:picChg chg="add">
          <ac:chgData name="Арсений Сидоров" userId="ed77d76f-46f8-45c7-bf7a-29daf0b33c66" providerId="ADAL" clId="{3B8B9BBC-2F98-4EA8-8E3C-CD5DBEA6D62D}" dt="2020-03-24T11:30:30.585" v="177"/>
          <ac:picMkLst>
            <pc:docMk/>
            <pc:sldMk cId="1665471528" sldId="271"/>
            <ac:picMk id="4" creationId="{7F6C83D9-EF34-41DB-800D-0BE6028BE105}"/>
          </ac:picMkLst>
        </pc:picChg>
      </pc:sldChg>
      <pc:sldChg chg="addSp add del">
        <pc:chgData name="Арсений Сидоров" userId="ed77d76f-46f8-45c7-bf7a-29daf0b33c66" providerId="ADAL" clId="{3B8B9BBC-2F98-4EA8-8E3C-CD5DBEA6D62D}" dt="2020-03-24T11:52:36.853" v="2121" actId="2696"/>
        <pc:sldMkLst>
          <pc:docMk/>
          <pc:sldMk cId="491524055" sldId="272"/>
        </pc:sldMkLst>
        <pc:picChg chg="add">
          <ac:chgData name="Арсений Сидоров" userId="ed77d76f-46f8-45c7-bf7a-29daf0b33c66" providerId="ADAL" clId="{3B8B9BBC-2F98-4EA8-8E3C-CD5DBEA6D62D}" dt="2020-03-24T11:30:41.544" v="178"/>
          <ac:picMkLst>
            <pc:docMk/>
            <pc:sldMk cId="491524055" sldId="272"/>
            <ac:picMk id="4" creationId="{9892CCD5-00D9-4B97-A0EB-0AAE34C2B40A}"/>
          </ac:picMkLst>
        </pc:picChg>
      </pc:sldChg>
      <pc:sldChg chg="delSp add del ord">
        <pc:chgData name="Арсений Сидоров" userId="ed77d76f-46f8-45c7-bf7a-29daf0b33c66" providerId="ADAL" clId="{3B8B9BBC-2F98-4EA8-8E3C-CD5DBEA6D62D}" dt="2020-03-24T11:53:04.744" v="2153" actId="47"/>
        <pc:sldMkLst>
          <pc:docMk/>
          <pc:sldMk cId="1740593642" sldId="272"/>
        </pc:sldMkLst>
        <pc:picChg chg="del">
          <ac:chgData name="Арсений Сидоров" userId="ed77d76f-46f8-45c7-bf7a-29daf0b33c66" providerId="ADAL" clId="{3B8B9BBC-2F98-4EA8-8E3C-CD5DBEA6D62D}" dt="2020-03-24T11:53:02.758" v="2151"/>
          <ac:picMkLst>
            <pc:docMk/>
            <pc:sldMk cId="1740593642" sldId="272"/>
            <ac:picMk id="4" creationId="{9892CCD5-00D9-4B97-A0EB-0AAE34C2B40A}"/>
          </ac:picMkLst>
        </pc:picChg>
      </pc:sldChg>
      <pc:sldChg chg="addSp delSp modSp add mod">
        <pc:chgData name="Арсений Сидоров" userId="ed77d76f-46f8-45c7-bf7a-29daf0b33c66" providerId="ADAL" clId="{3B8B9BBC-2F98-4EA8-8E3C-CD5DBEA6D62D}" dt="2020-03-24T11:54:56.377" v="2418" actId="20577"/>
        <pc:sldMkLst>
          <pc:docMk/>
          <pc:sldMk cId="3396011775" sldId="273"/>
        </pc:sldMkLst>
        <pc:spChg chg="mod">
          <ac:chgData name="Арсений Сидоров" userId="ed77d76f-46f8-45c7-bf7a-29daf0b33c66" providerId="ADAL" clId="{3B8B9BBC-2F98-4EA8-8E3C-CD5DBEA6D62D}" dt="2020-03-24T11:54:35.540" v="2355" actId="20577"/>
          <ac:spMkLst>
            <pc:docMk/>
            <pc:sldMk cId="3396011775" sldId="273"/>
            <ac:spMk id="2" creationId="{99B061B3-7B2E-49B8-BE32-7915E671EE84}"/>
          </ac:spMkLst>
        </pc:spChg>
        <pc:spChg chg="mod">
          <ac:chgData name="Арсений Сидоров" userId="ed77d76f-46f8-45c7-bf7a-29daf0b33c66" providerId="ADAL" clId="{3B8B9BBC-2F98-4EA8-8E3C-CD5DBEA6D62D}" dt="2020-03-24T11:54:56.377" v="2418" actId="20577"/>
          <ac:spMkLst>
            <pc:docMk/>
            <pc:sldMk cId="3396011775" sldId="273"/>
            <ac:spMk id="3" creationId="{E6CD7503-07CE-4913-B0EB-946A79BD0865}"/>
          </ac:spMkLst>
        </pc:spChg>
        <pc:picChg chg="add del">
          <ac:chgData name="Арсений Сидоров" userId="ed77d76f-46f8-45c7-bf7a-29daf0b33c66" providerId="ADAL" clId="{3B8B9BBC-2F98-4EA8-8E3C-CD5DBEA6D62D}" dt="2020-03-24T11:31:53.684" v="180" actId="478"/>
          <ac:picMkLst>
            <pc:docMk/>
            <pc:sldMk cId="3396011775" sldId="273"/>
            <ac:picMk id="4" creationId="{F1C2AFB8-44A1-4266-BF43-1AF7A4F6A8ED}"/>
          </ac:picMkLst>
        </pc:picChg>
        <pc:picChg chg="add mod">
          <ac:chgData name="Арсений Сидоров" userId="ed77d76f-46f8-45c7-bf7a-29daf0b33c66" providerId="ADAL" clId="{3B8B9BBC-2F98-4EA8-8E3C-CD5DBEA6D62D}" dt="2020-03-24T11:54:39.213" v="2357" actId="1076"/>
          <ac:picMkLst>
            <pc:docMk/>
            <pc:sldMk cId="3396011775" sldId="273"/>
            <ac:picMk id="5" creationId="{95B4CF21-60B0-47B3-970D-7B1ED7D61A99}"/>
          </ac:picMkLst>
        </pc:picChg>
      </pc:sldChg>
      <pc:sldChg chg="addSp modSp add mod">
        <pc:chgData name="Арсений Сидоров" userId="ed77d76f-46f8-45c7-bf7a-29daf0b33c66" providerId="ADAL" clId="{3B8B9BBC-2F98-4EA8-8E3C-CD5DBEA6D62D}" dt="2020-03-24T11:55:29.684" v="2457" actId="1076"/>
        <pc:sldMkLst>
          <pc:docMk/>
          <pc:sldMk cId="2690055708" sldId="274"/>
        </pc:sldMkLst>
        <pc:spChg chg="mod">
          <ac:chgData name="Арсений Сидоров" userId="ed77d76f-46f8-45c7-bf7a-29daf0b33c66" providerId="ADAL" clId="{3B8B9BBC-2F98-4EA8-8E3C-CD5DBEA6D62D}" dt="2020-03-24T11:55:09.375" v="2421"/>
          <ac:spMkLst>
            <pc:docMk/>
            <pc:sldMk cId="2690055708" sldId="274"/>
            <ac:spMk id="2" creationId="{D07D7ECA-8D1D-455E-8323-3FC67ACEAA5C}"/>
          </ac:spMkLst>
        </pc:spChg>
        <pc:spChg chg="mod">
          <ac:chgData name="Арсений Сидоров" userId="ed77d76f-46f8-45c7-bf7a-29daf0b33c66" providerId="ADAL" clId="{3B8B9BBC-2F98-4EA8-8E3C-CD5DBEA6D62D}" dt="2020-03-24T11:55:28.276" v="2456" actId="20577"/>
          <ac:spMkLst>
            <pc:docMk/>
            <pc:sldMk cId="2690055708" sldId="274"/>
            <ac:spMk id="3" creationId="{5B006B56-1B11-413D-99E1-C4A35F465906}"/>
          </ac:spMkLst>
        </pc:spChg>
        <pc:picChg chg="add mod">
          <ac:chgData name="Арсений Сидоров" userId="ed77d76f-46f8-45c7-bf7a-29daf0b33c66" providerId="ADAL" clId="{3B8B9BBC-2F98-4EA8-8E3C-CD5DBEA6D62D}" dt="2020-03-24T11:55:29.684" v="2457" actId="1076"/>
          <ac:picMkLst>
            <pc:docMk/>
            <pc:sldMk cId="2690055708" sldId="274"/>
            <ac:picMk id="4" creationId="{8D390A32-5CA9-45AB-A403-1DF9E94651C1}"/>
          </ac:picMkLst>
        </pc:picChg>
      </pc:sldChg>
      <pc:sldChg chg="addSp delSp modSp add mod ord">
        <pc:chgData name="Арсений Сидоров" userId="ed77d76f-46f8-45c7-bf7a-29daf0b33c66" providerId="ADAL" clId="{3B8B9BBC-2F98-4EA8-8E3C-CD5DBEA6D62D}" dt="2020-03-24T11:46:07.246" v="1225" actId="20577"/>
        <pc:sldMkLst>
          <pc:docMk/>
          <pc:sldMk cId="2715942822" sldId="275"/>
        </pc:sldMkLst>
        <pc:spChg chg="mod">
          <ac:chgData name="Арсений Сидоров" userId="ed77d76f-46f8-45c7-bf7a-29daf0b33c66" providerId="ADAL" clId="{3B8B9BBC-2F98-4EA8-8E3C-CD5DBEA6D62D}" dt="2020-03-24T11:45:02.805" v="1028" actId="20577"/>
          <ac:spMkLst>
            <pc:docMk/>
            <pc:sldMk cId="2715942822" sldId="275"/>
            <ac:spMk id="2" creationId="{CE8EDC98-1E84-4002-9BFD-1DA418EB327C}"/>
          </ac:spMkLst>
        </pc:spChg>
        <pc:spChg chg="add del mod">
          <ac:chgData name="Арсений Сидоров" userId="ed77d76f-46f8-45c7-bf7a-29daf0b33c66" providerId="ADAL" clId="{3B8B9BBC-2F98-4EA8-8E3C-CD5DBEA6D62D}" dt="2020-03-24T11:46:07.246" v="1225" actId="20577"/>
          <ac:spMkLst>
            <pc:docMk/>
            <pc:sldMk cId="2715942822" sldId="275"/>
            <ac:spMk id="3" creationId="{2A464C56-3B9D-4C23-8408-822A4D60670C}"/>
          </ac:spMkLst>
        </pc:spChg>
        <pc:picChg chg="add mod">
          <ac:chgData name="Арсений Сидоров" userId="ed77d76f-46f8-45c7-bf7a-29daf0b33c66" providerId="ADAL" clId="{3B8B9BBC-2F98-4EA8-8E3C-CD5DBEA6D62D}" dt="2020-03-24T11:41:14.058" v="593" actId="1076"/>
          <ac:picMkLst>
            <pc:docMk/>
            <pc:sldMk cId="2715942822" sldId="275"/>
            <ac:picMk id="4" creationId="{3E081C44-EF76-4FDB-8DF8-F7837DC75382}"/>
          </ac:picMkLst>
        </pc:picChg>
        <pc:picChg chg="add mod">
          <ac:chgData name="Арсений Сидоров" userId="ed77d76f-46f8-45c7-bf7a-29daf0b33c66" providerId="ADAL" clId="{3B8B9BBC-2F98-4EA8-8E3C-CD5DBEA6D62D}" dt="2020-03-24T11:41:18.565" v="595" actId="1076"/>
          <ac:picMkLst>
            <pc:docMk/>
            <pc:sldMk cId="2715942822" sldId="275"/>
            <ac:picMk id="5" creationId="{2803074E-4C99-4791-9230-4D7C9EC9B4B5}"/>
          </ac:picMkLst>
        </pc:picChg>
      </pc:sldChg>
      <pc:sldChg chg="addSp modSp add mod">
        <pc:chgData name="Арсений Сидоров" userId="ed77d76f-46f8-45c7-bf7a-29daf0b33c66" providerId="ADAL" clId="{3B8B9BBC-2F98-4EA8-8E3C-CD5DBEA6D62D}" dt="2020-03-24T11:48:43.557" v="1505" actId="1076"/>
        <pc:sldMkLst>
          <pc:docMk/>
          <pc:sldMk cId="4097968834" sldId="276"/>
        </pc:sldMkLst>
        <pc:spChg chg="mod">
          <ac:chgData name="Арсений Сидоров" userId="ed77d76f-46f8-45c7-bf7a-29daf0b33c66" providerId="ADAL" clId="{3B8B9BBC-2F98-4EA8-8E3C-CD5DBEA6D62D}" dt="2020-03-24T11:48:13.217" v="1441" actId="20577"/>
          <ac:spMkLst>
            <pc:docMk/>
            <pc:sldMk cId="4097968834" sldId="276"/>
            <ac:spMk id="2" creationId="{DD3276E2-6BEE-4B37-8551-72211BC4C011}"/>
          </ac:spMkLst>
        </pc:spChg>
        <pc:spChg chg="mod">
          <ac:chgData name="Арсений Сидоров" userId="ed77d76f-46f8-45c7-bf7a-29daf0b33c66" providerId="ADAL" clId="{3B8B9BBC-2F98-4EA8-8E3C-CD5DBEA6D62D}" dt="2020-03-24T11:48:38.895" v="1503" actId="20577"/>
          <ac:spMkLst>
            <pc:docMk/>
            <pc:sldMk cId="4097968834" sldId="276"/>
            <ac:spMk id="3" creationId="{5B8C57D0-EF9A-4147-A273-8DA1B3219B95}"/>
          </ac:spMkLst>
        </pc:spChg>
        <pc:picChg chg="add mod">
          <ac:chgData name="Арсений Сидоров" userId="ed77d76f-46f8-45c7-bf7a-29daf0b33c66" providerId="ADAL" clId="{3B8B9BBC-2F98-4EA8-8E3C-CD5DBEA6D62D}" dt="2020-03-24T11:48:22.429" v="1446" actId="1076"/>
          <ac:picMkLst>
            <pc:docMk/>
            <pc:sldMk cId="4097968834" sldId="276"/>
            <ac:picMk id="4" creationId="{45224A5B-1D00-4529-9353-5E42307F61B9}"/>
          </ac:picMkLst>
        </pc:picChg>
        <pc:picChg chg="add mod">
          <ac:chgData name="Арсений Сидоров" userId="ed77d76f-46f8-45c7-bf7a-29daf0b33c66" providerId="ADAL" clId="{3B8B9BBC-2F98-4EA8-8E3C-CD5DBEA6D62D}" dt="2020-03-24T11:48:43.557" v="1505" actId="1076"/>
          <ac:picMkLst>
            <pc:docMk/>
            <pc:sldMk cId="4097968834" sldId="276"/>
            <ac:picMk id="5" creationId="{70BEDFB1-E1A8-45D3-A9B5-3B6F45C9A988}"/>
          </ac:picMkLst>
        </pc:picChg>
      </pc:sldChg>
      <pc:sldChg chg="addSp delSp modSp add mod">
        <pc:chgData name="Арсений Сидоров" userId="ed77d76f-46f8-45c7-bf7a-29daf0b33c66" providerId="ADAL" clId="{3B8B9BBC-2F98-4EA8-8E3C-CD5DBEA6D62D}" dt="2020-03-24T11:53:30.876" v="2225" actId="20577"/>
        <pc:sldMkLst>
          <pc:docMk/>
          <pc:sldMk cId="2410873759" sldId="277"/>
        </pc:sldMkLst>
        <pc:spChg chg="mod">
          <ac:chgData name="Арсений Сидоров" userId="ed77d76f-46f8-45c7-bf7a-29daf0b33c66" providerId="ADAL" clId="{3B8B9BBC-2F98-4EA8-8E3C-CD5DBEA6D62D}" dt="2020-03-24T11:52:46.041" v="2141" actId="20577"/>
          <ac:spMkLst>
            <pc:docMk/>
            <pc:sldMk cId="2410873759" sldId="277"/>
            <ac:spMk id="2" creationId="{41BC5856-09EF-427C-BD40-F0C88AE3C06A}"/>
          </ac:spMkLst>
        </pc:spChg>
        <pc:spChg chg="mod">
          <ac:chgData name="Арсений Сидоров" userId="ed77d76f-46f8-45c7-bf7a-29daf0b33c66" providerId="ADAL" clId="{3B8B9BBC-2F98-4EA8-8E3C-CD5DBEA6D62D}" dt="2020-03-24T11:53:30.876" v="2225" actId="20577"/>
          <ac:spMkLst>
            <pc:docMk/>
            <pc:sldMk cId="2410873759" sldId="277"/>
            <ac:spMk id="3" creationId="{087CB393-CEF8-4191-BA35-BABED5CF3D87}"/>
          </ac:spMkLst>
        </pc:spChg>
        <pc:picChg chg="add del mod">
          <ac:chgData name="Арсений Сидоров" userId="ed77d76f-46f8-45c7-bf7a-29daf0b33c66" providerId="ADAL" clId="{3B8B9BBC-2F98-4EA8-8E3C-CD5DBEA6D62D}" dt="2020-03-24T11:52:56.694" v="2147"/>
          <ac:picMkLst>
            <pc:docMk/>
            <pc:sldMk cId="2410873759" sldId="277"/>
            <ac:picMk id="4" creationId="{B22BAF7F-6F13-4256-9C81-014BD25869D2}"/>
          </ac:picMkLst>
        </pc:picChg>
        <pc:picChg chg="add mod">
          <ac:chgData name="Арсений Сидоров" userId="ed77d76f-46f8-45c7-bf7a-29daf0b33c66" providerId="ADAL" clId="{3B8B9BBC-2F98-4EA8-8E3C-CD5DBEA6D62D}" dt="2020-03-24T11:53:08.613" v="2155" actId="1076"/>
          <ac:picMkLst>
            <pc:docMk/>
            <pc:sldMk cId="2410873759" sldId="277"/>
            <ac:picMk id="5" creationId="{38ADE469-6CA0-477F-ACEF-EC11B2819C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81FE8-AA80-4AEE-B3E9-7A7CAB60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1F659B-5CB0-49C5-853B-394903E43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78F18-8D74-40A4-A559-98ED520F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C960B-1AD4-4EBA-A526-4A8F35BE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7C276F-235F-4519-A87D-8618E01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5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E6082-763B-4F70-93C3-49596DE3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048B6-7500-4A07-90AD-17D53F81C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08F23-593E-410F-AC63-68CA21E6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3149F-A1A9-47B4-9FB4-4C970010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0154A-13C4-430D-A90B-C32B087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B79BD1-F3CE-4BB2-B6A6-342C68E2B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9F839A-2DB3-4777-8F99-FC818F9E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FDD59E-EBC3-4D00-BA40-B9ABF136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6B7A3C-CC9C-469F-81E0-9E5F6355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141A8-5CFD-43D9-814C-24385A0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6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C21EC-6133-432C-AFD6-B78A3520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54DCE-9214-48DF-A5E3-7A73180B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2615-79DC-40DE-9E15-73205692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1A5351-611C-4AF3-AAEF-3942A755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10AFD-27CC-4B15-84FF-16B1EF0F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4488-9084-4C5E-BBC2-97FB4F02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BB49-FA58-48A6-90CB-1AB31514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51E46-0BA1-4E8D-98CB-B79A2FAF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FC8E9-47C8-452B-AB08-52E8439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DC3D6-BFEB-4E99-A248-AEC2F066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5F6C5-0435-4F11-B68E-72E26E73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0CA87-0645-4FC6-812B-766F24769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7FC10-913E-4BA5-8631-F3736D5D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85F0F3-0312-4F5F-9AF3-74196A88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0A7FD-ACB1-434A-9A17-0BCA8F7D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6724E-2D9A-4DEE-98FB-B3705A0B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243B9-3C4B-47F5-87F4-9F651325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C1816-1B26-4F89-B6B4-62469EF7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DF49B-3EFF-4A49-9E05-B619B0610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3C7D1E-4265-4E99-BBE8-8C6590E90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87D331-5C5E-4C29-BC84-8BE9F92A6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624E47-A7D2-4696-8622-FC9C5459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F31B02-038A-4D37-ABC6-32DFFD6D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A7F010-3B4A-4997-91E1-14B46390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91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E87CB-C4A6-461E-A014-A06F157B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13F6F3-7D32-4F6B-AE56-390792FE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7D82D6-82A7-47F5-BA41-011AC3BC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C4DD69-529F-4B43-8170-0E895EF9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10F0D0-CD97-48DD-BE6E-38D9D8BF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6B8B0-822F-40B6-999E-3C37822D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4A4E6-84A7-47A6-A677-B7D07E07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5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1E11E-0E25-4939-8E23-1FD1E2BB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566AF-2A1D-4E92-94F9-D1980896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A35A66-E2B4-4AF5-BFEF-1250C6E2E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313952-9C55-4DC8-BDD7-E3F4E09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9D920E-9174-45C9-806A-29BF04BA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C10ED-2743-4E1A-A502-748A5E3D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2E823-B12B-4A59-A65E-D23E15AE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0E9C4E-63ED-437C-BCC5-BFBAA8189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270464-FD10-4093-9C81-BA27E1CE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B60AC8-66E5-49F0-93E6-D67B656A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FBF5C9-F65E-4478-86D4-C6FFA609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0B3E1D-0376-4F49-BA5A-63F9E020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399F2-A4EB-4A38-B5EA-F0117F7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77850A-163C-4594-AD8E-4564B531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4DBEF-AE33-4CA2-A25A-B868CABB4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C2E8-0F69-49DB-8E35-06C8E966EF5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FC220-C3F0-48E1-9B04-9759304B0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D9F42-07FE-4C1C-B2CD-BD56BE015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E8D2-E953-4501-B23E-0CEF6898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C9C88-532A-4F19-BC23-6DB6E9F91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программы для систематизации хранимых аудиофайлов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DA9044-329A-44E6-85E4-69B6F861C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3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A8D3D-2BE8-4BAF-A80F-FBDF80BC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F2F3C-9DB6-4CE7-AD5A-9D9D7CED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193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 нажимаем на кнопку удаления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9F4509-F666-4C74-A380-886CDC49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04" y="1991441"/>
            <a:ext cx="6931296" cy="27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DC98-1E84-4002-9BFD-1DA418EB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64C56-3B9D-4C23-8408-822A4D60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8050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Сохраняем, получаем ожидаемый результат. Для того, чтобы убедиться в том, что БД также обновлена можно нажать кнопку обновить. Мы получаем запрос снова.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081C44-EF76-4FDB-8DF8-F7837DC7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40" y="1738791"/>
            <a:ext cx="7430537" cy="4525006"/>
          </a:xfrm>
          <a:prstGeom prst="rect">
            <a:avLst/>
          </a:prstGeom>
        </p:spPr>
      </p:pic>
      <p:pic>
        <p:nvPicPr>
          <p:cNvPr id="5" name="Picture 6" descr="Картинки по запросу &quot;красный эллипс png&quot;">
            <a:extLst>
              <a:ext uri="{FF2B5EF4-FFF2-40B4-BE49-F238E27FC236}">
                <a16:creationId xmlns:a16="http://schemas.microsoft.com/office/drawing/2014/main" id="{2803074E-4C99-4791-9230-4D7C9EC9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89" y="1982439"/>
            <a:ext cx="1563222" cy="79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D66FF-68F3-4E71-973F-83B29E5B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91AC4-880B-4603-B36E-5FAA3D73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131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поиска справа можно найти нужную песню. Поиск происходит по названию песни, альбому и исполнителю.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A41AA-AE82-4DE3-8012-468161AC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60" y="2594879"/>
            <a:ext cx="7716327" cy="2210108"/>
          </a:xfrm>
          <a:prstGeom prst="rect">
            <a:avLst/>
          </a:prstGeom>
        </p:spPr>
      </p:pic>
      <p:pic>
        <p:nvPicPr>
          <p:cNvPr id="5" name="Picture 6" descr="Картинки по запросу &quot;красный эллипс png&quot;">
            <a:extLst>
              <a:ext uri="{FF2B5EF4-FFF2-40B4-BE49-F238E27FC236}">
                <a16:creationId xmlns:a16="http://schemas.microsoft.com/office/drawing/2014/main" id="{502E7261-E160-41EA-8DEC-FEF1B130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33" y="3029459"/>
            <a:ext cx="2483554" cy="79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3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276E2-6BEE-4B37-8551-72211BC4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C57D0-EF9A-4147-A273-8DA1B321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8393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программе также предусмотрен конструктор запросов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224A5B-1D00-4529-9353-5E42307F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06" y="1613783"/>
            <a:ext cx="7430537" cy="4525006"/>
          </a:xfrm>
          <a:prstGeom prst="rect">
            <a:avLst/>
          </a:prstGeom>
        </p:spPr>
      </p:pic>
      <p:pic>
        <p:nvPicPr>
          <p:cNvPr id="5" name="Picture 6" descr="Картинки по запросу &quot;красный эллипс png&quot;">
            <a:extLst>
              <a:ext uri="{FF2B5EF4-FFF2-40B4-BE49-F238E27FC236}">
                <a16:creationId xmlns:a16="http://schemas.microsoft.com/office/drawing/2014/main" id="{70BEDFB1-E1A8-45D3-A9B5-3B6F45C9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45" y="1613783"/>
            <a:ext cx="2122310" cy="79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6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9483F-48A1-47EB-86A4-FA67CF50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2C17B-0A75-460F-A330-15F8E5F2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246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нем можно заполнить поля и получить нужный результат. Если оставить поля пустыми, ограничений на запрос не будет и выведутся все данные.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09FFD4-F995-4276-A6B8-CA5B30F4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4439"/>
            <a:ext cx="436305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41D4-DFE4-478C-A408-38AD138A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1DBE3-4431-4AF2-AC26-BEBB7B31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93228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Любой из файлов в БД можно скопировать. Для этого надо выбрать нужные строки и добавить в экспорт.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95021A-BC81-42AD-99EA-11E75EBD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53" y="1967869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AA4AA-BA94-4D3E-B5E0-4A759168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2D659-A952-4B4D-8B41-A0E8C80B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744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просмотреть, что именно мы выбрали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0BD34B-278D-460B-922F-D3A179BC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21" y="1825625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9BDB-55BF-4860-93D5-466FD1A7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60787-D8A8-469E-915E-72E06790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904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по нажатии на кнопку Экспортировать появляется </a:t>
            </a:r>
            <a:r>
              <a:rPr lang="ru-RU" dirty="0" err="1"/>
              <a:t>диалогове</a:t>
            </a:r>
            <a:r>
              <a:rPr lang="ru-RU" dirty="0"/>
              <a:t> окно, в котором мы выбираем директорию. Затем происходит копирование.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753036-6080-4AA3-AD46-E9AE60EA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89" y="1738791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061B3-7B2E-49B8-BE32-7915E67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Экспорт в </a:t>
            </a:r>
            <a:r>
              <a:rPr lang="en-US" dirty="0"/>
              <a:t>Excel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D7503-07CE-4913-B0EB-946A79BD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642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в таблице мы можем экспортировать в файл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4CF21-60B0-47B3-970D-7B1ED7D6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22" y="1825625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D7ECA-8D1D-455E-8323-3FC67ACE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Экспорт в </a:t>
            </a:r>
            <a:r>
              <a:rPr lang="en-US" dirty="0"/>
              <a:t>Excel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6B56-1B11-413D-99E1-C4A35F46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388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Вот так это выглядит в </a:t>
            </a:r>
            <a:r>
              <a:rPr lang="ru-RU" dirty="0" err="1"/>
              <a:t>экселе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390A32-5CA9-45AB-A403-1DF9E946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555" y="1690688"/>
            <a:ext cx="7676444" cy="41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5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E5ECA-2493-46C9-810A-969E0358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FB16B-D2D0-4059-A32B-1DA6E60C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548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скриншоте отображен главный экран программы. В таблицу добавлено несколько композиций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318BFA-B02B-4E16-B3B5-BCEBC7AA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18" y="1651957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3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C5856-09EF-427C-BD40-F0C88AE3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CB393-CEF8-4191-BA35-BABED5CF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9522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меню Файл мы добавляем файлы или папку с песнями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ADE469-6CA0-477F-ACEF-EC11B281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41" y="1967869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23AED-72D5-458E-958F-931A35F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7D0B3-BA2F-4948-B3E2-AE6A6DFD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7" y="1825625"/>
            <a:ext cx="273191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диалоговом окне выбираем файлы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1E141-47BA-4B2B-85A4-ECEBBB88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07" y="1825625"/>
            <a:ext cx="9084616" cy="41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0E71E-4257-4624-950E-553BE635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35928-04CF-4596-B46F-BF68A2A9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Файлы добавлены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FE425A-0B84-4746-8691-1B7BB7F5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21" y="1738791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17B10-8A1C-4C09-A7F3-107E8B55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109C2-47B6-417B-A478-5B9F76F2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98" y="2017536"/>
            <a:ext cx="295840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нажатии на кнопку настройки вывода появляется окошко, в котором можно выбрать, какие столбцы будут отображены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43D38D-A8CB-423B-9604-7008EA73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96" y="1884099"/>
            <a:ext cx="7975824" cy="4121678"/>
          </a:xfrm>
          <a:prstGeom prst="rect">
            <a:avLst/>
          </a:prstGeom>
        </p:spPr>
      </p:pic>
      <p:pic>
        <p:nvPicPr>
          <p:cNvPr id="1030" name="Picture 6" descr="Картинки по запросу &quot;красный эллипс png&quot;">
            <a:extLst>
              <a:ext uri="{FF2B5EF4-FFF2-40B4-BE49-F238E27FC236}">
                <a16:creationId xmlns:a16="http://schemas.microsoft.com/office/drawing/2014/main" id="{BC367AEF-E534-4B8D-A142-B5EBAE20A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57" y="2129194"/>
            <a:ext cx="1563222" cy="79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&quot;красный эллипс png&quot;">
            <a:extLst>
              <a:ext uri="{FF2B5EF4-FFF2-40B4-BE49-F238E27FC236}">
                <a16:creationId xmlns:a16="http://schemas.microsoft.com/office/drawing/2014/main" id="{D0C22EAD-0002-47A3-A3CB-CE7039F4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53" y="4357776"/>
            <a:ext cx="3934258" cy="201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76788-7534-4E85-A9C4-E99A435D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AD938-9B71-4C31-9915-CF545A97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Некоторые поля в таблице можно редактировать. К примеру, можно изменить исполнителя.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25122E-1288-43FA-833E-1296771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626" y="3252902"/>
            <a:ext cx="5554328" cy="2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294ED-884A-4D70-A963-E77BDD8F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BA2D5-2864-4574-A817-82706D196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11" y="1904647"/>
            <a:ext cx="319193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Нажав на иконку сохранения, появляется уведомление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ADDCED-7586-4618-B616-D8668781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69" y="2013918"/>
            <a:ext cx="7573432" cy="4525006"/>
          </a:xfrm>
          <a:prstGeom prst="rect">
            <a:avLst/>
          </a:prstGeom>
        </p:spPr>
      </p:pic>
      <p:pic>
        <p:nvPicPr>
          <p:cNvPr id="5" name="Picture 6" descr="Картинки по запросу &quot;красный эллипс png&quot;">
            <a:extLst>
              <a:ext uri="{FF2B5EF4-FFF2-40B4-BE49-F238E27FC236}">
                <a16:creationId xmlns:a16="http://schemas.microsoft.com/office/drawing/2014/main" id="{8C022B0A-700D-463C-8218-4297FD5C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70" y="2253371"/>
            <a:ext cx="998308" cy="79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B3E3-6BE4-4241-954E-7AC9210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F3F0-F9F3-4DE4-AFBA-B785E3B7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126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также удалить одно или несколько полей в программе. Для начала выбираем поле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AADC85-F261-4F93-B587-86076603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20" y="2159919"/>
            <a:ext cx="7430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1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265</Words>
  <Application>Microsoft Office PowerPoint</Application>
  <PresentationFormat>Широкоэкранный</PresentationFormat>
  <Paragraphs>37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Разработка программы для систематизации хранимых аудиофайлов</vt:lpstr>
      <vt:lpstr>Главное окно программы</vt:lpstr>
      <vt:lpstr>Добавление файлов</vt:lpstr>
      <vt:lpstr>Добавление файлов</vt:lpstr>
      <vt:lpstr>Добавление файлов</vt:lpstr>
      <vt:lpstr>Настройки вывода</vt:lpstr>
      <vt:lpstr>Редактирование</vt:lpstr>
      <vt:lpstr>Редактирование</vt:lpstr>
      <vt:lpstr>Удаление</vt:lpstr>
      <vt:lpstr>Удаление</vt:lpstr>
      <vt:lpstr>Удаление</vt:lpstr>
      <vt:lpstr>Поиск</vt:lpstr>
      <vt:lpstr>Конструктор запросов</vt:lpstr>
      <vt:lpstr>Конструктор запросов</vt:lpstr>
      <vt:lpstr>Копирование файлов</vt:lpstr>
      <vt:lpstr>Копирование файлов</vt:lpstr>
      <vt:lpstr>Копирование файлов</vt:lpstr>
      <vt:lpstr>Экспорт в Excel</vt:lpstr>
      <vt:lpstr>Экспорт в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систематизации хранимых аудиофайлов</dc:title>
  <dc:creator>Арсений Сидоров</dc:creator>
  <cp:lastModifiedBy>Арсений Сидоров</cp:lastModifiedBy>
  <cp:revision>1</cp:revision>
  <dcterms:created xsi:type="dcterms:W3CDTF">2020-03-24T11:13:55Z</dcterms:created>
  <dcterms:modified xsi:type="dcterms:W3CDTF">2020-03-24T11:56:36Z</dcterms:modified>
</cp:coreProperties>
</file>