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46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38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6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4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7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2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5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3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6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55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5AFB-AE9E-45A5-8E97-5FD6627F9A5E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FC33-458B-420C-BD03-0FBA3485C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26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1839537" cy="108106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7200" dirty="0" smtClean="0"/>
              <a:t>C++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2753570" y="2866658"/>
            <a:ext cx="6684855" cy="11246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/>
              <a:t>Многомерные динамические массивы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64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динамические массивы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Многомерный </a:t>
            </a:r>
            <a:r>
              <a:rPr lang="ru-RU" b="1" dirty="0" smtClean="0"/>
              <a:t>массив </a:t>
            </a:r>
            <a:r>
              <a:rPr lang="ru-RU" dirty="0" smtClean="0"/>
              <a:t>– по своей </a:t>
            </a:r>
            <a:r>
              <a:rPr lang="ru-RU" dirty="0"/>
              <a:t>сути </a:t>
            </a:r>
            <a:r>
              <a:rPr lang="ru-RU" dirty="0" smtClean="0"/>
              <a:t>одномерен,</a:t>
            </a:r>
            <a:r>
              <a:rPr lang="en-US" dirty="0" smtClean="0"/>
              <a:t> </a:t>
            </a:r>
            <a:r>
              <a:rPr lang="ru-RU" dirty="0" smtClean="0"/>
              <a:t>так </a:t>
            </a:r>
            <a:r>
              <a:rPr lang="ru-RU" dirty="0"/>
              <a:t>как фактически представляет собой одномерный массив указателей (А), т.е. каждый элемент (A[i]) — это указатель на массив с конкретными </a:t>
            </a:r>
            <a:r>
              <a:rPr lang="ru-RU" dirty="0" smtClean="0"/>
              <a:t>значениями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Многомерные динамические массивы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888" y="2754358"/>
            <a:ext cx="6899488" cy="27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Многомерные динамические массивы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117"/>
          <a:stretch/>
        </p:blipFill>
        <p:spPr>
          <a:xfrm>
            <a:off x="2823439" y="2185639"/>
            <a:ext cx="6278300" cy="1650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34" y="4293442"/>
            <a:ext cx="6153305" cy="15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Перечисляемые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Перечисление (перечисляемый тип данных)</a:t>
            </a:r>
            <a:r>
              <a:rPr lang="ru-RU" dirty="0"/>
              <a:t> — это такой тип данных, где любое допустимое значение (которое называется перечислитель) представляет собой именованную (символьную) целочисленную </a:t>
            </a:r>
            <a:r>
              <a:rPr lang="ru-RU" dirty="0" smtClean="0"/>
              <a:t>константу.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Указатель на функцию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Указатель на функцию </a:t>
            </a:r>
            <a:r>
              <a:rPr lang="ru-RU" dirty="0" smtClean="0"/>
              <a:t>– это переменная, которая хранит адрес функции.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192" y="3635297"/>
            <a:ext cx="9130879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D365A99-7826-415F-9938-568762AB49E7}" vid="{65338073-7CED-4B24-A3AC-99690ADBDC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118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Theme1</vt:lpstr>
      <vt:lpstr>C++</vt:lpstr>
      <vt:lpstr>Многомерные динамические массивы</vt:lpstr>
      <vt:lpstr>Многомерные динамические массивы</vt:lpstr>
      <vt:lpstr>Многомерные динамические массивы</vt:lpstr>
      <vt:lpstr>Перечисляемые типы</vt:lpstr>
      <vt:lpstr>Указатель на функцию</vt:lpstr>
      <vt:lpstr>Синтаксис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Abdulla Ashurov</dc:creator>
  <cp:lastModifiedBy>Abdulla Ashurov</cp:lastModifiedBy>
  <cp:revision>6</cp:revision>
  <dcterms:created xsi:type="dcterms:W3CDTF">2022-01-17T07:44:09Z</dcterms:created>
  <dcterms:modified xsi:type="dcterms:W3CDTF">2022-01-17T07:55:17Z</dcterms:modified>
</cp:coreProperties>
</file>