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0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0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3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8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0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471E-747C-42CC-AF92-6BB4EDE0913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91E8-3C8D-4520-A354-5E8C3720F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839537" cy="10810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7200" dirty="0" smtClean="0"/>
              <a:t>C++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385861" y="2866658"/>
            <a:ext cx="5420274" cy="11246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Структуры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847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Структура</a:t>
            </a:r>
            <a:r>
              <a:rPr lang="ru-RU" dirty="0" smtClean="0"/>
              <a:t> – это множество, состоящее из одной или более переменных, возможно имеющих различные типы, объединенных под одним именем.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1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36" y="2544202"/>
            <a:ext cx="8569592" cy="35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памяти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47" y="2611921"/>
            <a:ext cx="933037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sizeof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языке С++ существует специальная унарная операция </a:t>
            </a:r>
            <a:r>
              <a:rPr lang="en-US" b="1" dirty="0" smtClean="0"/>
              <a:t>sizeof</a:t>
            </a:r>
            <a:r>
              <a:rPr lang="en-US" dirty="0" smtClean="0"/>
              <a:t>, </a:t>
            </a:r>
            <a:r>
              <a:rPr lang="ru-RU" dirty="0" smtClean="0"/>
              <a:t>которая возвращает размер своего операнда в байтах.</a:t>
            </a:r>
            <a:endParaRPr lang="en-US" dirty="0" smtClean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sizeof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315" y="3529573"/>
            <a:ext cx="10068634" cy="8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40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365A99-7826-415F-9938-568762AB49E7}" vid="{65338073-7CED-4B24-A3AC-99690ADBDC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71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Theme1</vt:lpstr>
      <vt:lpstr>C++</vt:lpstr>
      <vt:lpstr>Структура</vt:lpstr>
      <vt:lpstr>Синтаксис</vt:lpstr>
      <vt:lpstr>Распределение памяти</vt:lpstr>
      <vt:lpstr>Оператор sizeof</vt:lpstr>
      <vt:lpstr>Оператор sizeof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Abdulla Ashurov</dc:creator>
  <cp:lastModifiedBy>Abdulla Ashurov</cp:lastModifiedBy>
  <cp:revision>5</cp:revision>
  <dcterms:created xsi:type="dcterms:W3CDTF">2022-01-26T07:52:20Z</dcterms:created>
  <dcterms:modified xsi:type="dcterms:W3CDTF">2022-01-26T08:00:47Z</dcterms:modified>
</cp:coreProperties>
</file>