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1" r:id="rId5"/>
    <p:sldId id="265" r:id="rId6"/>
    <p:sldId id="266" r:id="rId7"/>
    <p:sldId id="257" r:id="rId8"/>
    <p:sldId id="263" r:id="rId9"/>
    <p:sldId id="258" r:id="rId10"/>
    <p:sldId id="264" r:id="rId11"/>
    <p:sldId id="260" r:id="rId12"/>
    <p:sldId id="26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Given 3 Celsius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 510 gradient assumes constant gradient between all 3 points.</a:t>
            </a:r>
          </a:p>
          <a:p>
            <a:pPr lvl="2"/>
            <a:r>
              <a:rPr lang="en-US" dirty="0"/>
              <a:t>3 Celsius values are (assumed to be) random at any point in time. Therefore the slope between any two points is also random.</a:t>
            </a:r>
          </a:p>
          <a:p>
            <a:pPr lvl="1"/>
            <a:r>
              <a:rPr lang="en-US" dirty="0"/>
              <a:t>Conversion between Celsius and RGB</a:t>
            </a:r>
          </a:p>
          <a:p>
            <a:pPr lvl="2"/>
            <a:r>
              <a:rPr lang="en-US" dirty="0"/>
              <a:t>Converting from RGB to “true” RGB from graphs and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Max degree Celsius – 110</a:t>
            </a:r>
          </a:p>
          <a:p>
            <a:pPr lvl="2"/>
            <a:r>
              <a:rPr lang="en-US" dirty="0"/>
              <a:t>Min degree Celsius – 0</a:t>
            </a:r>
          </a:p>
          <a:p>
            <a:pPr lvl="1"/>
            <a:r>
              <a:rPr lang="en-US" dirty="0"/>
              <a:t>510 Linear RGB Interpolation</a:t>
            </a:r>
          </a:p>
          <a:p>
            <a:pPr lvl="2"/>
            <a:r>
              <a:rPr lang="en-US" dirty="0"/>
              <a:t>RGB = (Scaling Factor)(Degree C)</a:t>
            </a:r>
          </a:p>
          <a:p>
            <a:pPr lvl="2"/>
            <a:r>
              <a:rPr lang="en-US" dirty="0"/>
              <a:t>Scaling Factor is a ratio</a:t>
            </a:r>
          </a:p>
          <a:p>
            <a:pPr lvl="2"/>
            <a:r>
              <a:rPr lang="en-US" dirty="0"/>
              <a:t>Scaling Factor = #RGB values / #Possible Degree C = 510 / 110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70" y="1690688"/>
            <a:ext cx="4611060" cy="2907825"/>
          </a:xfrm>
        </p:spPr>
      </p:pic>
      <p:sp>
        <p:nvSpPr>
          <p:cNvPr id="5" name="TextBox 4"/>
          <p:cNvSpPr txBox="1"/>
          <p:nvPr/>
        </p:nvSpPr>
        <p:spPr>
          <a:xfrm>
            <a:off x="8104908" y="477150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‘RGB’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513" y="1753985"/>
            <a:ext cx="1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– 3 Celsius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7" y="2511782"/>
            <a:ext cx="4723285" cy="1897749"/>
          </a:xfrm>
        </p:spPr>
      </p:pic>
    </p:spTree>
    <p:extLst>
      <p:ext uri="{BB962C8B-B14F-4D97-AF65-F5344CB8AC3E}">
        <p14:creationId xmlns:p14="http://schemas.microsoft.com/office/powerpoint/2010/main" val="32281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43" y="1684558"/>
            <a:ext cx="7348877" cy="5658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Vision</a:t>
            </a:r>
          </a:p>
        </p:txBody>
      </p:sp>
    </p:spTree>
    <p:extLst>
      <p:ext uri="{BB962C8B-B14F-4D97-AF65-F5344CB8AC3E}">
        <p14:creationId xmlns:p14="http://schemas.microsoft.com/office/powerpoint/2010/main" val="12410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3" y="1419152"/>
            <a:ext cx="6685547" cy="516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Filled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Windows.h</a:t>
            </a:r>
            <a:endParaRPr lang="en-US" dirty="0"/>
          </a:p>
          <a:p>
            <a:r>
              <a:rPr lang="en-US" dirty="0"/>
              <a:t>RECT – left, right, top, bottom</a:t>
            </a:r>
          </a:p>
          <a:p>
            <a:r>
              <a:rPr lang="en-US" dirty="0"/>
              <a:t>HBRUSH (</a:t>
            </a:r>
            <a:r>
              <a:rPr lang="en-US" dirty="0" err="1"/>
              <a:t>SolidBrush</a:t>
            </a:r>
            <a:r>
              <a:rPr lang="en-US" dirty="0"/>
              <a:t>)</a:t>
            </a:r>
          </a:p>
          <a:p>
            <a:r>
              <a:rPr lang="en-US" dirty="0"/>
              <a:t>RGB(red, green, blue)</a:t>
            </a:r>
          </a:p>
          <a:p>
            <a:r>
              <a:rPr lang="en-US" dirty="0" err="1"/>
              <a:t>FillRect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9" y="4463240"/>
            <a:ext cx="3450829" cy="1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of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colors are nice, but lack detail.</a:t>
            </a:r>
          </a:p>
          <a:p>
            <a:pPr lvl="1"/>
            <a:r>
              <a:rPr lang="en-US" dirty="0"/>
              <a:t>What is the temperature between the different points?</a:t>
            </a:r>
          </a:p>
          <a:p>
            <a:r>
              <a:rPr lang="en-US" dirty="0"/>
              <a:t>Solution: Interpolate data points between the measured locations.</a:t>
            </a:r>
          </a:p>
          <a:p>
            <a:pPr lvl="1"/>
            <a:r>
              <a:rPr lang="en-US" dirty="0"/>
              <a:t>Linear interpolation.</a:t>
            </a:r>
          </a:p>
          <a:p>
            <a:pPr lvl="2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	where	m = (y1 – y2)/(x1 – x2)</a:t>
            </a:r>
          </a:p>
          <a:p>
            <a:pPr lvl="1"/>
            <a:r>
              <a:rPr lang="en-US" dirty="0"/>
              <a:t>Quadradic interpolation</a:t>
            </a:r>
          </a:p>
          <a:p>
            <a:pPr lvl="2"/>
            <a:r>
              <a:rPr lang="en-US" dirty="0"/>
              <a:t>Y = a(x-h)^2 + c		where ‘h’ is the x offset and ‘a’ scales the rate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Between 2 Points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3" y="5357620"/>
            <a:ext cx="2867425" cy="990738"/>
          </a:xfrm>
        </p:spPr>
      </p:pic>
      <p:sp>
        <p:nvSpPr>
          <p:cNvPr id="8" name="TextBox 7"/>
          <p:cNvSpPr txBox="1"/>
          <p:nvPr/>
        </p:nvSpPr>
        <p:spPr>
          <a:xfrm>
            <a:off x="709127" y="1690688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4" y="1882639"/>
            <a:ext cx="3046362" cy="3033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127" y="1690688"/>
            <a:ext cx="597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 -RGB + 255</a:t>
            </a:r>
          </a:p>
          <a:p>
            <a:r>
              <a:rPr lang="en-US" dirty="0"/>
              <a:t>BLUE = RGB</a:t>
            </a:r>
          </a:p>
          <a:p>
            <a:endParaRPr lang="en-US" dirty="0"/>
          </a:p>
          <a:p>
            <a:r>
              <a:rPr lang="en-US" dirty="0"/>
              <a:t>Color(true RGB) = (RED, 0, BLUE)</a:t>
            </a: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gradient between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“hot” and “cold” conditions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Lacks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one wants a 2 color heat map!</a:t>
            </a:r>
          </a:p>
        </p:txBody>
      </p:sp>
    </p:spTree>
    <p:extLst>
      <p:ext uri="{BB962C8B-B14F-4D97-AF65-F5344CB8AC3E}">
        <p14:creationId xmlns:p14="http://schemas.microsoft.com/office/powerpoint/2010/main" val="362573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1020 RGB 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1690688"/>
            <a:ext cx="8161421" cy="2635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4519939"/>
            <a:ext cx="8305967" cy="97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48" y="1690688"/>
            <a:ext cx="318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colors (Red, Green, Blue) each with a range of 255 –&gt; </a:t>
            </a:r>
          </a:p>
          <a:p>
            <a:r>
              <a:rPr lang="en-US"/>
              <a:t>1020 different values (Assuming start condition of max blue and end condition of max red).</a:t>
            </a:r>
          </a:p>
          <a:p>
            <a:endParaRPr lang="en-US"/>
          </a:p>
          <a:p>
            <a:r>
              <a:rPr lang="en-US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Lots of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only hot and cold but warm</a:t>
            </a:r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color between heat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Hot? Cold?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3" y="2313817"/>
            <a:ext cx="3399294" cy="268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RGB Linear Interpolation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9" y="1690688"/>
            <a:ext cx="5247747" cy="3309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00" y="5000021"/>
            <a:ext cx="5201376" cy="1295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64" y="1690688"/>
            <a:ext cx="6241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 number of RGB values in half.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color and color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tell hot from cold from 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looking gradient between colors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93296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Quadratic RGB 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690688"/>
            <a:ext cx="6516009" cy="3410426"/>
          </a:xfrm>
        </p:spPr>
      </p:pic>
    </p:spTree>
    <p:extLst>
      <p:ext uri="{BB962C8B-B14F-4D97-AF65-F5344CB8AC3E}">
        <p14:creationId xmlns:p14="http://schemas.microsoft.com/office/powerpoint/2010/main" val="212059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FSAE Tire Temperature Visualization</vt:lpstr>
      <vt:lpstr>Background Information</vt:lpstr>
      <vt:lpstr>The Vision</vt:lpstr>
      <vt:lpstr>Printing Filled Rectangles</vt:lpstr>
      <vt:lpstr>Linear Interpolation of Data Points</vt:lpstr>
      <vt:lpstr>Linear Interpolation Between 2 Points</vt:lpstr>
      <vt:lpstr>1020 RGB Linear Interpolation</vt:lpstr>
      <vt:lpstr>510 RGB Linear Interpolation</vt:lpstr>
      <vt:lpstr>510 Quadratic RGB Interpolation</vt:lpstr>
      <vt:lpstr>RGB Gradient Given 3 Celsius Values</vt:lpstr>
      <vt:lpstr>Celsius to RGB Conversion</vt:lpstr>
      <vt:lpstr>Celsius to RGB Conversion</vt:lpstr>
      <vt:lpstr>RGB Gradient – 3 Celsius Values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Marshall Lindsay</cp:lastModifiedBy>
  <cp:revision>13</cp:revision>
  <dcterms:created xsi:type="dcterms:W3CDTF">2017-05-01T14:16:18Z</dcterms:created>
  <dcterms:modified xsi:type="dcterms:W3CDTF">2017-05-01T21:56:20Z</dcterms:modified>
</cp:coreProperties>
</file>