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70" r:id="rId3"/>
    <p:sldId id="271" r:id="rId4"/>
    <p:sldId id="275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FBA21-E163-4E8D-AFAA-7ACA4BA4394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44DD1-AC5C-49B1-AFBB-6A20A54D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730E-5284-4953-8624-3FE068A9D42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B592-6940-4924-A385-E102B057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26" y="1114893"/>
            <a:ext cx="3792216" cy="1156627"/>
          </a:xfrm>
          <a:prstGeom prst="rect">
            <a:avLst/>
          </a:prstGeom>
        </p:spPr>
      </p:pic>
      <p:sp>
        <p:nvSpPr>
          <p:cNvPr id="14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FSAE Tire Temperature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3878" y="4805265"/>
            <a:ext cx="23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ECE3220 Final Project</a:t>
            </a:r>
          </a:p>
          <a:p>
            <a:r>
              <a:rPr lang="en-US" dirty="0"/>
              <a:t>Marshall Lindsay</a:t>
            </a:r>
          </a:p>
          <a:p>
            <a:r>
              <a:rPr lang="en-US" dirty="0"/>
              <a:t>Max Houck</a:t>
            </a:r>
          </a:p>
        </p:txBody>
      </p:sp>
    </p:spTree>
    <p:extLst>
      <p:ext uri="{BB962C8B-B14F-4D97-AF65-F5344CB8AC3E}">
        <p14:creationId xmlns:p14="http://schemas.microsoft.com/office/powerpoint/2010/main" val="35644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Formula SAE?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6442" cy="4351338"/>
          </a:xfrm>
        </p:spPr>
        <p:txBody>
          <a:bodyPr/>
          <a:lstStyle/>
          <a:p>
            <a:r>
              <a:rPr lang="en-US" dirty="0"/>
              <a:t>Mostly Mechanical, Electrical, Computer Engineering Undergrads</a:t>
            </a:r>
          </a:p>
          <a:p>
            <a:r>
              <a:rPr lang="en-US" dirty="0"/>
              <a:t>Design and manufacture a ¼ scale formula style racecar every year</a:t>
            </a:r>
          </a:p>
          <a:p>
            <a:r>
              <a:rPr lang="en-US" dirty="0"/>
              <a:t>Compete in both driving and engineering design events</a:t>
            </a:r>
          </a:p>
          <a:p>
            <a:r>
              <a:rPr lang="en-US" dirty="0"/>
              <a:t>Headed to competition at FSAE Michigan in 4 days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75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Tire Temperature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076950" cy="4486275"/>
          </a:xfrm>
        </p:spPr>
        <p:txBody>
          <a:bodyPr/>
          <a:lstStyle/>
          <a:p>
            <a:r>
              <a:rPr lang="en-US" dirty="0"/>
              <a:t>Simple, cheap sensors designed by a previous student and used for data acquisition</a:t>
            </a:r>
          </a:p>
          <a:p>
            <a:r>
              <a:rPr lang="en-US" dirty="0"/>
              <a:t>Important to ensure suspension is acting properly and the tire is being properly utilized</a:t>
            </a:r>
          </a:p>
          <a:p>
            <a:r>
              <a:rPr lang="en-US" dirty="0"/>
              <a:t>Raw data is acquired via the car’s datalogging system but is difficult to interpret</a:t>
            </a:r>
          </a:p>
        </p:txBody>
      </p:sp>
      <p:pic>
        <p:nvPicPr>
          <p:cNvPr id="1026" name="Picture 2" descr="https://i.ytimg.com/vi/YcNStXDauRU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57174"/>
            <a:ext cx="44386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9650" y="2500072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Formula 1 IR Cameras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4" y="3109117"/>
            <a:ext cx="5019675" cy="811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3837" y="6391275"/>
            <a:ext cx="41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Mizzou Racing Tire Temp Sensors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867" y="4128081"/>
            <a:ext cx="2386795" cy="205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easy to code graphics package</a:t>
            </a:r>
          </a:p>
          <a:p>
            <a:r>
              <a:rPr lang="en-US" dirty="0"/>
              <a:t>Data smoothing and filtering algorithms</a:t>
            </a:r>
          </a:p>
          <a:p>
            <a:r>
              <a:rPr lang="en-US" dirty="0"/>
              <a:t>Expandability, so project can be added onto in the future to make it more useful</a:t>
            </a:r>
          </a:p>
          <a:p>
            <a:pPr lvl="1"/>
            <a:r>
              <a:rPr lang="en-US" dirty="0"/>
              <a:t>Integrate concepts outside the scope of this course</a:t>
            </a:r>
          </a:p>
          <a:p>
            <a:r>
              <a:rPr lang="en-US" dirty="0"/>
              <a:t>View logged data and also form a basis for real time telemetry</a:t>
            </a:r>
          </a:p>
        </p:txBody>
      </p:sp>
    </p:spTree>
    <p:extLst>
      <p:ext uri="{BB962C8B-B14F-4D97-AF65-F5344CB8AC3E}">
        <p14:creationId xmlns:p14="http://schemas.microsoft.com/office/powerpoint/2010/main" val="1607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60" y="1554110"/>
            <a:ext cx="1022274" cy="54764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1538502"/>
            <a:ext cx="2867425" cy="990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2" y="2605648"/>
            <a:ext cx="2133898" cy="857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9" y="3702617"/>
            <a:ext cx="2601670" cy="648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249" y="4451729"/>
            <a:ext cx="28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Iterations of color gradients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156464" y="1286950"/>
            <a:ext cx="607695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Implemented using a built-in </a:t>
            </a:r>
            <a:r>
              <a:rPr lang="en-US" dirty="0" err="1"/>
              <a:t>windows.h</a:t>
            </a:r>
            <a:r>
              <a:rPr lang="en-US" dirty="0"/>
              <a:t> library</a:t>
            </a:r>
          </a:p>
          <a:p>
            <a:r>
              <a:rPr lang="en-US" dirty="0"/>
              <a:t>Very simple to use as a proof of concept</a:t>
            </a:r>
          </a:p>
          <a:p>
            <a:pPr lvl="1"/>
            <a:r>
              <a:rPr lang="en-US" dirty="0"/>
              <a:t>A more complex graphics package may be implemented in the future</a:t>
            </a:r>
          </a:p>
          <a:p>
            <a:r>
              <a:rPr lang="en-US" dirty="0"/>
              <a:t>Color gradients were created using 510 and 1020 RGB algorithms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0740" y="5011947"/>
            <a:ext cx="547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FINAL PRODUCT</a:t>
            </a:r>
          </a:p>
        </p:txBody>
      </p:sp>
    </p:spTree>
    <p:extLst>
      <p:ext uri="{BB962C8B-B14F-4D97-AF65-F5344CB8AC3E}">
        <p14:creationId xmlns:p14="http://schemas.microsoft.com/office/powerpoint/2010/main" val="270701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approaches were implemented and tested</a:t>
            </a:r>
          </a:p>
          <a:p>
            <a:pPr lvl="1"/>
            <a:r>
              <a:rPr lang="en-US" dirty="0"/>
              <a:t>Buffered averaging</a:t>
            </a:r>
          </a:p>
          <a:p>
            <a:pPr lvl="1"/>
            <a:r>
              <a:rPr lang="en-US" dirty="0"/>
              <a:t>Linear interpolation</a:t>
            </a:r>
          </a:p>
          <a:p>
            <a:r>
              <a:rPr lang="en-US" dirty="0"/>
              <a:t>Smooth out erroneous data and make the graphics look nicer, while still maintaining meaningful data</a:t>
            </a:r>
          </a:p>
          <a:p>
            <a:r>
              <a:rPr lang="en-US" dirty="0"/>
              <a:t>Works for raw data from .txt file and with </a:t>
            </a:r>
            <a:r>
              <a:rPr lang="en-US"/>
              <a:t>incoming real time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6532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244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FSAE Tire Temperature Visualization</vt:lpstr>
      <vt:lpstr>What is Formula SAE?</vt:lpstr>
      <vt:lpstr>Tire Temperature Sensors</vt:lpstr>
      <vt:lpstr>Implementation</vt:lpstr>
      <vt:lpstr>Graphics</vt:lpstr>
      <vt:lpstr>Data Filtering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Lindsay, Marshall B. (MU-Student)</dc:creator>
  <cp:lastModifiedBy>MizzouRacing</cp:lastModifiedBy>
  <cp:revision>29</cp:revision>
  <dcterms:created xsi:type="dcterms:W3CDTF">2017-05-01T14:16:18Z</dcterms:created>
  <dcterms:modified xsi:type="dcterms:W3CDTF">2017-05-04T14:30:55Z</dcterms:modified>
</cp:coreProperties>
</file>