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4" r:id="rId3"/>
    <p:sldId id="305" r:id="rId4"/>
    <p:sldId id="306" r:id="rId5"/>
    <p:sldId id="307" r:id="rId6"/>
    <p:sldId id="309" r:id="rId7"/>
    <p:sldId id="308" r:id="rId8"/>
    <p:sldId id="310" r:id="rId9"/>
    <p:sldId id="311" r:id="rId10"/>
    <p:sldId id="314" r:id="rId11"/>
    <p:sldId id="312" r:id="rId12"/>
    <p:sldId id="313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40094-FA6B-CFCD-9A57-A857C3BF222D}" v="89" dt="2021-10-25T10:31:25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шуров Абдулла Бахрдир угли" userId="S::asurov_a@ru.itstep.org::8f4a464c-a2ff-4729-8461-c189de7f5232" providerId="AD" clId="Web-{33540094-FA6B-CFCD-9A57-A857C3BF222D}"/>
    <pc:docChg chg="addSld modSld sldOrd">
      <pc:chgData name="Ашуров Абдулла Бахрдир угли" userId="S::asurov_a@ru.itstep.org::8f4a464c-a2ff-4729-8461-c189de7f5232" providerId="AD" clId="Web-{33540094-FA6B-CFCD-9A57-A857C3BF222D}" dt="2021-10-25T10:31:25.992" v="81" actId="1076"/>
      <pc:docMkLst>
        <pc:docMk/>
      </pc:docMkLst>
      <pc:sldChg chg="modSp add ord replId">
        <pc:chgData name="Ашуров Абдулла Бахрдир угли" userId="S::asurov_a@ru.itstep.org::8f4a464c-a2ff-4729-8461-c189de7f5232" providerId="AD" clId="Web-{33540094-FA6B-CFCD-9A57-A857C3BF222D}" dt="2021-10-25T10:22:58.075" v="8" actId="1076"/>
        <pc:sldMkLst>
          <pc:docMk/>
          <pc:sldMk cId="3439255499" sldId="320"/>
        </pc:sldMkLst>
        <pc:spChg chg="mod">
          <ac:chgData name="Ашуров Абдулла Бахрдир угли" userId="S::asurov_a@ru.itstep.org::8f4a464c-a2ff-4729-8461-c189de7f5232" providerId="AD" clId="Web-{33540094-FA6B-CFCD-9A57-A857C3BF222D}" dt="2021-10-25T10:22:58.075" v="8" actId="1076"/>
          <ac:spMkLst>
            <pc:docMk/>
            <pc:sldMk cId="3439255499" sldId="320"/>
            <ac:spMk id="5" creationId="{952FEFD8-7289-4267-B788-1A809A5DE0D5}"/>
          </ac:spMkLst>
        </pc:spChg>
      </pc:sldChg>
      <pc:sldChg chg="addSp modSp new">
        <pc:chgData name="Ашуров Абдулла Бахрдир угли" userId="S::asurov_a@ru.itstep.org::8f4a464c-a2ff-4729-8461-c189de7f5232" providerId="AD" clId="Web-{33540094-FA6B-CFCD-9A57-A857C3BF222D}" dt="2021-10-25T10:23:36.701" v="17" actId="20577"/>
        <pc:sldMkLst>
          <pc:docMk/>
          <pc:sldMk cId="2417426001" sldId="321"/>
        </pc:sldMkLst>
        <pc:spChg chg="mod">
          <ac:chgData name="Ашуров Абдулла Бахрдир угли" userId="S::asurov_a@ru.itstep.org::8f4a464c-a2ff-4729-8461-c189de7f5232" providerId="AD" clId="Web-{33540094-FA6B-CFCD-9A57-A857C3BF222D}" dt="2021-10-25T10:23:36.701" v="17" actId="20577"/>
          <ac:spMkLst>
            <pc:docMk/>
            <pc:sldMk cId="2417426001" sldId="321"/>
            <ac:spMk id="2" creationId="{F6B959C9-CCE9-4FFB-9DD1-FDABB2EB319A}"/>
          </ac:spMkLst>
        </pc:spChg>
        <pc:spChg chg="mod">
          <ac:chgData name="Ашуров Абдулла Бахрдир угли" userId="S::asurov_a@ru.itstep.org::8f4a464c-a2ff-4729-8461-c189de7f5232" providerId="AD" clId="Web-{33540094-FA6B-CFCD-9A57-A857C3BF222D}" dt="2021-10-25T10:23:20.669" v="14" actId="20577"/>
          <ac:spMkLst>
            <pc:docMk/>
            <pc:sldMk cId="2417426001" sldId="321"/>
            <ac:spMk id="3" creationId="{98F1139C-1706-430E-8DB9-94850EE2D77E}"/>
          </ac:spMkLst>
        </pc:spChg>
        <pc:picChg chg="add">
          <ac:chgData name="Ашуров Абдулла Бахрдир угли" userId="S::asurov_a@ru.itstep.org::8f4a464c-a2ff-4729-8461-c189de7f5232" providerId="AD" clId="Web-{33540094-FA6B-CFCD-9A57-A857C3BF222D}" dt="2021-10-25T10:23:30.513" v="15"/>
          <ac:picMkLst>
            <pc:docMk/>
            <pc:sldMk cId="2417426001" sldId="321"/>
            <ac:picMk id="5" creationId="{4F08259E-ED1B-425A-BA60-2F8E29ED1A8E}"/>
          </ac:picMkLst>
        </pc:picChg>
      </pc:sldChg>
      <pc:sldChg chg="addSp delSp modSp new">
        <pc:chgData name="Ашуров Абдулла Бахрдир угли" userId="S::asurov_a@ru.itstep.org::8f4a464c-a2ff-4729-8461-c189de7f5232" providerId="AD" clId="Web-{33540094-FA6B-CFCD-9A57-A857C3BF222D}" dt="2021-10-25T10:24:10.873" v="25" actId="1076"/>
        <pc:sldMkLst>
          <pc:docMk/>
          <pc:sldMk cId="1585256064" sldId="322"/>
        </pc:sldMkLst>
        <pc:spChg chg="mod">
          <ac:chgData name="Ашуров Абдулла Бахрдир угли" userId="S::asurov_a@ru.itstep.org::8f4a464c-a2ff-4729-8461-c189de7f5232" providerId="AD" clId="Web-{33540094-FA6B-CFCD-9A57-A857C3BF222D}" dt="2021-10-25T10:23:59.436" v="19" actId="20577"/>
          <ac:spMkLst>
            <pc:docMk/>
            <pc:sldMk cId="1585256064" sldId="322"/>
            <ac:spMk id="2" creationId="{2BC71BAE-B63E-4675-8560-64FFB1FD18F3}"/>
          </ac:spMkLst>
        </pc:spChg>
        <pc:spChg chg="del">
          <ac:chgData name="Ашуров Абдулла Бахрдир угли" userId="S::asurov_a@ru.itstep.org::8f4a464c-a2ff-4729-8461-c189de7f5232" providerId="AD" clId="Web-{33540094-FA6B-CFCD-9A57-A857C3BF222D}" dt="2021-10-25T10:24:00.389" v="20"/>
          <ac:spMkLst>
            <pc:docMk/>
            <pc:sldMk cId="1585256064" sldId="322"/>
            <ac:spMk id="3" creationId="{ECDB90DE-A662-4B76-9F5F-5686AD453C28}"/>
          </ac:spMkLst>
        </pc:spChg>
        <pc:picChg chg="add mod ord">
          <ac:chgData name="Ашуров Абдулла Бахрдир угли" userId="S::asurov_a@ru.itstep.org::8f4a464c-a2ff-4729-8461-c189de7f5232" providerId="AD" clId="Web-{33540094-FA6B-CFCD-9A57-A857C3BF222D}" dt="2021-10-25T10:24:10.873" v="25" actId="1076"/>
          <ac:picMkLst>
            <pc:docMk/>
            <pc:sldMk cId="1585256064" sldId="322"/>
            <ac:picMk id="4" creationId="{8E67A589-B776-4BE7-B1D4-9AFB2527C20F}"/>
          </ac:picMkLst>
        </pc:picChg>
      </pc:sldChg>
      <pc:sldChg chg="addSp delSp modSp new">
        <pc:chgData name="Ашуров Абдулла Бахрдир угли" userId="S::asurov_a@ru.itstep.org::8f4a464c-a2ff-4729-8461-c189de7f5232" providerId="AD" clId="Web-{33540094-FA6B-CFCD-9A57-A857C3BF222D}" dt="2021-10-25T10:29:08.239" v="58" actId="1076"/>
        <pc:sldMkLst>
          <pc:docMk/>
          <pc:sldMk cId="1725797420" sldId="323"/>
        </pc:sldMkLst>
        <pc:spChg chg="mod">
          <ac:chgData name="Ашуров Абдулла Бахрдир угли" userId="S::asurov_a@ru.itstep.org::8f4a464c-a2ff-4729-8461-c189de7f5232" providerId="AD" clId="Web-{33540094-FA6B-CFCD-9A57-A857C3BF222D}" dt="2021-10-25T10:26:51.330" v="41" actId="20577"/>
          <ac:spMkLst>
            <pc:docMk/>
            <pc:sldMk cId="1725797420" sldId="323"/>
            <ac:spMk id="2" creationId="{24C7EAE1-0E3F-4202-80B8-9C5F2178749E}"/>
          </ac:spMkLst>
        </pc:spChg>
        <pc:spChg chg="del">
          <ac:chgData name="Ашуров Абдулла Бахрдир угли" userId="S::asurov_a@ru.itstep.org::8f4a464c-a2ff-4729-8461-c189de7f5232" providerId="AD" clId="Web-{33540094-FA6B-CFCD-9A57-A857C3BF222D}" dt="2021-10-25T10:26:30.861" v="27"/>
          <ac:spMkLst>
            <pc:docMk/>
            <pc:sldMk cId="1725797420" sldId="323"/>
            <ac:spMk id="3" creationId="{BBFA66C3-42CD-49DE-A7C4-227F0E7EFEE4}"/>
          </ac:spMkLst>
        </pc:spChg>
        <pc:picChg chg="add mod ord">
          <ac:chgData name="Ашуров Абдулла Бахрдир угли" userId="S::asurov_a@ru.itstep.org::8f4a464c-a2ff-4729-8461-c189de7f5232" providerId="AD" clId="Web-{33540094-FA6B-CFCD-9A57-A857C3BF222D}" dt="2021-10-25T10:29:08.239" v="58" actId="1076"/>
          <ac:picMkLst>
            <pc:docMk/>
            <pc:sldMk cId="1725797420" sldId="323"/>
            <ac:picMk id="4" creationId="{FFD2086D-CD0D-488F-BE94-825DBBE193FF}"/>
          </ac:picMkLst>
        </pc:picChg>
        <pc:picChg chg="add mod">
          <ac:chgData name="Ашуров Абдулла Бахрдир угли" userId="S::asurov_a@ru.itstep.org::8f4a464c-a2ff-4729-8461-c189de7f5232" providerId="AD" clId="Web-{33540094-FA6B-CFCD-9A57-A857C3BF222D}" dt="2021-10-25T10:29:06.067" v="57" actId="14100"/>
          <ac:picMkLst>
            <pc:docMk/>
            <pc:sldMk cId="1725797420" sldId="323"/>
            <ac:picMk id="5" creationId="{7B11FF4F-1E95-4DBA-A5F9-7CB8B9D67ED3}"/>
          </ac:picMkLst>
        </pc:picChg>
      </pc:sldChg>
      <pc:sldChg chg="addSp delSp modSp new">
        <pc:chgData name="Ашуров Абдулла Бахрдир угли" userId="S::asurov_a@ru.itstep.org::8f4a464c-a2ff-4729-8461-c189de7f5232" providerId="AD" clId="Web-{33540094-FA6B-CFCD-9A57-A857C3BF222D}" dt="2021-10-25T10:29:29.958" v="64" actId="20577"/>
        <pc:sldMkLst>
          <pc:docMk/>
          <pc:sldMk cId="2528128175" sldId="324"/>
        </pc:sldMkLst>
        <pc:spChg chg="mod">
          <ac:chgData name="Ашуров Абдулла Бахрдир угли" userId="S::asurov_a@ru.itstep.org::8f4a464c-a2ff-4729-8461-c189de7f5232" providerId="AD" clId="Web-{33540094-FA6B-CFCD-9A57-A857C3BF222D}" dt="2021-10-25T10:29:29.958" v="64" actId="20577"/>
          <ac:spMkLst>
            <pc:docMk/>
            <pc:sldMk cId="2528128175" sldId="324"/>
            <ac:spMk id="2" creationId="{E3245C44-F62F-4506-BC8F-AB83A4DADC94}"/>
          </ac:spMkLst>
        </pc:spChg>
        <pc:spChg chg="del">
          <ac:chgData name="Ашуров Абдулла Бахрдир угли" userId="S::asurov_a@ru.itstep.org::8f4a464c-a2ff-4729-8461-c189de7f5232" providerId="AD" clId="Web-{33540094-FA6B-CFCD-9A57-A857C3BF222D}" dt="2021-10-25T10:28:46.082" v="43"/>
          <ac:spMkLst>
            <pc:docMk/>
            <pc:sldMk cId="2528128175" sldId="324"/>
            <ac:spMk id="3" creationId="{E788DE5C-3CAA-4BF4-B8F2-8F747C4623F7}"/>
          </ac:spMkLst>
        </pc:spChg>
        <pc:spChg chg="add del mod">
          <ac:chgData name="Ашуров Абдулла Бахрдир угли" userId="S::asurov_a@ru.itstep.org::8f4a464c-a2ff-4729-8461-c189de7f5232" providerId="AD" clId="Web-{33540094-FA6B-CFCD-9A57-A857C3BF222D}" dt="2021-10-25T10:29:23.130" v="59"/>
          <ac:spMkLst>
            <pc:docMk/>
            <pc:sldMk cId="2528128175" sldId="324"/>
            <ac:spMk id="6" creationId="{E7CB666B-A9F2-4762-9AFC-8F905C99DCE2}"/>
          </ac:spMkLst>
        </pc:spChg>
        <pc:picChg chg="add del mod ord">
          <ac:chgData name="Ашуров Абдулла Бахрдир угли" userId="S::asurov_a@ru.itstep.org::8f4a464c-a2ff-4729-8461-c189de7f5232" providerId="AD" clId="Web-{33540094-FA6B-CFCD-9A57-A857C3BF222D}" dt="2021-10-25T10:28:54.098" v="52"/>
          <ac:picMkLst>
            <pc:docMk/>
            <pc:sldMk cId="2528128175" sldId="324"/>
            <ac:picMk id="4" creationId="{96CB54DF-B1ED-4EA7-8B56-359057F921CF}"/>
          </ac:picMkLst>
        </pc:picChg>
        <pc:picChg chg="add mod ord">
          <ac:chgData name="Ашуров Абдулла Бахрдир угли" userId="S::asurov_a@ru.itstep.org::8f4a464c-a2ff-4729-8461-c189de7f5232" providerId="AD" clId="Web-{33540094-FA6B-CFCD-9A57-A857C3BF222D}" dt="2021-10-25T10:29:23.130" v="59"/>
          <ac:picMkLst>
            <pc:docMk/>
            <pc:sldMk cId="2528128175" sldId="324"/>
            <ac:picMk id="7" creationId="{BC0633D8-4ECC-461F-B84A-05125C2FCFC6}"/>
          </ac:picMkLst>
        </pc:picChg>
      </pc:sldChg>
      <pc:sldChg chg="addSp delSp modSp new">
        <pc:chgData name="Ашуров Абдулла Бахрдир угли" userId="S::asurov_a@ru.itstep.org::8f4a464c-a2ff-4729-8461-c189de7f5232" providerId="AD" clId="Web-{33540094-FA6B-CFCD-9A57-A857C3BF222D}" dt="2021-10-25T10:30:02.740" v="75" actId="20577"/>
        <pc:sldMkLst>
          <pc:docMk/>
          <pc:sldMk cId="3843872473" sldId="325"/>
        </pc:sldMkLst>
        <pc:spChg chg="mod">
          <ac:chgData name="Ашуров Абдулла Бахрдир угли" userId="S::asurov_a@ru.itstep.org::8f4a464c-a2ff-4729-8461-c189de7f5232" providerId="AD" clId="Web-{33540094-FA6B-CFCD-9A57-A857C3BF222D}" dt="2021-10-25T10:30:02.740" v="75" actId="20577"/>
          <ac:spMkLst>
            <pc:docMk/>
            <pc:sldMk cId="3843872473" sldId="325"/>
            <ac:spMk id="2" creationId="{242C8F02-9769-46C5-B743-B2AE86A036D0}"/>
          </ac:spMkLst>
        </pc:spChg>
        <pc:spChg chg="del">
          <ac:chgData name="Ашуров Абдулла Бахрдир угли" userId="S::asurov_a@ru.itstep.org::8f4a464c-a2ff-4729-8461-c189de7f5232" providerId="AD" clId="Web-{33540094-FA6B-CFCD-9A57-A857C3BF222D}" dt="2021-10-25T10:29:48.287" v="66"/>
          <ac:spMkLst>
            <pc:docMk/>
            <pc:sldMk cId="3843872473" sldId="325"/>
            <ac:spMk id="3" creationId="{445DF59F-975F-4437-B21B-ECF8E2B037FD}"/>
          </ac:spMkLst>
        </pc:spChg>
        <pc:picChg chg="add mod ord modCrop">
          <ac:chgData name="Ашуров Абдулла Бахрдир угли" userId="S::asurov_a@ru.itstep.org::8f4a464c-a2ff-4729-8461-c189de7f5232" providerId="AD" clId="Web-{33540094-FA6B-CFCD-9A57-A857C3BF222D}" dt="2021-10-25T10:29:58.021" v="71" actId="1076"/>
          <ac:picMkLst>
            <pc:docMk/>
            <pc:sldMk cId="3843872473" sldId="325"/>
            <ac:picMk id="4" creationId="{DA2F499A-E908-47D5-841D-684827188B6E}"/>
          </ac:picMkLst>
        </pc:picChg>
      </pc:sldChg>
      <pc:sldChg chg="addSp delSp modSp new">
        <pc:chgData name="Ашуров Абдулла Бахрдир угли" userId="S::asurov_a@ru.itstep.org::8f4a464c-a2ff-4729-8461-c189de7f5232" providerId="AD" clId="Web-{33540094-FA6B-CFCD-9A57-A857C3BF222D}" dt="2021-10-25T10:31:25.992" v="81" actId="1076"/>
        <pc:sldMkLst>
          <pc:docMk/>
          <pc:sldMk cId="1376910340" sldId="326"/>
        </pc:sldMkLst>
        <pc:spChg chg="mod">
          <ac:chgData name="Ашуров Абдулла Бахрдир угли" userId="S::asurov_a@ru.itstep.org::8f4a464c-a2ff-4729-8461-c189de7f5232" providerId="AD" clId="Web-{33540094-FA6B-CFCD-9A57-A857C3BF222D}" dt="2021-10-25T10:31:05.320" v="78" actId="20577"/>
          <ac:spMkLst>
            <pc:docMk/>
            <pc:sldMk cId="1376910340" sldId="326"/>
            <ac:spMk id="2" creationId="{39EFFAB5-56BB-4F2D-BB29-A61DBEF3F698}"/>
          </ac:spMkLst>
        </pc:spChg>
        <pc:spChg chg="del">
          <ac:chgData name="Ашуров Абдулла Бахрдир угли" userId="S::asurov_a@ru.itstep.org::8f4a464c-a2ff-4729-8461-c189de7f5232" providerId="AD" clId="Web-{33540094-FA6B-CFCD-9A57-A857C3BF222D}" dt="2021-10-25T10:31:17.148" v="79"/>
          <ac:spMkLst>
            <pc:docMk/>
            <pc:sldMk cId="1376910340" sldId="326"/>
            <ac:spMk id="3" creationId="{08D0ACCA-D6F3-4C93-9E70-AF029B7F8689}"/>
          </ac:spMkLst>
        </pc:spChg>
        <pc:picChg chg="add mod ord">
          <ac:chgData name="Ашуров Абдулла Бахрдир угли" userId="S::asurov_a@ru.itstep.org::8f4a464c-a2ff-4729-8461-c189de7f5232" providerId="AD" clId="Web-{33540094-FA6B-CFCD-9A57-A857C3BF222D}" dt="2021-10-25T10:31:25.992" v="81" actId="1076"/>
          <ac:picMkLst>
            <pc:docMk/>
            <pc:sldMk cId="1376910340" sldId="326"/>
            <ac:picMk id="4" creationId="{68F3E596-C939-4077-BF14-380A891221D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E17E9-1A2D-4863-98E2-699965171F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0C1887F-3329-42A1-ACB1-BEEFA7910132}">
      <dgm:prSet phldrT="[Текст]"/>
      <dgm:spPr/>
      <dgm:t>
        <a:bodyPr/>
        <a:lstStyle/>
        <a:p>
          <a:r>
            <a:rPr lang="ru-RU" dirty="0"/>
            <a:t>Ошибка на этапе компиляции</a:t>
          </a:r>
        </a:p>
      </dgm:t>
    </dgm:pt>
    <dgm:pt modelId="{A171C0A1-CDFD-4E04-8BC7-F25B1C7E9689}" type="parTrans" cxnId="{EBDDC7C0-6E20-4165-B892-FFF788FB785C}">
      <dgm:prSet/>
      <dgm:spPr/>
      <dgm:t>
        <a:bodyPr/>
        <a:lstStyle/>
        <a:p>
          <a:endParaRPr lang="ru-RU"/>
        </a:p>
      </dgm:t>
    </dgm:pt>
    <dgm:pt modelId="{2B634263-999A-4E7C-9FDE-317A13CBF61E}" type="sibTrans" cxnId="{EBDDC7C0-6E20-4165-B892-FFF788FB785C}">
      <dgm:prSet/>
      <dgm:spPr/>
      <dgm:t>
        <a:bodyPr/>
        <a:lstStyle/>
        <a:p>
          <a:endParaRPr lang="ru-RU"/>
        </a:p>
      </dgm:t>
    </dgm:pt>
    <dgm:pt modelId="{E6154FD2-0CB0-4B7C-BEA5-CB8CEE12F59A}">
      <dgm:prSet phldrT="[Текст]"/>
      <dgm:spPr/>
      <dgm:t>
        <a:bodyPr/>
        <a:lstStyle/>
        <a:p>
          <a:r>
            <a:rPr lang="ru-RU" dirty="0"/>
            <a:t>Ошибка синтаксиса, которую, к счастью, не пропустит компилятор</a:t>
          </a:r>
        </a:p>
      </dgm:t>
    </dgm:pt>
    <dgm:pt modelId="{94EBB680-2F67-4210-9E46-4FF726A3D0C3}" type="parTrans" cxnId="{94A8255F-2AFC-4023-A29B-8C01160BA06A}">
      <dgm:prSet/>
      <dgm:spPr/>
      <dgm:t>
        <a:bodyPr/>
        <a:lstStyle/>
        <a:p>
          <a:endParaRPr lang="ru-RU"/>
        </a:p>
      </dgm:t>
    </dgm:pt>
    <dgm:pt modelId="{AB98A99B-7CBC-4432-9E22-FD8DF41C8E1E}" type="sibTrans" cxnId="{94A8255F-2AFC-4023-A29B-8C01160BA06A}">
      <dgm:prSet/>
      <dgm:spPr/>
      <dgm:t>
        <a:bodyPr/>
        <a:lstStyle/>
        <a:p>
          <a:endParaRPr lang="ru-RU"/>
        </a:p>
      </dgm:t>
    </dgm:pt>
    <dgm:pt modelId="{F4311912-37D4-4527-954C-E5AC6A42BA2E}">
      <dgm:prSet phldrT="[Текст]"/>
      <dgm:spPr/>
      <dgm:t>
        <a:bodyPr/>
        <a:lstStyle/>
        <a:p>
          <a:r>
            <a:rPr lang="ru-RU" dirty="0"/>
            <a:t>Ошибка на этапе выполнения</a:t>
          </a:r>
        </a:p>
      </dgm:t>
    </dgm:pt>
    <dgm:pt modelId="{F7089B28-7738-4F12-92F1-EEE6D9E5FE9B}" type="parTrans" cxnId="{6B2F4A4B-AC5C-4C65-AF27-F9F2C661A1DE}">
      <dgm:prSet/>
      <dgm:spPr/>
      <dgm:t>
        <a:bodyPr/>
        <a:lstStyle/>
        <a:p>
          <a:endParaRPr lang="ru-RU"/>
        </a:p>
      </dgm:t>
    </dgm:pt>
    <dgm:pt modelId="{5BAB167B-7BCF-4675-BA6A-5BFA8F9B3192}" type="sibTrans" cxnId="{6B2F4A4B-AC5C-4C65-AF27-F9F2C661A1DE}">
      <dgm:prSet/>
      <dgm:spPr/>
      <dgm:t>
        <a:bodyPr/>
        <a:lstStyle/>
        <a:p>
          <a:endParaRPr lang="ru-RU"/>
        </a:p>
      </dgm:t>
    </dgm:pt>
    <dgm:pt modelId="{A0E6BDE7-50A3-4C2E-9ADC-D6E1340F64DD}">
      <dgm:prSet phldrT="[Текст]"/>
      <dgm:spPr/>
      <dgm:t>
        <a:bodyPr/>
        <a:lstStyle/>
        <a:p>
          <a:r>
            <a:rPr lang="ru-RU" dirty="0"/>
            <a:t>Является следствием неправильного работы программы</a:t>
          </a:r>
        </a:p>
      </dgm:t>
    </dgm:pt>
    <dgm:pt modelId="{5B144AF7-8184-4579-92A5-59D644912F91}" type="parTrans" cxnId="{8340D1A1-85B9-41A9-BE9F-33A986F271C5}">
      <dgm:prSet/>
      <dgm:spPr/>
      <dgm:t>
        <a:bodyPr/>
        <a:lstStyle/>
        <a:p>
          <a:endParaRPr lang="ru-RU"/>
        </a:p>
      </dgm:t>
    </dgm:pt>
    <dgm:pt modelId="{10BD709F-C0CA-4399-8DD0-E7CE940B0BEE}" type="sibTrans" cxnId="{8340D1A1-85B9-41A9-BE9F-33A986F271C5}">
      <dgm:prSet/>
      <dgm:spPr/>
      <dgm:t>
        <a:bodyPr/>
        <a:lstStyle/>
        <a:p>
          <a:endParaRPr lang="ru-RU"/>
        </a:p>
      </dgm:t>
    </dgm:pt>
    <dgm:pt modelId="{F64A1BFB-42EB-4559-A9DC-0A0F56C35AA6}" type="pres">
      <dgm:prSet presAssocID="{E44E17E9-1A2D-4863-98E2-699965171F81}" presName="linear" presStyleCnt="0">
        <dgm:presLayoutVars>
          <dgm:animLvl val="lvl"/>
          <dgm:resizeHandles val="exact"/>
        </dgm:presLayoutVars>
      </dgm:prSet>
      <dgm:spPr/>
    </dgm:pt>
    <dgm:pt modelId="{1F2294CA-6EEF-458F-83B2-DED9D0F200CD}" type="pres">
      <dgm:prSet presAssocID="{90C1887F-3329-42A1-ACB1-BEEFA79101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34E671-2D6E-4BBD-88D2-B1ECC186CFC6}" type="pres">
      <dgm:prSet presAssocID="{90C1887F-3329-42A1-ACB1-BEEFA7910132}" presName="childText" presStyleLbl="revTx" presStyleIdx="0" presStyleCnt="2">
        <dgm:presLayoutVars>
          <dgm:bulletEnabled val="1"/>
        </dgm:presLayoutVars>
      </dgm:prSet>
      <dgm:spPr/>
    </dgm:pt>
    <dgm:pt modelId="{09AA545A-9B4F-474D-8506-4FECAE860FD5}" type="pres">
      <dgm:prSet presAssocID="{F4311912-37D4-4527-954C-E5AC6A42BA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8D9F5E7-BB82-4F1E-B16F-544F8945F671}" type="pres">
      <dgm:prSet presAssocID="{F4311912-37D4-4527-954C-E5AC6A42BA2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DE87B03-D5EB-437A-8DEE-F2A4A6E9333C}" type="presOf" srcId="{F4311912-37D4-4527-954C-E5AC6A42BA2E}" destId="{09AA545A-9B4F-474D-8506-4FECAE860FD5}" srcOrd="0" destOrd="0" presId="urn:microsoft.com/office/officeart/2005/8/layout/vList2"/>
    <dgm:cxn modelId="{69242416-0D57-46CA-BF07-2DB1D70A8D33}" type="presOf" srcId="{A0E6BDE7-50A3-4C2E-9ADC-D6E1340F64DD}" destId="{D8D9F5E7-BB82-4F1E-B16F-544F8945F671}" srcOrd="0" destOrd="0" presId="urn:microsoft.com/office/officeart/2005/8/layout/vList2"/>
    <dgm:cxn modelId="{94A8255F-2AFC-4023-A29B-8C01160BA06A}" srcId="{90C1887F-3329-42A1-ACB1-BEEFA7910132}" destId="{E6154FD2-0CB0-4B7C-BEA5-CB8CEE12F59A}" srcOrd="0" destOrd="0" parTransId="{94EBB680-2F67-4210-9E46-4FF726A3D0C3}" sibTransId="{AB98A99B-7CBC-4432-9E22-FD8DF41C8E1E}"/>
    <dgm:cxn modelId="{6B2F4A4B-AC5C-4C65-AF27-F9F2C661A1DE}" srcId="{E44E17E9-1A2D-4863-98E2-699965171F81}" destId="{F4311912-37D4-4527-954C-E5AC6A42BA2E}" srcOrd="1" destOrd="0" parTransId="{F7089B28-7738-4F12-92F1-EEE6D9E5FE9B}" sibTransId="{5BAB167B-7BCF-4675-BA6A-5BFA8F9B3192}"/>
    <dgm:cxn modelId="{8340D1A1-85B9-41A9-BE9F-33A986F271C5}" srcId="{F4311912-37D4-4527-954C-E5AC6A42BA2E}" destId="{A0E6BDE7-50A3-4C2E-9ADC-D6E1340F64DD}" srcOrd="0" destOrd="0" parTransId="{5B144AF7-8184-4579-92A5-59D644912F91}" sibTransId="{10BD709F-C0CA-4399-8DD0-E7CE940B0BEE}"/>
    <dgm:cxn modelId="{EBDDC7C0-6E20-4165-B892-FFF788FB785C}" srcId="{E44E17E9-1A2D-4863-98E2-699965171F81}" destId="{90C1887F-3329-42A1-ACB1-BEEFA7910132}" srcOrd="0" destOrd="0" parTransId="{A171C0A1-CDFD-4E04-8BC7-F25B1C7E9689}" sibTransId="{2B634263-999A-4E7C-9FDE-317A13CBF61E}"/>
    <dgm:cxn modelId="{84BDBCC4-D534-410B-9871-8980302CD58B}" type="presOf" srcId="{90C1887F-3329-42A1-ACB1-BEEFA7910132}" destId="{1F2294CA-6EEF-458F-83B2-DED9D0F200CD}" srcOrd="0" destOrd="0" presId="urn:microsoft.com/office/officeart/2005/8/layout/vList2"/>
    <dgm:cxn modelId="{56A04AC7-5D9D-46E0-9783-38924203C0C8}" type="presOf" srcId="{E6154FD2-0CB0-4B7C-BEA5-CB8CEE12F59A}" destId="{5834E671-2D6E-4BBD-88D2-B1ECC186CFC6}" srcOrd="0" destOrd="0" presId="urn:microsoft.com/office/officeart/2005/8/layout/vList2"/>
    <dgm:cxn modelId="{B1D73DD9-9FD4-4094-A562-CA8F623221C9}" type="presOf" srcId="{E44E17E9-1A2D-4863-98E2-699965171F81}" destId="{F64A1BFB-42EB-4559-A9DC-0A0F56C35AA6}" srcOrd="0" destOrd="0" presId="urn:microsoft.com/office/officeart/2005/8/layout/vList2"/>
    <dgm:cxn modelId="{31286DCA-196F-4B87-9C10-BF19E2D03F64}" type="presParOf" srcId="{F64A1BFB-42EB-4559-A9DC-0A0F56C35AA6}" destId="{1F2294CA-6EEF-458F-83B2-DED9D0F200CD}" srcOrd="0" destOrd="0" presId="urn:microsoft.com/office/officeart/2005/8/layout/vList2"/>
    <dgm:cxn modelId="{1DF8E82F-ED01-423E-B6F6-A5A6BAB6A930}" type="presParOf" srcId="{F64A1BFB-42EB-4559-A9DC-0A0F56C35AA6}" destId="{5834E671-2D6E-4BBD-88D2-B1ECC186CFC6}" srcOrd="1" destOrd="0" presId="urn:microsoft.com/office/officeart/2005/8/layout/vList2"/>
    <dgm:cxn modelId="{62FA736A-FC81-488B-9B3C-9C8198585838}" type="presParOf" srcId="{F64A1BFB-42EB-4559-A9DC-0A0F56C35AA6}" destId="{09AA545A-9B4F-474D-8506-4FECAE860FD5}" srcOrd="2" destOrd="0" presId="urn:microsoft.com/office/officeart/2005/8/layout/vList2"/>
    <dgm:cxn modelId="{D778DB38-DAB8-42A7-A33A-9C7C05ABB33C}" type="presParOf" srcId="{F64A1BFB-42EB-4559-A9DC-0A0F56C35AA6}" destId="{D8D9F5E7-BB82-4F1E-B16F-544F8945F67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C8FF3-E1A4-4F0F-B8D9-C8C4D5F420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239176-DBF8-498F-A20C-18DFDECA83CF}">
      <dgm:prSet phldrT="[Текст]"/>
      <dgm:spPr/>
      <dgm:t>
        <a:bodyPr/>
        <a:lstStyle/>
        <a:p>
          <a:r>
            <a:rPr lang="en-US" dirty="0"/>
            <a:t>F10</a:t>
          </a:r>
          <a:endParaRPr lang="ru-RU" dirty="0"/>
        </a:p>
      </dgm:t>
    </dgm:pt>
    <dgm:pt modelId="{A545BF6E-18B3-4C34-AB70-F6BC13FA886E}" type="parTrans" cxnId="{73E13E6D-AF71-42A9-9470-AB38E0BBE6F2}">
      <dgm:prSet/>
      <dgm:spPr/>
      <dgm:t>
        <a:bodyPr/>
        <a:lstStyle/>
        <a:p>
          <a:endParaRPr lang="ru-RU"/>
        </a:p>
      </dgm:t>
    </dgm:pt>
    <dgm:pt modelId="{65BD6F1A-BFAB-4168-A5C9-23F698A354D6}" type="sibTrans" cxnId="{73E13E6D-AF71-42A9-9470-AB38E0BBE6F2}">
      <dgm:prSet/>
      <dgm:spPr/>
      <dgm:t>
        <a:bodyPr/>
        <a:lstStyle/>
        <a:p>
          <a:endParaRPr lang="ru-RU"/>
        </a:p>
      </dgm:t>
    </dgm:pt>
    <dgm:pt modelId="{FCF0658F-C564-4F48-8758-54714F7C500B}">
      <dgm:prSet phldrT="[Текст]"/>
      <dgm:spPr/>
      <dgm:t>
        <a:bodyPr/>
        <a:lstStyle/>
        <a:p>
          <a:r>
            <a:rPr lang="ru-RU" dirty="0"/>
            <a:t>Пошаговая откладка программы</a:t>
          </a:r>
        </a:p>
      </dgm:t>
    </dgm:pt>
    <dgm:pt modelId="{FCC74888-4872-48C4-A081-C7F3D0DB1E1A}" type="parTrans" cxnId="{370F7D48-5DC2-4426-B394-AB6961316E14}">
      <dgm:prSet/>
      <dgm:spPr/>
      <dgm:t>
        <a:bodyPr/>
        <a:lstStyle/>
        <a:p>
          <a:endParaRPr lang="ru-RU"/>
        </a:p>
      </dgm:t>
    </dgm:pt>
    <dgm:pt modelId="{1A7C356E-205A-4673-B545-1DF32DC8A239}" type="sibTrans" cxnId="{370F7D48-5DC2-4426-B394-AB6961316E14}">
      <dgm:prSet/>
      <dgm:spPr/>
      <dgm:t>
        <a:bodyPr/>
        <a:lstStyle/>
        <a:p>
          <a:endParaRPr lang="ru-RU"/>
        </a:p>
      </dgm:t>
    </dgm:pt>
    <dgm:pt modelId="{8DAFB3A9-FBFB-4491-A5A4-F754B68AE17D}">
      <dgm:prSet phldrT="[Текст]"/>
      <dgm:spPr/>
      <dgm:t>
        <a:bodyPr/>
        <a:lstStyle/>
        <a:p>
          <a:r>
            <a:rPr lang="en-US" dirty="0"/>
            <a:t>Shift+F</a:t>
          </a:r>
          <a:r>
            <a:rPr lang="ru-RU" dirty="0"/>
            <a:t>5</a:t>
          </a:r>
        </a:p>
      </dgm:t>
    </dgm:pt>
    <dgm:pt modelId="{8B7F2CB3-7352-4D12-A7DC-57B0C8B0B61C}" type="parTrans" cxnId="{5E7E8F67-1F77-4A11-A6EE-911E579C8BE0}">
      <dgm:prSet/>
      <dgm:spPr/>
      <dgm:t>
        <a:bodyPr/>
        <a:lstStyle/>
        <a:p>
          <a:endParaRPr lang="ru-RU"/>
        </a:p>
      </dgm:t>
    </dgm:pt>
    <dgm:pt modelId="{7FEA2C4E-7DC1-4D9D-B4DE-510481B2C945}" type="sibTrans" cxnId="{5E7E8F67-1F77-4A11-A6EE-911E579C8BE0}">
      <dgm:prSet/>
      <dgm:spPr/>
      <dgm:t>
        <a:bodyPr/>
        <a:lstStyle/>
        <a:p>
          <a:endParaRPr lang="ru-RU"/>
        </a:p>
      </dgm:t>
    </dgm:pt>
    <dgm:pt modelId="{BB044490-D1F1-4CF2-8181-0E108E0C66E8}">
      <dgm:prSet phldrT="[Текст]"/>
      <dgm:spPr/>
      <dgm:t>
        <a:bodyPr/>
        <a:lstStyle/>
        <a:p>
          <a:r>
            <a:rPr lang="ru-RU" dirty="0"/>
            <a:t>Если вы хотите остановить отладчик раньше, чем завершиться анализ кода</a:t>
          </a:r>
        </a:p>
      </dgm:t>
    </dgm:pt>
    <dgm:pt modelId="{51984B16-9174-4191-96B1-530B2D432773}" type="parTrans" cxnId="{E7C17411-8087-44CA-9CD3-1AD5C6101F21}">
      <dgm:prSet/>
      <dgm:spPr/>
      <dgm:t>
        <a:bodyPr/>
        <a:lstStyle/>
        <a:p>
          <a:endParaRPr lang="ru-RU"/>
        </a:p>
      </dgm:t>
    </dgm:pt>
    <dgm:pt modelId="{307A4B5F-9EFE-445B-8D84-E967AA333C0E}" type="sibTrans" cxnId="{E7C17411-8087-44CA-9CD3-1AD5C6101F21}">
      <dgm:prSet/>
      <dgm:spPr/>
      <dgm:t>
        <a:bodyPr/>
        <a:lstStyle/>
        <a:p>
          <a:endParaRPr lang="ru-RU"/>
        </a:p>
      </dgm:t>
    </dgm:pt>
    <dgm:pt modelId="{5C9B4DFA-8443-4059-BC97-6EC22F355BF0}" type="pres">
      <dgm:prSet presAssocID="{BFBC8FF3-E1A4-4F0F-B8D9-C8C4D5F4207F}" presName="linear" presStyleCnt="0">
        <dgm:presLayoutVars>
          <dgm:animLvl val="lvl"/>
          <dgm:resizeHandles val="exact"/>
        </dgm:presLayoutVars>
      </dgm:prSet>
      <dgm:spPr/>
    </dgm:pt>
    <dgm:pt modelId="{1A26697E-BF15-488E-80D5-43A17F7A52E2}" type="pres">
      <dgm:prSet presAssocID="{C3239176-DBF8-498F-A20C-18DFDECA83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5C68B0-3871-4333-85D4-A7F689D72D80}" type="pres">
      <dgm:prSet presAssocID="{C3239176-DBF8-498F-A20C-18DFDECA83CF}" presName="childText" presStyleLbl="revTx" presStyleIdx="0" presStyleCnt="2">
        <dgm:presLayoutVars>
          <dgm:bulletEnabled val="1"/>
        </dgm:presLayoutVars>
      </dgm:prSet>
      <dgm:spPr/>
    </dgm:pt>
    <dgm:pt modelId="{C5E4EDB9-4F89-4318-BCC1-4E82DFBF1E4F}" type="pres">
      <dgm:prSet presAssocID="{8DAFB3A9-FBFB-4491-A5A4-F754B68AE1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7E1DC3-8F20-4C58-846D-76637EA463FE}" type="pres">
      <dgm:prSet presAssocID="{8DAFB3A9-FBFB-4491-A5A4-F754B68AE17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222B09-2FDF-464F-858D-EF31CB77C7AD}" type="presOf" srcId="{BFBC8FF3-E1A4-4F0F-B8D9-C8C4D5F4207F}" destId="{5C9B4DFA-8443-4059-BC97-6EC22F355BF0}" srcOrd="0" destOrd="0" presId="urn:microsoft.com/office/officeart/2005/8/layout/vList2"/>
    <dgm:cxn modelId="{E7C17411-8087-44CA-9CD3-1AD5C6101F21}" srcId="{8DAFB3A9-FBFB-4491-A5A4-F754B68AE17D}" destId="{BB044490-D1F1-4CF2-8181-0E108E0C66E8}" srcOrd="0" destOrd="0" parTransId="{51984B16-9174-4191-96B1-530B2D432773}" sibTransId="{307A4B5F-9EFE-445B-8D84-E967AA333C0E}"/>
    <dgm:cxn modelId="{1398A242-DE42-4B4A-A811-78DC654230E6}" type="presOf" srcId="{FCF0658F-C564-4F48-8758-54714F7C500B}" destId="{455C68B0-3871-4333-85D4-A7F689D72D80}" srcOrd="0" destOrd="0" presId="urn:microsoft.com/office/officeart/2005/8/layout/vList2"/>
    <dgm:cxn modelId="{6A60F943-2F67-4919-9E07-C17B8C998C7F}" type="presOf" srcId="{C3239176-DBF8-498F-A20C-18DFDECA83CF}" destId="{1A26697E-BF15-488E-80D5-43A17F7A52E2}" srcOrd="0" destOrd="0" presId="urn:microsoft.com/office/officeart/2005/8/layout/vList2"/>
    <dgm:cxn modelId="{5E7E8F67-1F77-4A11-A6EE-911E579C8BE0}" srcId="{BFBC8FF3-E1A4-4F0F-B8D9-C8C4D5F4207F}" destId="{8DAFB3A9-FBFB-4491-A5A4-F754B68AE17D}" srcOrd="1" destOrd="0" parTransId="{8B7F2CB3-7352-4D12-A7DC-57B0C8B0B61C}" sibTransId="{7FEA2C4E-7DC1-4D9D-B4DE-510481B2C945}"/>
    <dgm:cxn modelId="{370F7D48-5DC2-4426-B394-AB6961316E14}" srcId="{C3239176-DBF8-498F-A20C-18DFDECA83CF}" destId="{FCF0658F-C564-4F48-8758-54714F7C500B}" srcOrd="0" destOrd="0" parTransId="{FCC74888-4872-48C4-A081-C7F3D0DB1E1A}" sibTransId="{1A7C356E-205A-4673-B545-1DF32DC8A239}"/>
    <dgm:cxn modelId="{73E13E6D-AF71-42A9-9470-AB38E0BBE6F2}" srcId="{BFBC8FF3-E1A4-4F0F-B8D9-C8C4D5F4207F}" destId="{C3239176-DBF8-498F-A20C-18DFDECA83CF}" srcOrd="0" destOrd="0" parTransId="{A545BF6E-18B3-4C34-AB70-F6BC13FA886E}" sibTransId="{65BD6F1A-BFAB-4168-A5C9-23F698A354D6}"/>
    <dgm:cxn modelId="{714A55ED-34A9-45CD-AEAC-478CAC6753A1}" type="presOf" srcId="{BB044490-D1F1-4CF2-8181-0E108E0C66E8}" destId="{697E1DC3-8F20-4C58-846D-76637EA463FE}" srcOrd="0" destOrd="0" presId="urn:microsoft.com/office/officeart/2005/8/layout/vList2"/>
    <dgm:cxn modelId="{3B8694F4-3BBD-4831-BB4F-55AA96DCDDBF}" type="presOf" srcId="{8DAFB3A9-FBFB-4491-A5A4-F754B68AE17D}" destId="{C5E4EDB9-4F89-4318-BCC1-4E82DFBF1E4F}" srcOrd="0" destOrd="0" presId="urn:microsoft.com/office/officeart/2005/8/layout/vList2"/>
    <dgm:cxn modelId="{B6D34FF0-5054-4A20-A38E-F8B4793D3B2C}" type="presParOf" srcId="{5C9B4DFA-8443-4059-BC97-6EC22F355BF0}" destId="{1A26697E-BF15-488E-80D5-43A17F7A52E2}" srcOrd="0" destOrd="0" presId="urn:microsoft.com/office/officeart/2005/8/layout/vList2"/>
    <dgm:cxn modelId="{06430A37-EC5A-46C4-BEB2-3F0D6EB6DD49}" type="presParOf" srcId="{5C9B4DFA-8443-4059-BC97-6EC22F355BF0}" destId="{455C68B0-3871-4333-85D4-A7F689D72D80}" srcOrd="1" destOrd="0" presId="urn:microsoft.com/office/officeart/2005/8/layout/vList2"/>
    <dgm:cxn modelId="{8E0805AC-93BC-43C0-B19C-5A5337A88625}" type="presParOf" srcId="{5C9B4DFA-8443-4059-BC97-6EC22F355BF0}" destId="{C5E4EDB9-4F89-4318-BCC1-4E82DFBF1E4F}" srcOrd="2" destOrd="0" presId="urn:microsoft.com/office/officeart/2005/8/layout/vList2"/>
    <dgm:cxn modelId="{7953E39B-AAA9-4FAC-8667-1FA32278E4D0}" type="presParOf" srcId="{5C9B4DFA-8443-4059-BC97-6EC22F355BF0}" destId="{697E1DC3-8F20-4C58-846D-76637EA463F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294CA-6EEF-458F-83B2-DED9D0F200CD}">
      <dsp:nvSpPr>
        <dsp:cNvPr id="0" name=""/>
        <dsp:cNvSpPr/>
      </dsp:nvSpPr>
      <dsp:spPr>
        <a:xfrm>
          <a:off x="0" y="81525"/>
          <a:ext cx="10167937" cy="95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Ошибка на этапе компиляции</a:t>
          </a:r>
        </a:p>
      </dsp:txBody>
      <dsp:txXfrm>
        <a:off x="46777" y="128302"/>
        <a:ext cx="10074383" cy="864676"/>
      </dsp:txXfrm>
    </dsp:sp>
    <dsp:sp modelId="{5834E671-2D6E-4BBD-88D2-B1ECC186CFC6}">
      <dsp:nvSpPr>
        <dsp:cNvPr id="0" name=""/>
        <dsp:cNvSpPr/>
      </dsp:nvSpPr>
      <dsp:spPr>
        <a:xfrm>
          <a:off x="0" y="1039755"/>
          <a:ext cx="10167937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000" kern="1200" dirty="0"/>
            <a:t>Ошибка синтаксиса, которую, к счастью, не пропустит компилятор</a:t>
          </a:r>
        </a:p>
      </dsp:txBody>
      <dsp:txXfrm>
        <a:off x="0" y="1039755"/>
        <a:ext cx="10167937" cy="968760"/>
      </dsp:txXfrm>
    </dsp:sp>
    <dsp:sp modelId="{09AA545A-9B4F-474D-8506-4FECAE860FD5}">
      <dsp:nvSpPr>
        <dsp:cNvPr id="0" name=""/>
        <dsp:cNvSpPr/>
      </dsp:nvSpPr>
      <dsp:spPr>
        <a:xfrm>
          <a:off x="0" y="2008516"/>
          <a:ext cx="10167937" cy="95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Ошибка на этапе выполнения</a:t>
          </a:r>
        </a:p>
      </dsp:txBody>
      <dsp:txXfrm>
        <a:off x="46777" y="2055293"/>
        <a:ext cx="10074383" cy="864676"/>
      </dsp:txXfrm>
    </dsp:sp>
    <dsp:sp modelId="{D8D9F5E7-BB82-4F1E-B16F-544F8945F671}">
      <dsp:nvSpPr>
        <dsp:cNvPr id="0" name=""/>
        <dsp:cNvSpPr/>
      </dsp:nvSpPr>
      <dsp:spPr>
        <a:xfrm>
          <a:off x="0" y="2966746"/>
          <a:ext cx="10167937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000" kern="1200" dirty="0"/>
            <a:t>Является следствием неправильного работы программы</a:t>
          </a:r>
        </a:p>
      </dsp:txBody>
      <dsp:txXfrm>
        <a:off x="0" y="2966746"/>
        <a:ext cx="10167937" cy="64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6697E-BF15-488E-80D5-43A17F7A52E2}">
      <dsp:nvSpPr>
        <dsp:cNvPr id="0" name=""/>
        <dsp:cNvSpPr/>
      </dsp:nvSpPr>
      <dsp:spPr>
        <a:xfrm>
          <a:off x="0" y="14971"/>
          <a:ext cx="10167937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F10</a:t>
          </a:r>
          <a:endParaRPr lang="ru-RU" sz="4100" kern="1200" dirty="0"/>
        </a:p>
      </dsp:txBody>
      <dsp:txXfrm>
        <a:off x="48005" y="62976"/>
        <a:ext cx="10071927" cy="887374"/>
      </dsp:txXfrm>
    </dsp:sp>
    <dsp:sp modelId="{455C68B0-3871-4333-85D4-A7F689D72D80}">
      <dsp:nvSpPr>
        <dsp:cNvPr id="0" name=""/>
        <dsp:cNvSpPr/>
      </dsp:nvSpPr>
      <dsp:spPr>
        <a:xfrm>
          <a:off x="0" y="998356"/>
          <a:ext cx="10167937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200" kern="1200" dirty="0"/>
            <a:t>Пошаговая откладка программы</a:t>
          </a:r>
        </a:p>
      </dsp:txBody>
      <dsp:txXfrm>
        <a:off x="0" y="998356"/>
        <a:ext cx="10167937" cy="678960"/>
      </dsp:txXfrm>
    </dsp:sp>
    <dsp:sp modelId="{C5E4EDB9-4F89-4318-BCC1-4E82DFBF1E4F}">
      <dsp:nvSpPr>
        <dsp:cNvPr id="0" name=""/>
        <dsp:cNvSpPr/>
      </dsp:nvSpPr>
      <dsp:spPr>
        <a:xfrm>
          <a:off x="0" y="1677316"/>
          <a:ext cx="10167937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Shift+F</a:t>
          </a:r>
          <a:r>
            <a:rPr lang="ru-RU" sz="4100" kern="1200" dirty="0"/>
            <a:t>5</a:t>
          </a:r>
        </a:p>
      </dsp:txBody>
      <dsp:txXfrm>
        <a:off x="48005" y="1725321"/>
        <a:ext cx="10071927" cy="887374"/>
      </dsp:txXfrm>
    </dsp:sp>
    <dsp:sp modelId="{697E1DC3-8F20-4C58-846D-76637EA463FE}">
      <dsp:nvSpPr>
        <dsp:cNvPr id="0" name=""/>
        <dsp:cNvSpPr/>
      </dsp:nvSpPr>
      <dsp:spPr>
        <a:xfrm>
          <a:off x="0" y="2660700"/>
          <a:ext cx="10167937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200" kern="1200" dirty="0"/>
            <a:t>Если вы хотите остановить отладчик раньше, чем завершиться анализ кода</a:t>
          </a:r>
        </a:p>
      </dsp:txBody>
      <dsp:txXfrm>
        <a:off x="0" y="2660700"/>
        <a:ext cx="10167937" cy="1018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5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41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93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46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42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19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11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73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15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1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7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4461-7A1F-45F9-897B-294EE12E57CD}" type="datetimeFigureOut">
              <a:rPr lang="ru-RU" smtClean="0"/>
              <a:t>25.10.2021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8F0D-0A2A-45E5-88D5-D600672397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82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3084359" y="3072740"/>
            <a:ext cx="5731547" cy="7125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Вложенные Циклы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79187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F7EA8-B390-4267-926A-E2CBAFA6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US" dirty="0"/>
              <a:t>Autos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DD46C-1C60-4A91-8745-6DCE7C65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вкладка </a:t>
            </a:r>
            <a:r>
              <a:rPr lang="en-US" b="1" dirty="0"/>
              <a:t>Autos</a:t>
            </a:r>
            <a:r>
              <a:rPr lang="en-US" dirty="0"/>
              <a:t> </a:t>
            </a:r>
            <a:r>
              <a:rPr lang="ru-RU" dirty="0"/>
              <a:t>скрыта, для её отображения нужно использовать комбинацию клавиш </a:t>
            </a:r>
            <a:r>
              <a:rPr lang="en-US" i="1" dirty="0"/>
              <a:t>Ctrl + D + 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FB27414-6F48-46FD-A816-7796588AF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359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13A57-9305-4526-89D6-B9672B32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US" dirty="0"/>
              <a:t>Autos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2E31D7-8A1E-4E0C-8A3F-29AFBE87E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534" y="2872555"/>
            <a:ext cx="7466193" cy="1659154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69399A4-53B6-4E5D-A11B-2B35F9278A2E}"/>
              </a:ext>
            </a:extLst>
          </p:cNvPr>
          <p:cNvSpPr txBox="1">
            <a:spLocks/>
          </p:cNvSpPr>
          <p:nvPr/>
        </p:nvSpPr>
        <p:spPr>
          <a:xfrm>
            <a:off x="2802930" y="5616314"/>
            <a:ext cx="6983403" cy="59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 данной вкладке вписать что – то от себя нельзя!</a:t>
            </a:r>
          </a:p>
        </p:txBody>
      </p:sp>
      <p:sp>
        <p:nvSpPr>
          <p:cNvPr id="8" name="Стрелка: вверх 7">
            <a:extLst>
              <a:ext uri="{FF2B5EF4-FFF2-40B4-BE49-F238E27FC236}">
                <a16:creationId xmlns:a16="http://schemas.microsoft.com/office/drawing/2014/main" id="{2BE1485B-F6A4-493D-9729-BF5FF9D620AD}"/>
              </a:ext>
            </a:extLst>
          </p:cNvPr>
          <p:cNvSpPr/>
          <p:nvPr/>
        </p:nvSpPr>
        <p:spPr>
          <a:xfrm>
            <a:off x="6027437" y="4619501"/>
            <a:ext cx="534390" cy="7718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1719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C3641-2952-4E15-8679-8A4CF185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US" dirty="0"/>
              <a:t>Watch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DBCB6-A91D-4744-8778-075EF361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Watch</a:t>
            </a:r>
            <a:r>
              <a:rPr lang="en-US" dirty="0"/>
              <a:t> – </a:t>
            </a:r>
            <a:r>
              <a:rPr lang="ru-RU" dirty="0"/>
              <a:t>предназначена, как раз для тех случаев, когда необходимо самому выбрать переменную для просмотра.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115FDFE2-0F54-407D-97B8-9A4B4928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95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3ADBA-AE76-498C-9C40-9BBD3A25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595CD3-B7EB-4B26-90F9-D489CFC8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Если вы хотите запустить отладчик с определенной строки программы – установите курсор в необходимую строку и нажмите сочетание клавиш </a:t>
            </a:r>
            <a:r>
              <a:rPr lang="en-US" b="1" i="1" dirty="0"/>
              <a:t>Ctrl + F10</a:t>
            </a:r>
            <a:r>
              <a:rPr lang="en-US" i="1" dirty="0"/>
              <a:t>.</a:t>
            </a:r>
            <a:endParaRPr lang="ru-RU" i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95DF75EF-0755-46CB-9AE9-433CE3A5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641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6EC68-5032-4FCF-B07D-3F173B3F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Точка остановка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EB171-0C4A-4AE9-9F0D-EEEBFBF9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Установите курсор в строку, которая вам нужна и нажмите клавишу </a:t>
            </a:r>
            <a:r>
              <a:rPr lang="en-US" i="1" dirty="0"/>
              <a:t>F9</a:t>
            </a:r>
            <a:r>
              <a:rPr lang="ru-RU" dirty="0"/>
              <a:t>. Рядом со строкой появилась красная точка это и есть </a:t>
            </a:r>
            <a:r>
              <a:rPr lang="ru-RU" b="1" dirty="0"/>
              <a:t>точка остановка.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34EED47E-2217-48D2-AF7E-07B8A3D7E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75408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56D5D-CBB3-408B-9A86-5D4B3193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Умная точка остановки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6CEAA4-DD08-4F03-AD4A-804E1DF18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8"/>
          <a:stretch/>
        </p:blipFill>
        <p:spPr>
          <a:xfrm>
            <a:off x="3738747" y="2732798"/>
            <a:ext cx="4714506" cy="3442323"/>
          </a:xfrm>
        </p:spPr>
      </p:pic>
    </p:spTree>
    <p:extLst>
      <p:ext uri="{BB962C8B-B14F-4D97-AF65-F5344CB8AC3E}">
        <p14:creationId xmlns:p14="http://schemas.microsoft.com/office/powerpoint/2010/main" val="42455864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891DC-C549-4C8B-AD26-6E68C800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1093C-5723-4E63-8A70-53EC4DB9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Снять точку останова можно простым нажатием </a:t>
            </a:r>
            <a:r>
              <a:rPr lang="ru-RU" b="1" i="1" dirty="0"/>
              <a:t>F9</a:t>
            </a:r>
            <a:r>
              <a:rPr lang="ru-RU" dirty="0"/>
              <a:t>, в той строке, где точка располагается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43DDE58B-A1C7-488B-9AC7-1C3E93C58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40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6615D-2EDC-41FB-B1CE-44A6D7DB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3BF06-ADE3-4DB2-ACAB-DCA7BF2E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программу, которая выводит на экран – следующую фигуру: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693031-B72A-47DD-B010-F4DDD8CF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3314700"/>
            <a:ext cx="3343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6413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4462223" y="3072740"/>
            <a:ext cx="3268095" cy="7125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Массивы</a:t>
            </a:r>
          </a:p>
        </p:txBody>
      </p:sp>
    </p:spTree>
    <p:extLst>
      <p:ext uri="{BB962C8B-B14F-4D97-AF65-F5344CB8AC3E}">
        <p14:creationId xmlns:p14="http://schemas.microsoft.com/office/powerpoint/2010/main" val="343925549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959C9-CCE9-4FFB-9DD1-FDABB2EB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1139C-1706-430E-8DB9-94850EE2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Массив</a:t>
            </a:r>
            <a:r>
              <a:rPr lang="ru-RU" dirty="0">
                <a:ea typeface="+mn-lt"/>
                <a:cs typeface="+mn-lt"/>
              </a:rPr>
              <a:t> — это набор однотипных данных объединенный общим именем</a:t>
            </a:r>
          </a:p>
        </p:txBody>
      </p:sp>
      <p:pic>
        <p:nvPicPr>
          <p:cNvPr id="5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4F08259E-ED1B-425A-BA60-2F8E29ED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3A911-4042-41D1-870A-071C01B7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26870C-C0EC-4EAA-A4A4-67C302B69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842" y="2724929"/>
            <a:ext cx="4874316" cy="3453801"/>
          </a:xfrm>
        </p:spPr>
      </p:pic>
    </p:spTree>
    <p:extLst>
      <p:ext uri="{BB962C8B-B14F-4D97-AF65-F5344CB8AC3E}">
        <p14:creationId xmlns:p14="http://schemas.microsoft.com/office/powerpoint/2010/main" val="28766955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71BAE-B63E-4675-8560-64FFB1FD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pic>
        <p:nvPicPr>
          <p:cNvPr id="4" name="Рисунок 4" descr="Изображение выглядит как текст, транспорт, поезд&#10;&#10;Автоматически созданное описание">
            <a:extLst>
              <a:ext uri="{FF2B5EF4-FFF2-40B4-BE49-F238E27FC236}">
                <a16:creationId xmlns:a16="http://schemas.microsoft.com/office/drawing/2014/main" id="{8E67A589-B776-4BE7-B1D4-9AFB2527C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060" y="2918087"/>
            <a:ext cx="9561142" cy="2406955"/>
          </a:xfrm>
        </p:spPr>
      </p:pic>
    </p:spTree>
    <p:extLst>
      <p:ext uri="{BB962C8B-B14F-4D97-AF65-F5344CB8AC3E}">
        <p14:creationId xmlns:p14="http://schemas.microsoft.com/office/powerpoint/2010/main" val="1585256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7EAE1-0E3F-4202-80B8-9C5F2178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FD2086D-CD0D-488F-BE94-825DBBE19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821" y="3173173"/>
            <a:ext cx="8949977" cy="518916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B11FF4F-1E95-4DBA-A5F9-7CB8B9D6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08" y="4487973"/>
            <a:ext cx="8954021" cy="5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97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5C44-F62F-4506-BC8F-AB83A4DA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C0633D8-4ECC-461F-B84A-05125C2FC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332" y="2662999"/>
            <a:ext cx="5562600" cy="3324225"/>
          </a:xfrm>
        </p:spPr>
      </p:pic>
    </p:spTree>
    <p:extLst>
      <p:ext uri="{BB962C8B-B14F-4D97-AF65-F5344CB8AC3E}">
        <p14:creationId xmlns:p14="http://schemas.microsoft.com/office/powerpoint/2010/main" val="252812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C8F02-9769-46C5-B743-B2AE86A0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A2F499A-E908-47D5-841D-684827188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55" r="-123"/>
          <a:stretch/>
        </p:blipFill>
        <p:spPr>
          <a:xfrm>
            <a:off x="1537796" y="2959057"/>
            <a:ext cx="9323680" cy="2419095"/>
          </a:xfrm>
        </p:spPr>
      </p:pic>
    </p:spTree>
    <p:extLst>
      <p:ext uri="{BB962C8B-B14F-4D97-AF65-F5344CB8AC3E}">
        <p14:creationId xmlns:p14="http://schemas.microsoft.com/office/powerpoint/2010/main" val="384387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FFAB5-56BB-4F2D-BB29-A61DBEF3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Расположение массива в памяти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8F3E596-C939-4077-BF14-380A89122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87" y="3157843"/>
            <a:ext cx="9914089" cy="1812620"/>
          </a:xfrm>
        </p:spPr>
      </p:pic>
    </p:spTree>
    <p:extLst>
      <p:ext uri="{BB962C8B-B14F-4D97-AF65-F5344CB8AC3E}">
        <p14:creationId xmlns:p14="http://schemas.microsoft.com/office/powerpoint/2010/main" val="137691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4DD7B-EA9F-4FE8-AA6E-04244F28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6BCA5D-E900-4C8B-A2EF-C3053F9A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0"/>
          <a:stretch/>
        </p:blipFill>
        <p:spPr>
          <a:xfrm>
            <a:off x="2847258" y="2766950"/>
            <a:ext cx="6497483" cy="3313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15614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5568A-797A-48B4-B7FD-5D1B0917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A72FE4-6C40-4569-BF16-BECCB31CD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355" y="2382018"/>
            <a:ext cx="7400222" cy="4149410"/>
          </a:xfrm>
        </p:spPr>
      </p:pic>
    </p:spTree>
    <p:extLst>
      <p:ext uri="{BB962C8B-B14F-4D97-AF65-F5344CB8AC3E}">
        <p14:creationId xmlns:p14="http://schemas.microsoft.com/office/powerpoint/2010/main" val="42390662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9BD9D-4774-4657-BDA0-E0FCC305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A5E491-D4E5-4870-9A78-521AC00C2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739" y="2292174"/>
            <a:ext cx="6152521" cy="4149375"/>
          </a:xfrm>
        </p:spPr>
      </p:pic>
    </p:spTree>
    <p:extLst>
      <p:ext uri="{BB962C8B-B14F-4D97-AF65-F5344CB8AC3E}">
        <p14:creationId xmlns:p14="http://schemas.microsoft.com/office/powerpoint/2010/main" val="3892095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2404029" y="3060360"/>
            <a:ext cx="7383937" cy="7372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Использование</a:t>
            </a:r>
            <a:r>
              <a:rPr lang="en-US" sz="4800" dirty="0"/>
              <a:t> </a:t>
            </a:r>
            <a:r>
              <a:rPr lang="ru-RU" sz="4800" dirty="0"/>
              <a:t>отладчика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10324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C11C5-07F0-443E-BAE3-1709E74B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A1F3ECC-D9ED-455C-8EDE-C9D79BE2D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35654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8677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76A64-7734-4A5E-A5BA-6F4EC6E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отладчика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EE41D51-94EA-42AD-A802-EFF201049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906919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5308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8B73E-BC97-47F5-9439-F542E567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US" dirty="0"/>
              <a:t>Autos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8FFA5-1FEB-4209-9C9B-7770BCD3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Autos </a:t>
            </a:r>
            <a:r>
              <a:rPr lang="en-US" dirty="0"/>
              <a:t>– </a:t>
            </a:r>
            <a:r>
              <a:rPr lang="ru-RU" dirty="0"/>
              <a:t>это вкладка предназначена для просмотра значений переменных, которые существуют в момент выполнения текущей строки кода.</a:t>
            </a:r>
            <a:endParaRPr lang="ru-RU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3C4A4493-B9D9-4F94-A4AE-5E58B310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6942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7C8474-9F94-4836-A245-A9E00B2A3B87}" vid="{9F9EB054-0B2D-4FCA-B18B-663B64713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</TotalTime>
  <Words>262</Words>
  <Application>Microsoft Office PowerPoint</Application>
  <PresentationFormat>Широкоэкранный</PresentationFormat>
  <Paragraphs>39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Theme1</vt:lpstr>
      <vt:lpstr>C++</vt:lpstr>
      <vt:lpstr>Вложенные циклы</vt:lpstr>
      <vt:lpstr>Вложенные циклы</vt:lpstr>
      <vt:lpstr>Вложенные циклы</vt:lpstr>
      <vt:lpstr>Пример:</vt:lpstr>
      <vt:lpstr>C++</vt:lpstr>
      <vt:lpstr>Виды ошибок</vt:lpstr>
      <vt:lpstr>Использование отладчика</vt:lpstr>
      <vt:lpstr>Вкладка Autos</vt:lpstr>
      <vt:lpstr>Вкладка Autos</vt:lpstr>
      <vt:lpstr>Вкладка Autos</vt:lpstr>
      <vt:lpstr>Вкладка Watch</vt:lpstr>
      <vt:lpstr>Примечание</vt:lpstr>
      <vt:lpstr>Точка остановка</vt:lpstr>
      <vt:lpstr>Умная точка остановки</vt:lpstr>
      <vt:lpstr>Примечание:</vt:lpstr>
      <vt:lpstr>Практическое задание</vt:lpstr>
      <vt:lpstr>C++</vt:lpstr>
      <vt:lpstr>Массив</vt:lpstr>
      <vt:lpstr>Массив</vt:lpstr>
      <vt:lpstr>Синтаксис</vt:lpstr>
      <vt:lpstr>Массив</vt:lpstr>
      <vt:lpstr>Массив</vt:lpstr>
      <vt:lpstr>Расположение массива в памяти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Ашуров Абдулла Бахрдир угли</dc:creator>
  <cp:lastModifiedBy>Ашуров Абдулла Бахрдир угли</cp:lastModifiedBy>
  <cp:revision>47</cp:revision>
  <dcterms:created xsi:type="dcterms:W3CDTF">2021-10-18T04:55:02Z</dcterms:created>
  <dcterms:modified xsi:type="dcterms:W3CDTF">2021-10-25T10:31:27Z</dcterms:modified>
</cp:coreProperties>
</file>