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10" r:id="rId3"/>
    <p:sldId id="311" r:id="rId4"/>
    <p:sldId id="3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71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5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8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83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6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00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4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2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8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5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6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6FE5-3310-45FA-A2B5-5C244DB97B4A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554B4-879A-4CC7-A9B0-2653610E2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37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2942773" y="3060360"/>
            <a:ext cx="6419931" cy="7372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Двумерные массивы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10324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4D6DB-2EFB-4244-8080-C18B4489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Двумерный 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1194A-E864-4389-A6FC-D2C124B55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179576"/>
          </a:xfrm>
        </p:spPr>
        <p:txBody>
          <a:bodyPr/>
          <a:lstStyle/>
          <a:p>
            <a:r>
              <a:rPr lang="ru-RU" b="1" dirty="0"/>
              <a:t>Двумерный массив </a:t>
            </a:r>
            <a:r>
              <a:rPr lang="ru-RU" dirty="0"/>
              <a:t>представляет собой совокупность строк и столбцов, на пересечении которых находится конкретное значение.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47C70866-E5A7-4926-9BC8-1AE1C5313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7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2F4B6-9ACD-4940-B82E-A59AE3FB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Двумерный массив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8CDA46-2E9B-4032-8BA0-2EAA5EC67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303" y="2766060"/>
            <a:ext cx="7827394" cy="3124041"/>
          </a:xfrm>
        </p:spPr>
      </p:pic>
    </p:spTree>
    <p:extLst>
      <p:ext uri="{BB962C8B-B14F-4D97-AF65-F5344CB8AC3E}">
        <p14:creationId xmlns:p14="http://schemas.microsoft.com/office/powerpoint/2010/main" val="410155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8E8CB-EA92-4580-9844-D45D1CED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Двумерный массив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BA5D12-327B-4667-855A-C334979E2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207" y="2617989"/>
            <a:ext cx="6849586" cy="3436895"/>
          </a:xfrm>
        </p:spPr>
      </p:pic>
    </p:spTree>
    <p:extLst>
      <p:ext uri="{BB962C8B-B14F-4D97-AF65-F5344CB8AC3E}">
        <p14:creationId xmlns:p14="http://schemas.microsoft.com/office/powerpoint/2010/main" val="15789564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7C8474-9F94-4836-A245-A9E00B2A3B87}" vid="{9F9EB054-0B2D-4FCA-B18B-663B64713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46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Neue Haas Grotesk Text Pro</vt:lpstr>
      <vt:lpstr>Theme1</vt:lpstr>
      <vt:lpstr>C++</vt:lpstr>
      <vt:lpstr>Двумерный массив</vt:lpstr>
      <vt:lpstr>Двумерный массив</vt:lpstr>
      <vt:lpstr>Двумерный массив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Ашуров Абдулла Бахрдир угли</dc:creator>
  <cp:lastModifiedBy>Ашуров Абдулла Бахрдир угли</cp:lastModifiedBy>
  <cp:revision>2</cp:revision>
  <dcterms:created xsi:type="dcterms:W3CDTF">2021-11-03T07:58:33Z</dcterms:created>
  <dcterms:modified xsi:type="dcterms:W3CDTF">2021-11-03T08:12:34Z</dcterms:modified>
</cp:coreProperties>
</file>