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D60924-0ED4-4E95-A629-3EF30760A9E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211F91-A294-47A1-9A05-59FC72429EAB}">
      <dgm:prSet phldrT="[Text]"/>
      <dgm:spPr/>
      <dgm:t>
        <a:bodyPr/>
        <a:lstStyle/>
        <a:p>
          <a:r>
            <a:rPr lang="ru-RU" dirty="0" smtClean="0"/>
            <a:t>Функция объявляется до функции </a:t>
          </a:r>
          <a:r>
            <a:rPr lang="en-US" dirty="0" smtClean="0"/>
            <a:t>main</a:t>
          </a:r>
          <a:endParaRPr lang="en-US" dirty="0"/>
        </a:p>
      </dgm:t>
    </dgm:pt>
    <dgm:pt modelId="{58FBB80E-4DF3-4981-9EB1-01F6E79BA010}" type="parTrans" cxnId="{AB9D70EA-02D3-4D6E-BC91-60C2416AF61F}">
      <dgm:prSet/>
      <dgm:spPr/>
      <dgm:t>
        <a:bodyPr/>
        <a:lstStyle/>
        <a:p>
          <a:endParaRPr lang="en-US"/>
        </a:p>
      </dgm:t>
    </dgm:pt>
    <dgm:pt modelId="{54D3A4B8-90F1-4B7C-9317-6C44EFFB126E}" type="sibTrans" cxnId="{AB9D70EA-02D3-4D6E-BC91-60C2416AF61F}">
      <dgm:prSet/>
      <dgm:spPr/>
      <dgm:t>
        <a:bodyPr/>
        <a:lstStyle/>
        <a:p>
          <a:endParaRPr lang="en-US"/>
        </a:p>
      </dgm:t>
    </dgm:pt>
    <dgm:pt modelId="{3EDA35F0-8CB5-4379-9AD3-4FC88AAC8BBC}">
      <dgm:prSet phldrT="[Text]"/>
      <dgm:spPr/>
      <dgm:t>
        <a:bodyPr/>
        <a:lstStyle/>
        <a:p>
          <a:r>
            <a:rPr lang="ru-RU" dirty="0" smtClean="0"/>
            <a:t>Функция объявляется с помощью прототипа, а после функции </a:t>
          </a:r>
          <a:r>
            <a:rPr lang="en-US" dirty="0" smtClean="0"/>
            <a:t>main, </a:t>
          </a:r>
          <a:r>
            <a:rPr lang="ru-RU" dirty="0" smtClean="0"/>
            <a:t>описывается тело объявленной функции.</a:t>
          </a:r>
          <a:endParaRPr lang="en-US" dirty="0"/>
        </a:p>
      </dgm:t>
    </dgm:pt>
    <dgm:pt modelId="{15669A25-789D-47B7-B92F-7DC5B18CB7A5}" type="parTrans" cxnId="{74CF93DB-B487-41E9-83AC-FBF1B2BC4E36}">
      <dgm:prSet/>
      <dgm:spPr/>
      <dgm:t>
        <a:bodyPr/>
        <a:lstStyle/>
        <a:p>
          <a:endParaRPr lang="en-US"/>
        </a:p>
      </dgm:t>
    </dgm:pt>
    <dgm:pt modelId="{4EA18D9C-80F4-477C-9ECB-EDF8C090666A}" type="sibTrans" cxnId="{74CF93DB-B487-41E9-83AC-FBF1B2BC4E36}">
      <dgm:prSet/>
      <dgm:spPr/>
      <dgm:t>
        <a:bodyPr/>
        <a:lstStyle/>
        <a:p>
          <a:endParaRPr lang="en-US"/>
        </a:p>
      </dgm:t>
    </dgm:pt>
    <dgm:pt modelId="{AD43D78A-0F90-4FF9-A60C-EC06599E22DA}" type="pres">
      <dgm:prSet presAssocID="{BFD60924-0ED4-4E95-A629-3EF30760A9E0}" presName="Name0" presStyleCnt="0">
        <dgm:presLayoutVars>
          <dgm:chMax val="7"/>
          <dgm:chPref val="7"/>
          <dgm:dir/>
        </dgm:presLayoutVars>
      </dgm:prSet>
      <dgm:spPr/>
    </dgm:pt>
    <dgm:pt modelId="{7D792DAB-CCAD-43E9-9FB9-B7BE84716DC4}" type="pres">
      <dgm:prSet presAssocID="{BFD60924-0ED4-4E95-A629-3EF30760A9E0}" presName="Name1" presStyleCnt="0"/>
      <dgm:spPr/>
    </dgm:pt>
    <dgm:pt modelId="{AA69B7D4-73F6-4F28-AF92-73670FC4870C}" type="pres">
      <dgm:prSet presAssocID="{BFD60924-0ED4-4E95-A629-3EF30760A9E0}" presName="cycle" presStyleCnt="0"/>
      <dgm:spPr/>
    </dgm:pt>
    <dgm:pt modelId="{28CA736C-6AC8-432E-BDF7-FD8F1E6440C0}" type="pres">
      <dgm:prSet presAssocID="{BFD60924-0ED4-4E95-A629-3EF30760A9E0}" presName="srcNode" presStyleLbl="node1" presStyleIdx="0" presStyleCnt="2"/>
      <dgm:spPr/>
    </dgm:pt>
    <dgm:pt modelId="{9533B56B-D502-42E3-B643-8F6D4D736C01}" type="pres">
      <dgm:prSet presAssocID="{BFD60924-0ED4-4E95-A629-3EF30760A9E0}" presName="conn" presStyleLbl="parChTrans1D2" presStyleIdx="0" presStyleCnt="1"/>
      <dgm:spPr/>
    </dgm:pt>
    <dgm:pt modelId="{57C8911E-812E-4168-948A-E226A6CA27E5}" type="pres">
      <dgm:prSet presAssocID="{BFD60924-0ED4-4E95-A629-3EF30760A9E0}" presName="extraNode" presStyleLbl="node1" presStyleIdx="0" presStyleCnt="2"/>
      <dgm:spPr/>
    </dgm:pt>
    <dgm:pt modelId="{FFF419A6-109A-4760-BB5E-AD222E489AAF}" type="pres">
      <dgm:prSet presAssocID="{BFD60924-0ED4-4E95-A629-3EF30760A9E0}" presName="dstNode" presStyleLbl="node1" presStyleIdx="0" presStyleCnt="2"/>
      <dgm:spPr/>
    </dgm:pt>
    <dgm:pt modelId="{3C2CC01A-DA16-4968-994A-190B7BC91D2C}" type="pres">
      <dgm:prSet presAssocID="{00211F91-A294-47A1-9A05-59FC72429EAB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5AF8B5-8E3A-4904-86D7-8CE169F63FC4}" type="pres">
      <dgm:prSet presAssocID="{00211F91-A294-47A1-9A05-59FC72429EAB}" presName="accent_1" presStyleCnt="0"/>
      <dgm:spPr/>
    </dgm:pt>
    <dgm:pt modelId="{41299DE3-D0B4-49EF-B3CA-D8F41BC4BC48}" type="pres">
      <dgm:prSet presAssocID="{00211F91-A294-47A1-9A05-59FC72429EAB}" presName="accentRepeatNode" presStyleLbl="solidFgAcc1" presStyleIdx="0" presStyleCnt="2"/>
      <dgm:spPr/>
    </dgm:pt>
    <dgm:pt modelId="{8318A8C6-304E-493C-8583-72804E4D29D7}" type="pres">
      <dgm:prSet presAssocID="{3EDA35F0-8CB5-4379-9AD3-4FC88AAC8BBC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E7E1C4-4AEE-487D-921A-45C298D5AE45}" type="pres">
      <dgm:prSet presAssocID="{3EDA35F0-8CB5-4379-9AD3-4FC88AAC8BBC}" presName="accent_2" presStyleCnt="0"/>
      <dgm:spPr/>
    </dgm:pt>
    <dgm:pt modelId="{15B9D55B-C6C6-4981-B3BE-C4190B6607B2}" type="pres">
      <dgm:prSet presAssocID="{3EDA35F0-8CB5-4379-9AD3-4FC88AAC8BBC}" presName="accentRepeatNode" presStyleLbl="solidFgAcc1" presStyleIdx="1" presStyleCnt="2"/>
      <dgm:spPr/>
    </dgm:pt>
  </dgm:ptLst>
  <dgm:cxnLst>
    <dgm:cxn modelId="{B19602A7-DF79-4ED8-8451-A478B80BD805}" type="presOf" srcId="{3EDA35F0-8CB5-4379-9AD3-4FC88AAC8BBC}" destId="{8318A8C6-304E-493C-8583-72804E4D29D7}" srcOrd="0" destOrd="0" presId="urn:microsoft.com/office/officeart/2008/layout/VerticalCurvedList"/>
    <dgm:cxn modelId="{4C4CE9CF-AC73-4DC6-AF33-614C19D813BB}" type="presOf" srcId="{BFD60924-0ED4-4E95-A629-3EF30760A9E0}" destId="{AD43D78A-0F90-4FF9-A60C-EC06599E22DA}" srcOrd="0" destOrd="0" presId="urn:microsoft.com/office/officeart/2008/layout/VerticalCurvedList"/>
    <dgm:cxn modelId="{CFAC4713-B27E-4C19-A73A-3FC2CDAED1E5}" type="presOf" srcId="{54D3A4B8-90F1-4B7C-9317-6C44EFFB126E}" destId="{9533B56B-D502-42E3-B643-8F6D4D736C01}" srcOrd="0" destOrd="0" presId="urn:microsoft.com/office/officeart/2008/layout/VerticalCurvedList"/>
    <dgm:cxn modelId="{22AB64E0-414D-43B9-AA94-66F9717DF366}" type="presOf" srcId="{00211F91-A294-47A1-9A05-59FC72429EAB}" destId="{3C2CC01A-DA16-4968-994A-190B7BC91D2C}" srcOrd="0" destOrd="0" presId="urn:microsoft.com/office/officeart/2008/layout/VerticalCurvedList"/>
    <dgm:cxn modelId="{74CF93DB-B487-41E9-83AC-FBF1B2BC4E36}" srcId="{BFD60924-0ED4-4E95-A629-3EF30760A9E0}" destId="{3EDA35F0-8CB5-4379-9AD3-4FC88AAC8BBC}" srcOrd="1" destOrd="0" parTransId="{15669A25-789D-47B7-B92F-7DC5B18CB7A5}" sibTransId="{4EA18D9C-80F4-477C-9ECB-EDF8C090666A}"/>
    <dgm:cxn modelId="{AB9D70EA-02D3-4D6E-BC91-60C2416AF61F}" srcId="{BFD60924-0ED4-4E95-A629-3EF30760A9E0}" destId="{00211F91-A294-47A1-9A05-59FC72429EAB}" srcOrd="0" destOrd="0" parTransId="{58FBB80E-4DF3-4981-9EB1-01F6E79BA010}" sibTransId="{54D3A4B8-90F1-4B7C-9317-6C44EFFB126E}"/>
    <dgm:cxn modelId="{59ACAE71-E0D7-41EB-B463-CE1085AD196C}" type="presParOf" srcId="{AD43D78A-0F90-4FF9-A60C-EC06599E22DA}" destId="{7D792DAB-CCAD-43E9-9FB9-B7BE84716DC4}" srcOrd="0" destOrd="0" presId="urn:microsoft.com/office/officeart/2008/layout/VerticalCurvedList"/>
    <dgm:cxn modelId="{51B3F57A-B99B-4E3C-AFBC-BAD9CDA0D902}" type="presParOf" srcId="{7D792DAB-CCAD-43E9-9FB9-B7BE84716DC4}" destId="{AA69B7D4-73F6-4F28-AF92-73670FC4870C}" srcOrd="0" destOrd="0" presId="urn:microsoft.com/office/officeart/2008/layout/VerticalCurvedList"/>
    <dgm:cxn modelId="{E39849B8-9342-4DD7-8D2C-88E8F4261C38}" type="presParOf" srcId="{AA69B7D4-73F6-4F28-AF92-73670FC4870C}" destId="{28CA736C-6AC8-432E-BDF7-FD8F1E6440C0}" srcOrd="0" destOrd="0" presId="urn:microsoft.com/office/officeart/2008/layout/VerticalCurvedList"/>
    <dgm:cxn modelId="{CFBF72A2-49EB-4235-ADF6-4B219201D9B3}" type="presParOf" srcId="{AA69B7D4-73F6-4F28-AF92-73670FC4870C}" destId="{9533B56B-D502-42E3-B643-8F6D4D736C01}" srcOrd="1" destOrd="0" presId="urn:microsoft.com/office/officeart/2008/layout/VerticalCurvedList"/>
    <dgm:cxn modelId="{5227C0A5-2425-459C-A22E-C0C312E41151}" type="presParOf" srcId="{AA69B7D4-73F6-4F28-AF92-73670FC4870C}" destId="{57C8911E-812E-4168-948A-E226A6CA27E5}" srcOrd="2" destOrd="0" presId="urn:microsoft.com/office/officeart/2008/layout/VerticalCurvedList"/>
    <dgm:cxn modelId="{8D93EB5B-D35C-4DC8-93AB-80BB14BAF384}" type="presParOf" srcId="{AA69B7D4-73F6-4F28-AF92-73670FC4870C}" destId="{FFF419A6-109A-4760-BB5E-AD222E489AAF}" srcOrd="3" destOrd="0" presId="urn:microsoft.com/office/officeart/2008/layout/VerticalCurvedList"/>
    <dgm:cxn modelId="{3723E6E2-ADAD-4E57-AC7C-893D2DD537CE}" type="presParOf" srcId="{7D792DAB-CCAD-43E9-9FB9-B7BE84716DC4}" destId="{3C2CC01A-DA16-4968-994A-190B7BC91D2C}" srcOrd="1" destOrd="0" presId="urn:microsoft.com/office/officeart/2008/layout/VerticalCurvedList"/>
    <dgm:cxn modelId="{1FD07C09-B260-4E76-8CBE-85811EF7AD81}" type="presParOf" srcId="{7D792DAB-CCAD-43E9-9FB9-B7BE84716DC4}" destId="{3E5AF8B5-8E3A-4904-86D7-8CE169F63FC4}" srcOrd="2" destOrd="0" presId="urn:microsoft.com/office/officeart/2008/layout/VerticalCurvedList"/>
    <dgm:cxn modelId="{8C8E1679-F4B2-4015-AB16-2682ECC464A2}" type="presParOf" srcId="{3E5AF8B5-8E3A-4904-86D7-8CE169F63FC4}" destId="{41299DE3-D0B4-49EF-B3CA-D8F41BC4BC48}" srcOrd="0" destOrd="0" presId="urn:microsoft.com/office/officeart/2008/layout/VerticalCurvedList"/>
    <dgm:cxn modelId="{29C7E0A2-7C8E-460A-98CE-D742C909789E}" type="presParOf" srcId="{7D792DAB-CCAD-43E9-9FB9-B7BE84716DC4}" destId="{8318A8C6-304E-493C-8583-72804E4D29D7}" srcOrd="3" destOrd="0" presId="urn:microsoft.com/office/officeart/2008/layout/VerticalCurvedList"/>
    <dgm:cxn modelId="{3E62C5CA-70C6-4CF1-BECD-ECCFA1F2D06A}" type="presParOf" srcId="{7D792DAB-CCAD-43E9-9FB9-B7BE84716DC4}" destId="{04E7E1C4-4AEE-487D-921A-45C298D5AE45}" srcOrd="4" destOrd="0" presId="urn:microsoft.com/office/officeart/2008/layout/VerticalCurvedList"/>
    <dgm:cxn modelId="{8A8C38BC-CF77-415D-9968-EEA7BF1FCA7A}" type="presParOf" srcId="{04E7E1C4-4AEE-487D-921A-45C298D5AE45}" destId="{15B9D55B-C6C6-4981-B3BE-C4190B6607B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A3638A-B0E4-49C4-8088-C4532104A7E7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3B5396-A9E7-4266-ACB3-6BA001A3A9B1}">
      <dgm:prSet phldrT="[Text]"/>
      <dgm:spPr/>
      <dgm:t>
        <a:bodyPr/>
        <a:lstStyle/>
        <a:p>
          <a:r>
            <a:rPr lang="ru-RU" dirty="0" smtClean="0"/>
            <a:t>Нельзя создавать одну функцию внутри другой</a:t>
          </a:r>
          <a:endParaRPr lang="en-US" dirty="0"/>
        </a:p>
      </dgm:t>
    </dgm:pt>
    <dgm:pt modelId="{FA9B6510-936D-479A-8277-3F8FBA9CBDEF}" type="parTrans" cxnId="{077A6D2B-6009-4AF3-A965-F009DAC5FE50}">
      <dgm:prSet/>
      <dgm:spPr/>
      <dgm:t>
        <a:bodyPr/>
        <a:lstStyle/>
        <a:p>
          <a:endParaRPr lang="en-US"/>
        </a:p>
      </dgm:t>
    </dgm:pt>
    <dgm:pt modelId="{A278633C-EDE5-4A79-BD0B-30C7DA61C61B}" type="sibTrans" cxnId="{077A6D2B-6009-4AF3-A965-F009DAC5FE50}">
      <dgm:prSet/>
      <dgm:spPr/>
      <dgm:t>
        <a:bodyPr/>
        <a:lstStyle/>
        <a:p>
          <a:endParaRPr lang="en-US"/>
        </a:p>
      </dgm:t>
    </dgm:pt>
    <dgm:pt modelId="{5993EBCF-F6E1-4230-B96E-FCCA07D223F4}">
      <dgm:prSet phldrT="[Text]"/>
      <dgm:spPr/>
      <dgm:t>
        <a:bodyPr/>
        <a:lstStyle/>
        <a:p>
          <a:r>
            <a:rPr lang="ru-RU" dirty="0" smtClean="0"/>
            <a:t>Нельзя вызвать функцию до ее объявления</a:t>
          </a:r>
          <a:endParaRPr lang="en-US" dirty="0"/>
        </a:p>
      </dgm:t>
    </dgm:pt>
    <dgm:pt modelId="{A20F6002-DC31-4A85-92E5-13DAD5FD88DF}" type="parTrans" cxnId="{2E2145FA-C2C2-4D1A-8143-E8A2C76B843C}">
      <dgm:prSet/>
      <dgm:spPr/>
      <dgm:t>
        <a:bodyPr/>
        <a:lstStyle/>
        <a:p>
          <a:endParaRPr lang="en-US"/>
        </a:p>
      </dgm:t>
    </dgm:pt>
    <dgm:pt modelId="{D47486BA-28CB-43DF-B143-19835FDEFA9B}" type="sibTrans" cxnId="{2E2145FA-C2C2-4D1A-8143-E8A2C76B843C}">
      <dgm:prSet/>
      <dgm:spPr/>
      <dgm:t>
        <a:bodyPr/>
        <a:lstStyle/>
        <a:p>
          <a:endParaRPr lang="en-US"/>
        </a:p>
      </dgm:t>
    </dgm:pt>
    <dgm:pt modelId="{1B80E4F2-58EF-42A7-91C9-BCD54357429F}" type="pres">
      <dgm:prSet presAssocID="{39A3638A-B0E4-49C4-8088-C4532104A7E7}" presName="Name0" presStyleCnt="0">
        <dgm:presLayoutVars>
          <dgm:chMax val="7"/>
          <dgm:chPref val="7"/>
          <dgm:dir/>
        </dgm:presLayoutVars>
      </dgm:prSet>
      <dgm:spPr/>
    </dgm:pt>
    <dgm:pt modelId="{F01BF511-A958-423B-8DC6-AE8786A26A79}" type="pres">
      <dgm:prSet presAssocID="{39A3638A-B0E4-49C4-8088-C4532104A7E7}" presName="Name1" presStyleCnt="0"/>
      <dgm:spPr/>
    </dgm:pt>
    <dgm:pt modelId="{5F2821E2-FEC1-4438-8BD9-6D8377579DF1}" type="pres">
      <dgm:prSet presAssocID="{39A3638A-B0E4-49C4-8088-C4532104A7E7}" presName="cycle" presStyleCnt="0"/>
      <dgm:spPr/>
    </dgm:pt>
    <dgm:pt modelId="{F7BE1136-812B-412A-8C88-B47802A41AED}" type="pres">
      <dgm:prSet presAssocID="{39A3638A-B0E4-49C4-8088-C4532104A7E7}" presName="srcNode" presStyleLbl="node1" presStyleIdx="0" presStyleCnt="2"/>
      <dgm:spPr/>
    </dgm:pt>
    <dgm:pt modelId="{7B5873D5-5D05-4F5F-A892-E1BF15FA637B}" type="pres">
      <dgm:prSet presAssocID="{39A3638A-B0E4-49C4-8088-C4532104A7E7}" presName="conn" presStyleLbl="parChTrans1D2" presStyleIdx="0" presStyleCnt="1"/>
      <dgm:spPr/>
    </dgm:pt>
    <dgm:pt modelId="{6AD6238B-4DAC-424F-A84B-C5496BD78277}" type="pres">
      <dgm:prSet presAssocID="{39A3638A-B0E4-49C4-8088-C4532104A7E7}" presName="extraNode" presStyleLbl="node1" presStyleIdx="0" presStyleCnt="2"/>
      <dgm:spPr/>
    </dgm:pt>
    <dgm:pt modelId="{2D80EC89-4C97-4527-B501-4C373C4C357E}" type="pres">
      <dgm:prSet presAssocID="{39A3638A-B0E4-49C4-8088-C4532104A7E7}" presName="dstNode" presStyleLbl="node1" presStyleIdx="0" presStyleCnt="2"/>
      <dgm:spPr/>
    </dgm:pt>
    <dgm:pt modelId="{0DFB5572-F354-467D-B44C-F910873E65CA}" type="pres">
      <dgm:prSet presAssocID="{E23B5396-A9E7-4266-ACB3-6BA001A3A9B1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5C3A25-61CC-41C5-9577-82AA102B19D3}" type="pres">
      <dgm:prSet presAssocID="{E23B5396-A9E7-4266-ACB3-6BA001A3A9B1}" presName="accent_1" presStyleCnt="0"/>
      <dgm:spPr/>
    </dgm:pt>
    <dgm:pt modelId="{6FE71936-39BB-48BA-ADD4-1EB65104D279}" type="pres">
      <dgm:prSet presAssocID="{E23B5396-A9E7-4266-ACB3-6BA001A3A9B1}" presName="accentRepeatNode" presStyleLbl="solidFgAcc1" presStyleIdx="0" presStyleCnt="2"/>
      <dgm:spPr/>
    </dgm:pt>
    <dgm:pt modelId="{98EC339D-192A-4455-8DF5-C689576831D0}" type="pres">
      <dgm:prSet presAssocID="{5993EBCF-F6E1-4230-B96E-FCCA07D223F4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7FD490-4FC0-4871-A3BE-499AFBE4285D}" type="pres">
      <dgm:prSet presAssocID="{5993EBCF-F6E1-4230-B96E-FCCA07D223F4}" presName="accent_2" presStyleCnt="0"/>
      <dgm:spPr/>
    </dgm:pt>
    <dgm:pt modelId="{4C40C622-E857-4777-8F39-D39C5BAA1C48}" type="pres">
      <dgm:prSet presAssocID="{5993EBCF-F6E1-4230-B96E-FCCA07D223F4}" presName="accentRepeatNode" presStyleLbl="solidFgAcc1" presStyleIdx="1" presStyleCnt="2"/>
      <dgm:spPr/>
    </dgm:pt>
  </dgm:ptLst>
  <dgm:cxnLst>
    <dgm:cxn modelId="{077A6D2B-6009-4AF3-A965-F009DAC5FE50}" srcId="{39A3638A-B0E4-49C4-8088-C4532104A7E7}" destId="{E23B5396-A9E7-4266-ACB3-6BA001A3A9B1}" srcOrd="0" destOrd="0" parTransId="{FA9B6510-936D-479A-8277-3F8FBA9CBDEF}" sibTransId="{A278633C-EDE5-4A79-BD0B-30C7DA61C61B}"/>
    <dgm:cxn modelId="{7AEFC3FF-5290-404A-B7D6-22C8E637EB52}" type="presOf" srcId="{E23B5396-A9E7-4266-ACB3-6BA001A3A9B1}" destId="{0DFB5572-F354-467D-B44C-F910873E65CA}" srcOrd="0" destOrd="0" presId="urn:microsoft.com/office/officeart/2008/layout/VerticalCurvedList"/>
    <dgm:cxn modelId="{05C3A25F-2BEC-408D-95BC-8FF697E5E343}" type="presOf" srcId="{A278633C-EDE5-4A79-BD0B-30C7DA61C61B}" destId="{7B5873D5-5D05-4F5F-A892-E1BF15FA637B}" srcOrd="0" destOrd="0" presId="urn:microsoft.com/office/officeart/2008/layout/VerticalCurvedList"/>
    <dgm:cxn modelId="{5ADD125E-BAAB-4F66-8142-1E8EFFCFEF24}" type="presOf" srcId="{5993EBCF-F6E1-4230-B96E-FCCA07D223F4}" destId="{98EC339D-192A-4455-8DF5-C689576831D0}" srcOrd="0" destOrd="0" presId="urn:microsoft.com/office/officeart/2008/layout/VerticalCurvedList"/>
    <dgm:cxn modelId="{1EE17982-73BF-4B81-A878-732121DF06AC}" type="presOf" srcId="{39A3638A-B0E4-49C4-8088-C4532104A7E7}" destId="{1B80E4F2-58EF-42A7-91C9-BCD54357429F}" srcOrd="0" destOrd="0" presId="urn:microsoft.com/office/officeart/2008/layout/VerticalCurvedList"/>
    <dgm:cxn modelId="{2E2145FA-C2C2-4D1A-8143-E8A2C76B843C}" srcId="{39A3638A-B0E4-49C4-8088-C4532104A7E7}" destId="{5993EBCF-F6E1-4230-B96E-FCCA07D223F4}" srcOrd="1" destOrd="0" parTransId="{A20F6002-DC31-4A85-92E5-13DAD5FD88DF}" sibTransId="{D47486BA-28CB-43DF-B143-19835FDEFA9B}"/>
    <dgm:cxn modelId="{674854A9-33A3-4F01-AFC2-F18B8FEFD4E8}" type="presParOf" srcId="{1B80E4F2-58EF-42A7-91C9-BCD54357429F}" destId="{F01BF511-A958-423B-8DC6-AE8786A26A79}" srcOrd="0" destOrd="0" presId="urn:microsoft.com/office/officeart/2008/layout/VerticalCurvedList"/>
    <dgm:cxn modelId="{4DB83CD1-CE30-4D33-B03B-D700EA5FD89F}" type="presParOf" srcId="{F01BF511-A958-423B-8DC6-AE8786A26A79}" destId="{5F2821E2-FEC1-4438-8BD9-6D8377579DF1}" srcOrd="0" destOrd="0" presId="urn:microsoft.com/office/officeart/2008/layout/VerticalCurvedList"/>
    <dgm:cxn modelId="{808D756D-D537-4F61-AC68-FC67C397A1AD}" type="presParOf" srcId="{5F2821E2-FEC1-4438-8BD9-6D8377579DF1}" destId="{F7BE1136-812B-412A-8C88-B47802A41AED}" srcOrd="0" destOrd="0" presId="urn:microsoft.com/office/officeart/2008/layout/VerticalCurvedList"/>
    <dgm:cxn modelId="{40AE8126-95AC-4872-85B3-E5144A5796D4}" type="presParOf" srcId="{5F2821E2-FEC1-4438-8BD9-6D8377579DF1}" destId="{7B5873D5-5D05-4F5F-A892-E1BF15FA637B}" srcOrd="1" destOrd="0" presId="urn:microsoft.com/office/officeart/2008/layout/VerticalCurvedList"/>
    <dgm:cxn modelId="{222E56AC-0471-4179-BC46-26F50BF27ECE}" type="presParOf" srcId="{5F2821E2-FEC1-4438-8BD9-6D8377579DF1}" destId="{6AD6238B-4DAC-424F-A84B-C5496BD78277}" srcOrd="2" destOrd="0" presId="urn:microsoft.com/office/officeart/2008/layout/VerticalCurvedList"/>
    <dgm:cxn modelId="{1EC5E557-8C8E-4A4D-914E-21889A4CEADC}" type="presParOf" srcId="{5F2821E2-FEC1-4438-8BD9-6D8377579DF1}" destId="{2D80EC89-4C97-4527-B501-4C373C4C357E}" srcOrd="3" destOrd="0" presId="urn:microsoft.com/office/officeart/2008/layout/VerticalCurvedList"/>
    <dgm:cxn modelId="{AEBBFA96-D75D-4A47-8180-DD07EF3936EA}" type="presParOf" srcId="{F01BF511-A958-423B-8DC6-AE8786A26A79}" destId="{0DFB5572-F354-467D-B44C-F910873E65CA}" srcOrd="1" destOrd="0" presId="urn:microsoft.com/office/officeart/2008/layout/VerticalCurvedList"/>
    <dgm:cxn modelId="{7FF896DA-77A3-43CB-85CB-4702298A93B3}" type="presParOf" srcId="{F01BF511-A958-423B-8DC6-AE8786A26A79}" destId="{455C3A25-61CC-41C5-9577-82AA102B19D3}" srcOrd="2" destOrd="0" presId="urn:microsoft.com/office/officeart/2008/layout/VerticalCurvedList"/>
    <dgm:cxn modelId="{3CFF65A6-8CF3-4D05-8CF6-3060928DB174}" type="presParOf" srcId="{455C3A25-61CC-41C5-9577-82AA102B19D3}" destId="{6FE71936-39BB-48BA-ADD4-1EB65104D279}" srcOrd="0" destOrd="0" presId="urn:microsoft.com/office/officeart/2008/layout/VerticalCurvedList"/>
    <dgm:cxn modelId="{5172011F-42CF-4D4E-95F1-660A21D49761}" type="presParOf" srcId="{F01BF511-A958-423B-8DC6-AE8786A26A79}" destId="{98EC339D-192A-4455-8DF5-C689576831D0}" srcOrd="3" destOrd="0" presId="urn:microsoft.com/office/officeart/2008/layout/VerticalCurvedList"/>
    <dgm:cxn modelId="{D852E987-91C4-4A10-B420-5CF40B1A3421}" type="presParOf" srcId="{F01BF511-A958-423B-8DC6-AE8786A26A79}" destId="{AD7FD490-4FC0-4871-A3BE-499AFBE4285D}" srcOrd="4" destOrd="0" presId="urn:microsoft.com/office/officeart/2008/layout/VerticalCurvedList"/>
    <dgm:cxn modelId="{EB2FA713-D295-486D-B977-10FD1C77290C}" type="presParOf" srcId="{AD7FD490-4FC0-4871-A3BE-499AFBE4285D}" destId="{4C40C622-E857-4777-8F39-D39C5BAA1C4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54BDCC-4A73-4CBD-9036-1E924FA9E4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EBD497-602C-4F3E-ABC3-FC79BF6E6023}">
      <dgm:prSet phldrT="[Text]"/>
      <dgm:spPr/>
      <dgm:t>
        <a:bodyPr/>
        <a:lstStyle/>
        <a:p>
          <a:r>
            <a:rPr lang="ru-RU" dirty="0" smtClean="0"/>
            <a:t>Глобальные переменные</a:t>
          </a:r>
          <a:endParaRPr lang="en-US" dirty="0"/>
        </a:p>
      </dgm:t>
    </dgm:pt>
    <dgm:pt modelId="{42B5C672-C265-435E-94B3-4F992BA3BC00}" type="parTrans" cxnId="{156C4FC6-6DC6-4795-BB62-A6B604FE9577}">
      <dgm:prSet/>
      <dgm:spPr/>
      <dgm:t>
        <a:bodyPr/>
        <a:lstStyle/>
        <a:p>
          <a:endParaRPr lang="en-US"/>
        </a:p>
      </dgm:t>
    </dgm:pt>
    <dgm:pt modelId="{E19D2B8D-2E55-4FA6-8E50-A3741579E2EF}" type="sibTrans" cxnId="{156C4FC6-6DC6-4795-BB62-A6B604FE9577}">
      <dgm:prSet/>
      <dgm:spPr/>
      <dgm:t>
        <a:bodyPr/>
        <a:lstStyle/>
        <a:p>
          <a:endParaRPr lang="en-US"/>
        </a:p>
      </dgm:t>
    </dgm:pt>
    <dgm:pt modelId="{FA22DDAE-DA32-443A-8156-5F16C2C7AC97}">
      <dgm:prSet phldrT="[Text]"/>
      <dgm:spPr/>
      <dgm:t>
        <a:bodyPr/>
        <a:lstStyle/>
        <a:p>
          <a:r>
            <a:rPr lang="ru-RU" dirty="0" smtClean="0"/>
            <a:t>Такая переменная видна в любом месте программы.</a:t>
          </a:r>
          <a:endParaRPr lang="en-US" dirty="0"/>
        </a:p>
      </dgm:t>
    </dgm:pt>
    <dgm:pt modelId="{F9E05B11-FF39-47BF-8290-8705D40F3CCE}" type="parTrans" cxnId="{B08E51E6-9D6A-45F6-8CD6-8F48A908ACB5}">
      <dgm:prSet/>
      <dgm:spPr/>
      <dgm:t>
        <a:bodyPr/>
        <a:lstStyle/>
        <a:p>
          <a:endParaRPr lang="en-US"/>
        </a:p>
      </dgm:t>
    </dgm:pt>
    <dgm:pt modelId="{37181FC4-4F9A-4EB2-8978-162E2792810F}" type="sibTrans" cxnId="{B08E51E6-9D6A-45F6-8CD6-8F48A908ACB5}">
      <dgm:prSet/>
      <dgm:spPr/>
      <dgm:t>
        <a:bodyPr/>
        <a:lstStyle/>
        <a:p>
          <a:endParaRPr lang="en-US"/>
        </a:p>
      </dgm:t>
    </dgm:pt>
    <dgm:pt modelId="{B0B97EF3-F89D-421B-9E1C-E95BE3F2989F}">
      <dgm:prSet phldrT="[Text]"/>
      <dgm:spPr/>
      <dgm:t>
        <a:bodyPr/>
        <a:lstStyle/>
        <a:p>
          <a:r>
            <a:rPr lang="ru-RU" dirty="0" smtClean="0"/>
            <a:t>Локальные переменные</a:t>
          </a:r>
          <a:endParaRPr lang="en-US" dirty="0"/>
        </a:p>
      </dgm:t>
    </dgm:pt>
    <dgm:pt modelId="{C3700B0E-59AD-4139-BCF7-9EF41DEDAF12}" type="parTrans" cxnId="{1AA341B8-7D9D-44AB-87DF-93B2DC4CD307}">
      <dgm:prSet/>
      <dgm:spPr/>
      <dgm:t>
        <a:bodyPr/>
        <a:lstStyle/>
        <a:p>
          <a:endParaRPr lang="en-US"/>
        </a:p>
      </dgm:t>
    </dgm:pt>
    <dgm:pt modelId="{08258C65-E9DE-4C3C-99C6-27CC841316B2}" type="sibTrans" cxnId="{1AA341B8-7D9D-44AB-87DF-93B2DC4CD307}">
      <dgm:prSet/>
      <dgm:spPr/>
      <dgm:t>
        <a:bodyPr/>
        <a:lstStyle/>
        <a:p>
          <a:endParaRPr lang="en-US"/>
        </a:p>
      </dgm:t>
    </dgm:pt>
    <dgm:pt modelId="{4EFBE04A-85FD-4719-82C7-44467D43DB9E}">
      <dgm:prSet phldrT="[Text]"/>
      <dgm:spPr/>
      <dgm:t>
        <a:bodyPr/>
        <a:lstStyle/>
        <a:p>
          <a:r>
            <a:rPr lang="ru-RU" dirty="0" smtClean="0"/>
            <a:t>Такая переменная видна только в своем областе</a:t>
          </a:r>
          <a:endParaRPr lang="en-US" dirty="0"/>
        </a:p>
      </dgm:t>
    </dgm:pt>
    <dgm:pt modelId="{6C62F6E5-15EC-446E-ACC3-A11A39C0AEAE}" type="parTrans" cxnId="{2BD226B9-2DAD-48C5-856D-9A1C431ED6F1}">
      <dgm:prSet/>
      <dgm:spPr/>
      <dgm:t>
        <a:bodyPr/>
        <a:lstStyle/>
        <a:p>
          <a:endParaRPr lang="en-US"/>
        </a:p>
      </dgm:t>
    </dgm:pt>
    <dgm:pt modelId="{5C7F8A54-3C82-4657-B56E-6A77BF5211A1}" type="sibTrans" cxnId="{2BD226B9-2DAD-48C5-856D-9A1C431ED6F1}">
      <dgm:prSet/>
      <dgm:spPr/>
      <dgm:t>
        <a:bodyPr/>
        <a:lstStyle/>
        <a:p>
          <a:endParaRPr lang="en-US"/>
        </a:p>
      </dgm:t>
    </dgm:pt>
    <dgm:pt modelId="{544FBC3F-830F-4D5A-B55C-11B8E23B7ED4}" type="pres">
      <dgm:prSet presAssocID="{6154BDCC-4A73-4CBD-9036-1E924FA9E4CB}" presName="linear" presStyleCnt="0">
        <dgm:presLayoutVars>
          <dgm:animLvl val="lvl"/>
          <dgm:resizeHandles val="exact"/>
        </dgm:presLayoutVars>
      </dgm:prSet>
      <dgm:spPr/>
    </dgm:pt>
    <dgm:pt modelId="{C6FB42E2-D062-4A21-918F-A322CE51D1EC}" type="pres">
      <dgm:prSet presAssocID="{EDEBD497-602C-4F3E-ABC3-FC79BF6E6023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67A023-74A4-49B2-BCA0-700350EF3A0A}" type="pres">
      <dgm:prSet presAssocID="{EDEBD497-602C-4F3E-ABC3-FC79BF6E6023}" presName="childText" presStyleLbl="revTx" presStyleIdx="0" presStyleCnt="2">
        <dgm:presLayoutVars>
          <dgm:bulletEnabled val="1"/>
        </dgm:presLayoutVars>
      </dgm:prSet>
      <dgm:spPr/>
    </dgm:pt>
    <dgm:pt modelId="{C2CFF1BA-519D-4679-91A1-10F629322132}" type="pres">
      <dgm:prSet presAssocID="{B0B97EF3-F89D-421B-9E1C-E95BE3F2989F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1797FA-3B48-4580-82A1-6B50159FC5E1}" type="pres">
      <dgm:prSet presAssocID="{B0B97EF3-F89D-421B-9E1C-E95BE3F2989F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570662-ABB6-4CF4-A8A7-3A64D47EDF44}" type="presOf" srcId="{4EFBE04A-85FD-4719-82C7-44467D43DB9E}" destId="{E71797FA-3B48-4580-82A1-6B50159FC5E1}" srcOrd="0" destOrd="0" presId="urn:microsoft.com/office/officeart/2005/8/layout/vList2"/>
    <dgm:cxn modelId="{2BD226B9-2DAD-48C5-856D-9A1C431ED6F1}" srcId="{B0B97EF3-F89D-421B-9E1C-E95BE3F2989F}" destId="{4EFBE04A-85FD-4719-82C7-44467D43DB9E}" srcOrd="0" destOrd="0" parTransId="{6C62F6E5-15EC-446E-ACC3-A11A39C0AEAE}" sibTransId="{5C7F8A54-3C82-4657-B56E-6A77BF5211A1}"/>
    <dgm:cxn modelId="{1AA341B8-7D9D-44AB-87DF-93B2DC4CD307}" srcId="{6154BDCC-4A73-4CBD-9036-1E924FA9E4CB}" destId="{B0B97EF3-F89D-421B-9E1C-E95BE3F2989F}" srcOrd="1" destOrd="0" parTransId="{C3700B0E-59AD-4139-BCF7-9EF41DEDAF12}" sibTransId="{08258C65-E9DE-4C3C-99C6-27CC841316B2}"/>
    <dgm:cxn modelId="{0E0BC2E6-B62D-4A74-B9A2-3DE807FBB01F}" type="presOf" srcId="{B0B97EF3-F89D-421B-9E1C-E95BE3F2989F}" destId="{C2CFF1BA-519D-4679-91A1-10F629322132}" srcOrd="0" destOrd="0" presId="urn:microsoft.com/office/officeart/2005/8/layout/vList2"/>
    <dgm:cxn modelId="{4EC6F9CF-FE52-43D8-9944-3048EB05DB81}" type="presOf" srcId="{FA22DDAE-DA32-443A-8156-5F16C2C7AC97}" destId="{7567A023-74A4-49B2-BCA0-700350EF3A0A}" srcOrd="0" destOrd="0" presId="urn:microsoft.com/office/officeart/2005/8/layout/vList2"/>
    <dgm:cxn modelId="{B08E51E6-9D6A-45F6-8CD6-8F48A908ACB5}" srcId="{EDEBD497-602C-4F3E-ABC3-FC79BF6E6023}" destId="{FA22DDAE-DA32-443A-8156-5F16C2C7AC97}" srcOrd="0" destOrd="0" parTransId="{F9E05B11-FF39-47BF-8290-8705D40F3CCE}" sibTransId="{37181FC4-4F9A-4EB2-8978-162E2792810F}"/>
    <dgm:cxn modelId="{020BC3BE-7FA5-43B5-B88B-9458DF391DC5}" type="presOf" srcId="{EDEBD497-602C-4F3E-ABC3-FC79BF6E6023}" destId="{C6FB42E2-D062-4A21-918F-A322CE51D1EC}" srcOrd="0" destOrd="0" presId="urn:microsoft.com/office/officeart/2005/8/layout/vList2"/>
    <dgm:cxn modelId="{156C4FC6-6DC6-4795-BB62-A6B604FE9577}" srcId="{6154BDCC-4A73-4CBD-9036-1E924FA9E4CB}" destId="{EDEBD497-602C-4F3E-ABC3-FC79BF6E6023}" srcOrd="0" destOrd="0" parTransId="{42B5C672-C265-435E-94B3-4F992BA3BC00}" sibTransId="{E19D2B8D-2E55-4FA6-8E50-A3741579E2EF}"/>
    <dgm:cxn modelId="{E187807F-A04A-4968-B8A7-AB300EDE88B4}" type="presOf" srcId="{6154BDCC-4A73-4CBD-9036-1E924FA9E4CB}" destId="{544FBC3F-830F-4D5A-B55C-11B8E23B7ED4}" srcOrd="0" destOrd="0" presId="urn:microsoft.com/office/officeart/2005/8/layout/vList2"/>
    <dgm:cxn modelId="{59C8E99D-5714-4126-BCAF-E780BD290221}" type="presParOf" srcId="{544FBC3F-830F-4D5A-B55C-11B8E23B7ED4}" destId="{C6FB42E2-D062-4A21-918F-A322CE51D1EC}" srcOrd="0" destOrd="0" presId="urn:microsoft.com/office/officeart/2005/8/layout/vList2"/>
    <dgm:cxn modelId="{4398F1AE-CFAB-4AD2-92D1-EF17FBAF72AE}" type="presParOf" srcId="{544FBC3F-830F-4D5A-B55C-11B8E23B7ED4}" destId="{7567A023-74A4-49B2-BCA0-700350EF3A0A}" srcOrd="1" destOrd="0" presId="urn:microsoft.com/office/officeart/2005/8/layout/vList2"/>
    <dgm:cxn modelId="{E608084F-1718-4058-B753-D48AC0A07D66}" type="presParOf" srcId="{544FBC3F-830F-4D5A-B55C-11B8E23B7ED4}" destId="{C2CFF1BA-519D-4679-91A1-10F629322132}" srcOrd="2" destOrd="0" presId="urn:microsoft.com/office/officeart/2005/8/layout/vList2"/>
    <dgm:cxn modelId="{EF61193B-453C-4BE5-81CB-82D3AB95D255}" type="presParOf" srcId="{544FBC3F-830F-4D5A-B55C-11B8E23B7ED4}" destId="{E71797FA-3B48-4580-82A1-6B50159FC5E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33B56B-D502-42E3-B643-8F6D4D736C01}">
      <dsp:nvSpPr>
        <dsp:cNvPr id="0" name=""/>
        <dsp:cNvSpPr/>
      </dsp:nvSpPr>
      <dsp:spPr>
        <a:xfrm>
          <a:off x="-4145993" y="-640787"/>
          <a:ext cx="4975686" cy="4975686"/>
        </a:xfrm>
        <a:prstGeom prst="blockArc">
          <a:avLst>
            <a:gd name="adj1" fmla="val 18900000"/>
            <a:gd name="adj2" fmla="val 2700000"/>
            <a:gd name="adj3" fmla="val 434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2CC01A-DA16-4968-994A-190B7BC91D2C}">
      <dsp:nvSpPr>
        <dsp:cNvPr id="0" name=""/>
        <dsp:cNvSpPr/>
      </dsp:nvSpPr>
      <dsp:spPr>
        <a:xfrm>
          <a:off x="679070" y="527740"/>
          <a:ext cx="9469380" cy="10553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7671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Функция объявляется до функции </a:t>
          </a:r>
          <a:r>
            <a:rPr lang="en-US" sz="2500" kern="1200" dirty="0" smtClean="0"/>
            <a:t>main</a:t>
          </a:r>
          <a:endParaRPr lang="en-US" sz="2500" kern="1200" dirty="0"/>
        </a:p>
      </dsp:txBody>
      <dsp:txXfrm>
        <a:off x="679070" y="527740"/>
        <a:ext cx="9469380" cy="1055333"/>
      </dsp:txXfrm>
    </dsp:sp>
    <dsp:sp modelId="{41299DE3-D0B4-49EF-B3CA-D8F41BC4BC48}">
      <dsp:nvSpPr>
        <dsp:cNvPr id="0" name=""/>
        <dsp:cNvSpPr/>
      </dsp:nvSpPr>
      <dsp:spPr>
        <a:xfrm>
          <a:off x="19486" y="395824"/>
          <a:ext cx="1319167" cy="13191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18A8C6-304E-493C-8583-72804E4D29D7}">
      <dsp:nvSpPr>
        <dsp:cNvPr id="0" name=""/>
        <dsp:cNvSpPr/>
      </dsp:nvSpPr>
      <dsp:spPr>
        <a:xfrm>
          <a:off x="679070" y="2111037"/>
          <a:ext cx="9469380" cy="10553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7671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Функция объявляется с помощью прототипа, а после функции </a:t>
          </a:r>
          <a:r>
            <a:rPr lang="en-US" sz="2500" kern="1200" dirty="0" smtClean="0"/>
            <a:t>main, </a:t>
          </a:r>
          <a:r>
            <a:rPr lang="ru-RU" sz="2500" kern="1200" dirty="0" smtClean="0"/>
            <a:t>описывается тело объявленной функции.</a:t>
          </a:r>
          <a:endParaRPr lang="en-US" sz="2500" kern="1200" dirty="0"/>
        </a:p>
      </dsp:txBody>
      <dsp:txXfrm>
        <a:off x="679070" y="2111037"/>
        <a:ext cx="9469380" cy="1055333"/>
      </dsp:txXfrm>
    </dsp:sp>
    <dsp:sp modelId="{15B9D55B-C6C6-4981-B3BE-C4190B6607B2}">
      <dsp:nvSpPr>
        <dsp:cNvPr id="0" name=""/>
        <dsp:cNvSpPr/>
      </dsp:nvSpPr>
      <dsp:spPr>
        <a:xfrm>
          <a:off x="19486" y="1979120"/>
          <a:ext cx="1319167" cy="13191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873D5-5D05-4F5F-A892-E1BF15FA637B}">
      <dsp:nvSpPr>
        <dsp:cNvPr id="0" name=""/>
        <dsp:cNvSpPr/>
      </dsp:nvSpPr>
      <dsp:spPr>
        <a:xfrm>
          <a:off x="-4145993" y="-640787"/>
          <a:ext cx="4975686" cy="4975686"/>
        </a:xfrm>
        <a:prstGeom prst="blockArc">
          <a:avLst>
            <a:gd name="adj1" fmla="val 18900000"/>
            <a:gd name="adj2" fmla="val 2700000"/>
            <a:gd name="adj3" fmla="val 434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FB5572-F354-467D-B44C-F910873E65CA}">
      <dsp:nvSpPr>
        <dsp:cNvPr id="0" name=""/>
        <dsp:cNvSpPr/>
      </dsp:nvSpPr>
      <dsp:spPr>
        <a:xfrm>
          <a:off x="679070" y="527740"/>
          <a:ext cx="9469380" cy="10553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7671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300" kern="1200" dirty="0" smtClean="0"/>
            <a:t>Нельзя создавать одну функцию внутри другой</a:t>
          </a:r>
          <a:endParaRPr lang="en-US" sz="3300" kern="1200" dirty="0"/>
        </a:p>
      </dsp:txBody>
      <dsp:txXfrm>
        <a:off x="679070" y="527740"/>
        <a:ext cx="9469380" cy="1055333"/>
      </dsp:txXfrm>
    </dsp:sp>
    <dsp:sp modelId="{6FE71936-39BB-48BA-ADD4-1EB65104D279}">
      <dsp:nvSpPr>
        <dsp:cNvPr id="0" name=""/>
        <dsp:cNvSpPr/>
      </dsp:nvSpPr>
      <dsp:spPr>
        <a:xfrm>
          <a:off x="19486" y="395824"/>
          <a:ext cx="1319167" cy="13191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EC339D-192A-4455-8DF5-C689576831D0}">
      <dsp:nvSpPr>
        <dsp:cNvPr id="0" name=""/>
        <dsp:cNvSpPr/>
      </dsp:nvSpPr>
      <dsp:spPr>
        <a:xfrm>
          <a:off x="679070" y="2111037"/>
          <a:ext cx="9469380" cy="10553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7671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300" kern="1200" dirty="0" smtClean="0"/>
            <a:t>Нельзя вызвать функцию до ее объявления</a:t>
          </a:r>
          <a:endParaRPr lang="en-US" sz="3300" kern="1200" dirty="0"/>
        </a:p>
      </dsp:txBody>
      <dsp:txXfrm>
        <a:off x="679070" y="2111037"/>
        <a:ext cx="9469380" cy="1055333"/>
      </dsp:txXfrm>
    </dsp:sp>
    <dsp:sp modelId="{4C40C622-E857-4777-8F39-D39C5BAA1C48}">
      <dsp:nvSpPr>
        <dsp:cNvPr id="0" name=""/>
        <dsp:cNvSpPr/>
      </dsp:nvSpPr>
      <dsp:spPr>
        <a:xfrm>
          <a:off x="19486" y="1979120"/>
          <a:ext cx="1319167" cy="13191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FB42E2-D062-4A21-918F-A322CE51D1EC}">
      <dsp:nvSpPr>
        <dsp:cNvPr id="0" name=""/>
        <dsp:cNvSpPr/>
      </dsp:nvSpPr>
      <dsp:spPr>
        <a:xfrm>
          <a:off x="0" y="114105"/>
          <a:ext cx="10167937" cy="936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000" kern="1200" dirty="0" smtClean="0"/>
            <a:t>Глобальные переменные</a:t>
          </a:r>
          <a:endParaRPr lang="en-US" sz="4000" kern="1200" dirty="0"/>
        </a:p>
      </dsp:txBody>
      <dsp:txXfrm>
        <a:off x="45692" y="159797"/>
        <a:ext cx="10076553" cy="844616"/>
      </dsp:txXfrm>
    </dsp:sp>
    <dsp:sp modelId="{7567A023-74A4-49B2-BCA0-700350EF3A0A}">
      <dsp:nvSpPr>
        <dsp:cNvPr id="0" name=""/>
        <dsp:cNvSpPr/>
      </dsp:nvSpPr>
      <dsp:spPr>
        <a:xfrm>
          <a:off x="0" y="1050106"/>
          <a:ext cx="10167937" cy="931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2832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3100" kern="1200" dirty="0" smtClean="0"/>
            <a:t>Такая переменная видна в любом месте программы.</a:t>
          </a:r>
          <a:endParaRPr lang="en-US" sz="3100" kern="1200" dirty="0"/>
        </a:p>
      </dsp:txBody>
      <dsp:txXfrm>
        <a:off x="0" y="1050106"/>
        <a:ext cx="10167937" cy="931500"/>
      </dsp:txXfrm>
    </dsp:sp>
    <dsp:sp modelId="{C2CFF1BA-519D-4679-91A1-10F629322132}">
      <dsp:nvSpPr>
        <dsp:cNvPr id="0" name=""/>
        <dsp:cNvSpPr/>
      </dsp:nvSpPr>
      <dsp:spPr>
        <a:xfrm>
          <a:off x="0" y="1981606"/>
          <a:ext cx="10167937" cy="936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000" kern="1200" dirty="0" smtClean="0"/>
            <a:t>Локальные переменные</a:t>
          </a:r>
          <a:endParaRPr lang="en-US" sz="4000" kern="1200" dirty="0"/>
        </a:p>
      </dsp:txBody>
      <dsp:txXfrm>
        <a:off x="45692" y="2027298"/>
        <a:ext cx="10076553" cy="844616"/>
      </dsp:txXfrm>
    </dsp:sp>
    <dsp:sp modelId="{E71797FA-3B48-4580-82A1-6B50159FC5E1}">
      <dsp:nvSpPr>
        <dsp:cNvPr id="0" name=""/>
        <dsp:cNvSpPr/>
      </dsp:nvSpPr>
      <dsp:spPr>
        <a:xfrm>
          <a:off x="0" y="2917606"/>
          <a:ext cx="10167937" cy="662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2832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3100" kern="1200" dirty="0" smtClean="0"/>
            <a:t>Такая переменная видна только в своем областе</a:t>
          </a:r>
          <a:endParaRPr lang="en-US" sz="3100" kern="1200" dirty="0"/>
        </a:p>
      </dsp:txBody>
      <dsp:txXfrm>
        <a:off x="0" y="2917606"/>
        <a:ext cx="10167937" cy="662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2019887C-6065-488D-95CF-54E49AF66037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FB927F3F-477D-4854-9D3D-C8D78572700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7515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887C-6065-488D-95CF-54E49AF66037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7F3F-477D-4854-9D3D-C8D7857270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378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887C-6065-488D-95CF-54E49AF66037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7F3F-477D-4854-9D3D-C8D7857270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402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2019887C-6065-488D-95CF-54E49AF66037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FB927F3F-477D-4854-9D3D-C8D7857270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70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887C-6065-488D-95CF-54E49AF66037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7F3F-477D-4854-9D3D-C8D7857270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8545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2019887C-6065-488D-95CF-54E49AF66037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FB927F3F-477D-4854-9D3D-C8D7857270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937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2019887C-6065-488D-95CF-54E49AF66037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FB927F3F-477D-4854-9D3D-C8D7857270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179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887C-6065-488D-95CF-54E49AF66037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7F3F-477D-4854-9D3D-C8D7857270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356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887C-6065-488D-95CF-54E49AF66037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7F3F-477D-4854-9D3D-C8D7857270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490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2019887C-6065-488D-95CF-54E49AF66037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7F3F-477D-4854-9D3D-C8D7857270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00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2019887C-6065-488D-95CF-54E49AF66037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7F3F-477D-4854-9D3D-C8D7857270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212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887C-6065-488D-95CF-54E49AF66037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27F3F-477D-4854-9D3D-C8D7857270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810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EA6CF8B6-82A4-4A2B-A985-C995439214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1" r="1" b="1"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04A99F-F55D-4B33-B915-F84830927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4987" y="5332408"/>
            <a:ext cx="1839537" cy="1081068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sz="7200" dirty="0" smtClean="0"/>
              <a:t>C++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FD499-1B02-4B9F-85AA-AF514D957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0133" y="5440502"/>
            <a:ext cx="5516880" cy="864880"/>
          </a:xfr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r>
              <a:rPr lang="ru-RU" sz="1600" dirty="0">
                <a:solidFill>
                  <a:schemeClr val="tx1"/>
                </a:solidFill>
              </a:rPr>
              <a:t>Самый лучший способ изучить новый язык программирования – это сразу начать писать на нем программы</a:t>
            </a:r>
          </a:p>
          <a:p>
            <a:pPr algn="r"/>
            <a:r>
              <a:rPr lang="ru-RU" sz="1600" i="1" dirty="0">
                <a:solidFill>
                  <a:schemeClr val="tx1"/>
                </a:solidFill>
              </a:rPr>
              <a:t>Брайан Керниган, Деннис Ритчи</a:t>
            </a:r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52FEFD8-7289-4267-B788-1A809A5DE0D5}"/>
              </a:ext>
            </a:extLst>
          </p:cNvPr>
          <p:cNvSpPr txBox="1">
            <a:spLocks/>
          </p:cNvSpPr>
          <p:nvPr/>
        </p:nvSpPr>
        <p:spPr>
          <a:xfrm>
            <a:off x="3864199" y="2816772"/>
            <a:ext cx="4463597" cy="112468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/>
              <a:t>Функции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57830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Прототопы функций или второй способ объявления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0072" y="2816224"/>
            <a:ext cx="6919119" cy="322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564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Область видимости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0814616"/>
              </p:ext>
            </p:extLst>
          </p:nvPr>
        </p:nvGraphicFramePr>
        <p:xfrm>
          <a:off x="1116013" y="2478088"/>
          <a:ext cx="10167937" cy="3694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3102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Примечание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Запомните</a:t>
            </a:r>
            <a:r>
              <a:rPr lang="ru-RU" dirty="0"/>
              <a:t> — если есть, </a:t>
            </a:r>
            <a:r>
              <a:rPr lang="ru-RU" dirty="0" smtClean="0"/>
              <a:t>например,</a:t>
            </a:r>
            <a:r>
              <a:rPr lang="en-US" dirty="0" smtClean="0"/>
              <a:t> </a:t>
            </a:r>
            <a:r>
              <a:rPr lang="ru-RU" dirty="0" smtClean="0"/>
              <a:t>глобальная </a:t>
            </a:r>
            <a:r>
              <a:rPr lang="ru-RU" dirty="0"/>
              <a:t>переменная под названием а, а </a:t>
            </a:r>
            <a:r>
              <a:rPr lang="ru-RU" dirty="0" smtClean="0"/>
              <a:t>внутри</a:t>
            </a:r>
            <a:r>
              <a:rPr lang="en-US" dirty="0" smtClean="0"/>
              <a:t> </a:t>
            </a:r>
            <a:r>
              <a:rPr lang="ru-RU" dirty="0" smtClean="0"/>
              <a:t>функции </a:t>
            </a:r>
            <a:r>
              <a:rPr lang="ru-RU" dirty="0"/>
              <a:t>определяется переменная под тем </a:t>
            </a:r>
            <a:r>
              <a:rPr lang="ru-RU" dirty="0" smtClean="0"/>
              <a:t>же</a:t>
            </a:r>
            <a:r>
              <a:rPr lang="en-US" dirty="0" smtClean="0"/>
              <a:t> </a:t>
            </a:r>
            <a:r>
              <a:rPr lang="ru-RU" dirty="0" smtClean="0"/>
              <a:t>именем</a:t>
            </a:r>
            <a:r>
              <a:rPr lang="ru-RU" dirty="0"/>
              <a:t>, то тогда внутри функции будет использоваться переменная, объявленная внутри </a:t>
            </a:r>
            <a:r>
              <a:rPr lang="ru-RU" dirty="0" smtClean="0"/>
              <a:t>этой</a:t>
            </a:r>
            <a:r>
              <a:rPr lang="en-US" dirty="0" smtClean="0"/>
              <a:t> </a:t>
            </a:r>
            <a:r>
              <a:rPr lang="ru-RU" dirty="0" smtClean="0"/>
              <a:t>функции</a:t>
            </a:r>
            <a:r>
              <a:rPr lang="ru-RU" dirty="0"/>
              <a:t>.</a:t>
            </a:r>
          </a:p>
        </p:txBody>
      </p:sp>
      <p:pic>
        <p:nvPicPr>
          <p:cNvPr id="4" name="Picture 2" descr="The Power and Pitfalls of Brain-Based Learning Programs | Psychology Today">
            <a:extLst>
              <a:ext uri="{FF2B5EF4-FFF2-40B4-BE49-F238E27FC236}">
                <a16:creationId xmlns:a16="http://schemas.microsoft.com/office/drawing/2014/main" id="{2991953B-D0D9-4575-9765-0BAD008D1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012" y="4224647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141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Параметры по умольчанию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Параметры по умольчанию </a:t>
            </a:r>
            <a:r>
              <a:rPr lang="ru-RU" dirty="0" smtClean="0"/>
              <a:t>– это </a:t>
            </a:r>
            <a:r>
              <a:rPr lang="ru-RU" dirty="0"/>
              <a:t>означает, что в данный аргумент значение при вызове можно не передавать.</a:t>
            </a:r>
          </a:p>
        </p:txBody>
      </p:sp>
      <p:pic>
        <p:nvPicPr>
          <p:cNvPr id="4" name="Picture 2" descr="The Power and Pitfalls of Brain-Based Learning Programs | Psychology Today">
            <a:extLst>
              <a:ext uri="{FF2B5EF4-FFF2-40B4-BE49-F238E27FC236}">
                <a16:creationId xmlns:a16="http://schemas.microsoft.com/office/drawing/2014/main" id="{2991953B-D0D9-4575-9765-0BAD008D1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012" y="4224647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240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Синтаксис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9071" y="3478924"/>
            <a:ext cx="8042072" cy="97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728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Статическая переменная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Статическая переменная </a:t>
            </a:r>
            <a:r>
              <a:rPr lang="ru-RU" dirty="0" smtClean="0"/>
              <a:t>– это вид локальных переменных не уничтожается при выходе за пределы области видимости.</a:t>
            </a:r>
            <a:endParaRPr lang="ru-RU" dirty="0"/>
          </a:p>
        </p:txBody>
      </p:sp>
      <p:pic>
        <p:nvPicPr>
          <p:cNvPr id="4" name="Picture 2" descr="The Power and Pitfalls of Brain-Based Learning Programs | Psychology Today">
            <a:extLst>
              <a:ext uri="{FF2B5EF4-FFF2-40B4-BE49-F238E27FC236}">
                <a16:creationId xmlns:a16="http://schemas.microsoft.com/office/drawing/2014/main" id="{2991953B-D0D9-4575-9765-0BAD008D1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012" y="4224647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746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Синтаксис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3694" y="2567131"/>
            <a:ext cx="6251876" cy="354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183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Функция</a:t>
            </a:r>
            <a:r>
              <a:rPr lang="ru-RU" dirty="0" smtClean="0"/>
              <a:t> – специальная конструкция, с помощью которой какой – либо фрагмент кода повторяющихся в программ два или более раз выносится за тело программы ( в нашем случае за пределы </a:t>
            </a:r>
            <a:r>
              <a:rPr lang="en-US" dirty="0" smtClean="0"/>
              <a:t>main).</a:t>
            </a:r>
            <a:endParaRPr lang="ru-RU" dirty="0"/>
          </a:p>
        </p:txBody>
      </p:sp>
      <p:pic>
        <p:nvPicPr>
          <p:cNvPr id="4" name="Picture 2" descr="The Power and Pitfalls of Brain-Based Learning Programs | Psychology Today">
            <a:extLst>
              <a:ext uri="{FF2B5EF4-FFF2-40B4-BE49-F238E27FC236}">
                <a16:creationId xmlns:a16="http://schemas.microsoft.com/office/drawing/2014/main" id="{2991953B-D0D9-4575-9765-0BAD008D1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012" y="4224647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10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Синтаксис объявления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4096140"/>
              </p:ext>
            </p:extLst>
          </p:nvPr>
        </p:nvGraphicFramePr>
        <p:xfrm>
          <a:off x="1116013" y="2478088"/>
          <a:ext cx="10167937" cy="3694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905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Первый способ</a:t>
            </a:r>
            <a:r>
              <a:rPr lang="en-US" dirty="0" smtClean="0"/>
              <a:t>: </a:t>
            </a:r>
            <a:r>
              <a:rPr lang="ru-RU" dirty="0" smtClean="0"/>
              <a:t>до функции </a:t>
            </a:r>
            <a:r>
              <a:rPr lang="en-US" dirty="0" smtClean="0"/>
              <a:t>main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6685" y="3237186"/>
            <a:ext cx="8725894" cy="142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556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Примечание</a:t>
            </a:r>
            <a:r>
              <a:rPr lang="en-US" dirty="0" smtClean="0"/>
              <a:t>:</a:t>
            </a:r>
            <a:endParaRPr lang="ru-RU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4554528"/>
              </p:ext>
            </p:extLst>
          </p:nvPr>
        </p:nvGraphicFramePr>
        <p:xfrm>
          <a:off x="1116013" y="2478088"/>
          <a:ext cx="10167937" cy="3694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4533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Синтаксис вызова функции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0137" y="3237187"/>
            <a:ext cx="9738989" cy="183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030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Ключевое слово </a:t>
            </a:r>
            <a:r>
              <a:rPr lang="en-US" dirty="0" smtClean="0"/>
              <a:t>return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return</a:t>
            </a:r>
            <a:r>
              <a:rPr lang="en-US" dirty="0" smtClean="0"/>
              <a:t> – </a:t>
            </a:r>
            <a:r>
              <a:rPr lang="ru-RU" dirty="0" smtClean="0"/>
              <a:t>используется для возвращения значения из функции в программу на то место, из которого была вызвана эта функция.</a:t>
            </a:r>
            <a:endParaRPr lang="ru-RU" dirty="0"/>
          </a:p>
        </p:txBody>
      </p:sp>
      <p:pic>
        <p:nvPicPr>
          <p:cNvPr id="4" name="Picture 2" descr="The Power and Pitfalls of Brain-Based Learning Programs | Psychology Today">
            <a:extLst>
              <a:ext uri="{FF2B5EF4-FFF2-40B4-BE49-F238E27FC236}">
                <a16:creationId xmlns:a16="http://schemas.microsoft.com/office/drawing/2014/main" id="{2991953B-D0D9-4575-9765-0BAD008D1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012" y="4224647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794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Ключевое слово </a:t>
            </a:r>
            <a:r>
              <a:rPr lang="en-US" dirty="0"/>
              <a:t>return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функция не возвразает никаких значений, то оператор </a:t>
            </a:r>
            <a:r>
              <a:rPr lang="en-US" b="1" dirty="0" smtClean="0"/>
              <a:t>return </a:t>
            </a:r>
            <a:r>
              <a:rPr lang="ru-RU" dirty="0" smtClean="0"/>
              <a:t>можно использовать просто </a:t>
            </a:r>
            <a:r>
              <a:rPr lang="ru-RU" b="1" i="1" dirty="0" smtClean="0"/>
              <a:t>для остановки функции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4" name="Picture 2" descr="The Power and Pitfalls of Brain-Based Learning Programs | Psychology Today">
            <a:extLst>
              <a:ext uri="{FF2B5EF4-FFF2-40B4-BE49-F238E27FC236}">
                <a16:creationId xmlns:a16="http://schemas.microsoft.com/office/drawing/2014/main" id="{2991953B-D0D9-4575-9765-0BAD008D1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012" y="4224647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063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Кое-что о массивах...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Массивы</a:t>
            </a:r>
            <a:r>
              <a:rPr lang="ru-RU" dirty="0" smtClean="0"/>
              <a:t> можно передавать внурь функции в качестве аргументов.</a:t>
            </a:r>
            <a:endParaRPr lang="ru-RU" dirty="0"/>
          </a:p>
        </p:txBody>
      </p:sp>
      <p:pic>
        <p:nvPicPr>
          <p:cNvPr id="4" name="Picture 2" descr="The Power and Pitfalls of Brain-Based Learning Programs | Psychology Today">
            <a:extLst>
              <a:ext uri="{FF2B5EF4-FFF2-40B4-BE49-F238E27FC236}">
                <a16:creationId xmlns:a16="http://schemas.microsoft.com/office/drawing/2014/main" id="{2991953B-D0D9-4575-9765-0BAD008D1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012" y="4224647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52506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AnalogousFromRegularSeed_2SEEDS">
      <a:dk1>
        <a:srgbClr val="000000"/>
      </a:dk1>
      <a:lt1>
        <a:srgbClr val="FFFFFF"/>
      </a:lt1>
      <a:dk2>
        <a:srgbClr val="262441"/>
      </a:dk2>
      <a:lt2>
        <a:srgbClr val="E2E8E5"/>
      </a:lt2>
      <a:accent1>
        <a:srgbClr val="D21A7C"/>
      </a:accent1>
      <a:accent2>
        <a:srgbClr val="E42CDA"/>
      </a:accent2>
      <a:accent3>
        <a:srgbClr val="E42C41"/>
      </a:accent3>
      <a:accent4>
        <a:srgbClr val="18BD3E"/>
      </a:accent4>
      <a:accent5>
        <a:srgbClr val="24BA85"/>
      </a:accent5>
      <a:accent6>
        <a:srgbClr val="18B4BE"/>
      </a:accent6>
      <a:hlink>
        <a:srgbClr val="30925E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C26E729C-49A5-401F-A338-636BE2AEAE48}" vid="{99A24C2E-49E4-46EE-AD25-B1B88177692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268</Words>
  <Application>Microsoft Office PowerPoint</Application>
  <PresentationFormat>Widescreen</PresentationFormat>
  <Paragraphs>34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Neue Haas Grotesk Text Pro</vt:lpstr>
      <vt:lpstr>Theme1</vt:lpstr>
      <vt:lpstr>C++</vt:lpstr>
      <vt:lpstr>Функция</vt:lpstr>
      <vt:lpstr>Синтаксис объявления</vt:lpstr>
      <vt:lpstr>Первый способ: до функции main</vt:lpstr>
      <vt:lpstr>Примечание:</vt:lpstr>
      <vt:lpstr>Синтаксис вызова функции</vt:lpstr>
      <vt:lpstr>Ключевое слово return</vt:lpstr>
      <vt:lpstr>Ключевое слово return</vt:lpstr>
      <vt:lpstr>Кое-что о массивах...</vt:lpstr>
      <vt:lpstr>Прототопы функций или второй способ объявления</vt:lpstr>
      <vt:lpstr>Область видимости</vt:lpstr>
      <vt:lpstr>Примечание:</vt:lpstr>
      <vt:lpstr>Параметры по умольчанию</vt:lpstr>
      <vt:lpstr>Синтаксис:</vt:lpstr>
      <vt:lpstr>Статическая переменная</vt:lpstr>
      <vt:lpstr>Синтаксис: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</dc:title>
  <dc:creator>Abdulla Ashurov</dc:creator>
  <cp:lastModifiedBy>Abdulla Ashurov</cp:lastModifiedBy>
  <cp:revision>9</cp:revision>
  <dcterms:created xsi:type="dcterms:W3CDTF">2021-11-15T05:42:06Z</dcterms:created>
  <dcterms:modified xsi:type="dcterms:W3CDTF">2021-11-15T06:12:03Z</dcterms:modified>
</cp:coreProperties>
</file>