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70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5" r:id="rId14"/>
    <p:sldId id="269" r:id="rId15"/>
    <p:sldId id="268" r:id="rId16"/>
    <p:sldId id="258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653D8-6B0D-3CA5-C086-E8FAA5A767F8}" v="2" dt="2021-02-17T13:57:0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шуров Абдулла Бахрдир угли" userId="8f4a464c-a2ff-4729-8461-c189de7f5232" providerId="ADAL" clId="{D3403640-26C8-469B-981D-6B811C29530F}"/>
    <pc:docChg chg="custSel addSld modSld sldOrd">
      <pc:chgData name="Ашуров Абдулла Бахрдир угли" userId="8f4a464c-a2ff-4729-8461-c189de7f5232" providerId="ADAL" clId="{D3403640-26C8-469B-981D-6B811C29530F}" dt="2021-02-17T08:21:16.205" v="330" actId="21"/>
      <pc:docMkLst>
        <pc:docMk/>
      </pc:docMkLst>
      <pc:sldChg chg="addSp delSp modSp mod">
        <pc:chgData name="Ашуров Абдулла Бахрдир угли" userId="8f4a464c-a2ff-4729-8461-c189de7f5232" providerId="ADAL" clId="{D3403640-26C8-469B-981D-6B811C29530F}" dt="2021-02-17T07:38:10.127" v="303" actId="1076"/>
        <pc:sldMkLst>
          <pc:docMk/>
          <pc:sldMk cId="2689089790" sldId="258"/>
        </pc:sldMkLst>
        <pc:spChg chg="mod">
          <ac:chgData name="Ашуров Абдулла Бахрдир угли" userId="8f4a464c-a2ff-4729-8461-c189de7f5232" providerId="ADAL" clId="{D3403640-26C8-469B-981D-6B811C29530F}" dt="2021-02-17T07:38:10.127" v="303" actId="1076"/>
          <ac:spMkLst>
            <pc:docMk/>
            <pc:sldMk cId="2689089790" sldId="258"/>
            <ac:spMk id="2" creationId="{9D6A748D-BEEC-43A4-BFF3-B31C0275A5D9}"/>
          </ac:spMkLst>
        </pc:spChg>
        <pc:spChg chg="add del mod">
          <ac:chgData name="Ашуров Абдулла Бахрдир угли" userId="8f4a464c-a2ff-4729-8461-c189de7f5232" providerId="ADAL" clId="{D3403640-26C8-469B-981D-6B811C29530F}" dt="2021-02-17T07:37:40.032" v="276" actId="21"/>
          <ac:spMkLst>
            <pc:docMk/>
            <pc:sldMk cId="2689089790" sldId="258"/>
            <ac:spMk id="5" creationId="{AE2AEA22-CD4E-46D9-A2F7-5E96E71C7F40}"/>
          </ac:spMkLst>
        </pc:spChg>
        <pc:graphicFrameChg chg="del">
          <ac:chgData name="Ашуров Абдулла Бахрдир угли" userId="8f4a464c-a2ff-4729-8461-c189de7f5232" providerId="ADAL" clId="{D3403640-26C8-469B-981D-6B811C29530F}" dt="2021-02-17T07:37:35.953" v="275" actId="21"/>
          <ac:graphicFrameMkLst>
            <pc:docMk/>
            <pc:sldMk cId="2689089790" sldId="258"/>
            <ac:graphicFrameMk id="4" creationId="{AED04DAF-1E3F-4397-8834-E64118E9B2CD}"/>
          </ac:graphicFrameMkLst>
        </pc:graphicFrameChg>
      </pc:sldChg>
      <pc:sldChg chg="modSp mod">
        <pc:chgData name="Ашуров Абдулла Бахрдир угли" userId="8f4a464c-a2ff-4729-8461-c189de7f5232" providerId="ADAL" clId="{D3403640-26C8-469B-981D-6B811C29530F}" dt="2021-02-17T07:38:36.809" v="308" actId="113"/>
        <pc:sldMkLst>
          <pc:docMk/>
          <pc:sldMk cId="633738316" sldId="259"/>
        </pc:sldMkLst>
        <pc:spChg chg="mod">
          <ac:chgData name="Ашуров Абдулла Бахрдир угли" userId="8f4a464c-a2ff-4729-8461-c189de7f5232" providerId="ADAL" clId="{D3403640-26C8-469B-981D-6B811C29530F}" dt="2021-02-17T07:38:36.809" v="308" actId="113"/>
          <ac:spMkLst>
            <pc:docMk/>
            <pc:sldMk cId="633738316" sldId="259"/>
            <ac:spMk id="2" creationId="{0D1F047C-C727-42A7-85C5-68C5AA1B1A93}"/>
          </ac:spMkLst>
        </pc:spChg>
      </pc:sldChg>
      <pc:sldChg chg="modSp new mod">
        <pc:chgData name="Ашуров Абдулла Бахрдир угли" userId="8f4a464c-a2ff-4729-8461-c189de7f5232" providerId="ADAL" clId="{D3403640-26C8-469B-981D-6B811C29530F}" dt="2021-02-17T06:19:10.378" v="9" actId="403"/>
        <pc:sldMkLst>
          <pc:docMk/>
          <pc:sldMk cId="1063291407" sldId="260"/>
        </pc:sldMkLst>
        <pc:spChg chg="mod">
          <ac:chgData name="Ашуров Абдулла Бахрдир угли" userId="8f4a464c-a2ff-4729-8461-c189de7f5232" providerId="ADAL" clId="{D3403640-26C8-469B-981D-6B811C29530F}" dt="2021-02-17T06:19:10.378" v="9" actId="403"/>
          <ac:spMkLst>
            <pc:docMk/>
            <pc:sldMk cId="1063291407" sldId="260"/>
            <ac:spMk id="2" creationId="{15574CDD-658E-4D7F-BF67-05A8138FCADD}"/>
          </ac:spMkLst>
        </pc:spChg>
        <pc:spChg chg="mod">
          <ac:chgData name="Ашуров Абдулла Бахрдир угли" userId="8f4a464c-a2ff-4729-8461-c189de7f5232" providerId="ADAL" clId="{D3403640-26C8-469B-981D-6B811C29530F}" dt="2021-02-17T06:19:05.174" v="6" actId="403"/>
          <ac:spMkLst>
            <pc:docMk/>
            <pc:sldMk cId="1063291407" sldId="260"/>
            <ac:spMk id="3" creationId="{A6C2820F-97D5-48A8-8FD5-5BF4B3DEF00F}"/>
          </ac:spMkLst>
        </pc:spChg>
      </pc:sldChg>
      <pc:sldChg chg="addSp delSp modSp new mod">
        <pc:chgData name="Ашуров Абдулла Бахрдир угли" userId="8f4a464c-a2ff-4729-8461-c189de7f5232" providerId="ADAL" clId="{D3403640-26C8-469B-981D-6B811C29530F}" dt="2021-02-17T06:20:23.366" v="25"/>
        <pc:sldMkLst>
          <pc:docMk/>
          <pc:sldMk cId="3803254366" sldId="261"/>
        </pc:sldMkLst>
        <pc:spChg chg="mod">
          <ac:chgData name="Ашуров Абдулла Бахрдир угли" userId="8f4a464c-a2ff-4729-8461-c189de7f5232" providerId="ADAL" clId="{D3403640-26C8-469B-981D-6B811C29530F}" dt="2021-02-17T06:19:39.761" v="20" actId="403"/>
          <ac:spMkLst>
            <pc:docMk/>
            <pc:sldMk cId="3803254366" sldId="261"/>
            <ac:spMk id="2" creationId="{019A2088-3AFC-47B2-99BF-329B67F958A9}"/>
          </ac:spMkLst>
        </pc:spChg>
        <pc:spChg chg="mod">
          <ac:chgData name="Ашуров Абдулла Бахрдир угли" userId="8f4a464c-a2ff-4729-8461-c189de7f5232" providerId="ADAL" clId="{D3403640-26C8-469B-981D-6B811C29530F}" dt="2021-02-17T06:19:33.421" v="16" actId="27636"/>
          <ac:spMkLst>
            <pc:docMk/>
            <pc:sldMk cId="3803254366" sldId="261"/>
            <ac:spMk id="3" creationId="{97FA26C1-E318-4A48-8AB1-46FD5A764203}"/>
          </ac:spMkLst>
        </pc:spChg>
        <pc:picChg chg="add del mod">
          <ac:chgData name="Ашуров Абдулла Бахрдир угли" userId="8f4a464c-a2ff-4729-8461-c189de7f5232" providerId="ADAL" clId="{D3403640-26C8-469B-981D-6B811C29530F}" dt="2021-02-17T06:20:23.366" v="25"/>
          <ac:picMkLst>
            <pc:docMk/>
            <pc:sldMk cId="3803254366" sldId="261"/>
            <ac:picMk id="5" creationId="{350F0008-50F7-43EB-A093-C65A76E6D937}"/>
          </ac:picMkLst>
        </pc:picChg>
      </pc:sldChg>
      <pc:sldChg chg="modSp new mod">
        <pc:chgData name="Ашуров Абдулла Бахрдир угли" userId="8f4a464c-a2ff-4729-8461-c189de7f5232" providerId="ADAL" clId="{D3403640-26C8-469B-981D-6B811C29530F}" dt="2021-02-17T06:21:13.602" v="59" actId="403"/>
        <pc:sldMkLst>
          <pc:docMk/>
          <pc:sldMk cId="675426699" sldId="262"/>
        </pc:sldMkLst>
        <pc:spChg chg="mod">
          <ac:chgData name="Ашуров Абдулла Бахрдир угли" userId="8f4a464c-a2ff-4729-8461-c189de7f5232" providerId="ADAL" clId="{D3403640-26C8-469B-981D-6B811C29530F}" dt="2021-02-17T06:21:13.602" v="59" actId="403"/>
          <ac:spMkLst>
            <pc:docMk/>
            <pc:sldMk cId="675426699" sldId="262"/>
            <ac:spMk id="2" creationId="{3E97810C-6EBA-494B-A743-ABD3E5CA71A4}"/>
          </ac:spMkLst>
        </pc:spChg>
        <pc:spChg chg="mod">
          <ac:chgData name="Ашуров Абдулла Бахрдир угли" userId="8f4a464c-a2ff-4729-8461-c189de7f5232" providerId="ADAL" clId="{D3403640-26C8-469B-981D-6B811C29530F}" dt="2021-02-17T06:21:09.018" v="56" actId="403"/>
          <ac:spMkLst>
            <pc:docMk/>
            <pc:sldMk cId="675426699" sldId="262"/>
            <ac:spMk id="3" creationId="{7984491C-E26C-4697-9B82-D58B23B92FB7}"/>
          </ac:spMkLst>
        </pc:spChg>
      </pc:sldChg>
      <pc:sldChg chg="modSp add mod setBg">
        <pc:chgData name="Ашуров Абдулла Бахрдир угли" userId="8f4a464c-a2ff-4729-8461-c189de7f5232" providerId="ADAL" clId="{D3403640-26C8-469B-981D-6B811C29530F}" dt="2021-02-17T07:38:40.331" v="309" actId="113"/>
        <pc:sldMkLst>
          <pc:docMk/>
          <pc:sldMk cId="4027646534" sldId="263"/>
        </pc:sldMkLst>
        <pc:spChg chg="mod">
          <ac:chgData name="Ашуров Абдулла Бахрдир угли" userId="8f4a464c-a2ff-4729-8461-c189de7f5232" providerId="ADAL" clId="{D3403640-26C8-469B-981D-6B811C29530F}" dt="2021-02-17T07:38:40.331" v="309" actId="113"/>
          <ac:spMkLst>
            <pc:docMk/>
            <pc:sldMk cId="4027646534" sldId="263"/>
            <ac:spMk id="2" creationId="{0D1F047C-C727-42A7-85C5-68C5AA1B1A93}"/>
          </ac:spMkLst>
        </pc:spChg>
        <pc:picChg chg="mod">
          <ac:chgData name="Ашуров Абдулла Бахрдир угли" userId="8f4a464c-a2ff-4729-8461-c189de7f5232" providerId="ADAL" clId="{D3403640-26C8-469B-981D-6B811C29530F}" dt="2021-02-17T07:38:22.245" v="306" actId="1076"/>
          <ac:picMkLst>
            <pc:docMk/>
            <pc:sldMk cId="4027646534" sldId="263"/>
            <ac:picMk id="1028" creationId="{5D046861-03D8-44B4-B096-A499E969AEB9}"/>
          </ac:picMkLst>
        </pc:picChg>
      </pc:sldChg>
      <pc:sldChg chg="modSp new mod">
        <pc:chgData name="Ашуров Абдулла Бахрдир угли" userId="8f4a464c-a2ff-4729-8461-c189de7f5232" providerId="ADAL" clId="{D3403640-26C8-469B-981D-6B811C29530F}" dt="2021-02-17T06:25:15.854" v="205" actId="403"/>
        <pc:sldMkLst>
          <pc:docMk/>
          <pc:sldMk cId="525423821" sldId="264"/>
        </pc:sldMkLst>
        <pc:spChg chg="mod">
          <ac:chgData name="Ашуров Абдулла Бахрдир угли" userId="8f4a464c-a2ff-4729-8461-c189de7f5232" providerId="ADAL" clId="{D3403640-26C8-469B-981D-6B811C29530F}" dt="2021-02-17T06:23:32.699" v="69" actId="20577"/>
          <ac:spMkLst>
            <pc:docMk/>
            <pc:sldMk cId="525423821" sldId="264"/>
            <ac:spMk id="2" creationId="{6DB8B247-6607-4373-9A84-DD774F135AB0}"/>
          </ac:spMkLst>
        </pc:spChg>
        <pc:spChg chg="mod">
          <ac:chgData name="Ашуров Абдулла Бахрдир угли" userId="8f4a464c-a2ff-4729-8461-c189de7f5232" providerId="ADAL" clId="{D3403640-26C8-469B-981D-6B811C29530F}" dt="2021-02-17T06:25:15.854" v="205" actId="403"/>
          <ac:spMkLst>
            <pc:docMk/>
            <pc:sldMk cId="525423821" sldId="264"/>
            <ac:spMk id="3" creationId="{C84F0742-FE80-4505-BC30-E7C76ED2AFC2}"/>
          </ac:spMkLst>
        </pc:spChg>
      </pc:sldChg>
      <pc:sldChg chg="modSp new mod ord">
        <pc:chgData name="Ашуров Абдулла Бахрдир угли" userId="8f4a464c-a2ff-4729-8461-c189de7f5232" providerId="ADAL" clId="{D3403640-26C8-469B-981D-6B811C29530F}" dt="2021-02-17T07:37:23.177" v="274"/>
        <pc:sldMkLst>
          <pc:docMk/>
          <pc:sldMk cId="504444083" sldId="265"/>
        </pc:sldMkLst>
        <pc:spChg chg="mod">
          <ac:chgData name="Ашуров Абдулла Бахрдир угли" userId="8f4a464c-a2ff-4729-8461-c189de7f5232" providerId="ADAL" clId="{D3403640-26C8-469B-981D-6B811C29530F}" dt="2021-02-17T07:36:06.539" v="235" actId="20577"/>
          <ac:spMkLst>
            <pc:docMk/>
            <pc:sldMk cId="504444083" sldId="265"/>
            <ac:spMk id="2" creationId="{A56AC7A9-FDAB-4AEC-A822-70E07C491079}"/>
          </ac:spMkLst>
        </pc:spChg>
        <pc:spChg chg="mod">
          <ac:chgData name="Ашуров Абдулла Бахрдир угли" userId="8f4a464c-a2ff-4729-8461-c189de7f5232" providerId="ADAL" clId="{D3403640-26C8-469B-981D-6B811C29530F}" dt="2021-02-17T07:35:59.643" v="216" actId="403"/>
          <ac:spMkLst>
            <pc:docMk/>
            <pc:sldMk cId="504444083" sldId="265"/>
            <ac:spMk id="3" creationId="{D58E65BA-CE84-436E-B035-8BED8A7F78E6}"/>
          </ac:spMkLst>
        </pc:spChg>
      </pc:sldChg>
      <pc:sldChg chg="modSp add mod">
        <pc:chgData name="Ашуров Абдулла Бахрдир угли" userId="8f4a464c-a2ff-4729-8461-c189de7f5232" providerId="ADAL" clId="{D3403640-26C8-469B-981D-6B811C29530F}" dt="2021-02-17T07:38:54.432" v="312" actId="113"/>
        <pc:sldMkLst>
          <pc:docMk/>
          <pc:sldMk cId="3979553334" sldId="266"/>
        </pc:sldMkLst>
        <pc:spChg chg="mod">
          <ac:chgData name="Ашуров Абдулла Бахрдир угли" userId="8f4a464c-a2ff-4729-8461-c189de7f5232" providerId="ADAL" clId="{D3403640-26C8-469B-981D-6B811C29530F}" dt="2021-02-17T07:38:54.432" v="312" actId="113"/>
          <ac:spMkLst>
            <pc:docMk/>
            <pc:sldMk cId="3979553334" sldId="266"/>
            <ac:spMk id="2" creationId="{0D1F047C-C727-42A7-85C5-68C5AA1B1A93}"/>
          </ac:spMkLst>
        </pc:spChg>
        <pc:picChg chg="mod">
          <ac:chgData name="Ашуров Абдулла Бахрдир угли" userId="8f4a464c-a2ff-4729-8461-c189de7f5232" providerId="ADAL" clId="{D3403640-26C8-469B-981D-6B811C29530F}" dt="2021-02-17T07:38:52.846" v="311" actId="1076"/>
          <ac:picMkLst>
            <pc:docMk/>
            <pc:sldMk cId="3979553334" sldId="266"/>
            <ac:picMk id="1028" creationId="{5D046861-03D8-44B4-B096-A499E969AEB9}"/>
          </ac:picMkLst>
        </pc:picChg>
      </pc:sldChg>
      <pc:sldChg chg="modSp add mod">
        <pc:chgData name="Ашуров Абдулла Бахрдир угли" userId="8f4a464c-a2ff-4729-8461-c189de7f5232" providerId="ADAL" clId="{D3403640-26C8-469B-981D-6B811C29530F}" dt="2021-02-17T07:38:45.152" v="310" actId="113"/>
        <pc:sldMkLst>
          <pc:docMk/>
          <pc:sldMk cId="2210548231" sldId="267"/>
        </pc:sldMkLst>
        <pc:spChg chg="mod">
          <ac:chgData name="Ашуров Абдулла Бахрдир угли" userId="8f4a464c-a2ff-4729-8461-c189de7f5232" providerId="ADAL" clId="{D3403640-26C8-469B-981D-6B811C29530F}" dt="2021-02-17T07:38:45.152" v="310" actId="113"/>
          <ac:spMkLst>
            <pc:docMk/>
            <pc:sldMk cId="2210548231" sldId="267"/>
            <ac:spMk id="2" creationId="{0D1F047C-C727-42A7-85C5-68C5AA1B1A93}"/>
          </ac:spMkLst>
        </pc:spChg>
      </pc:sldChg>
      <pc:sldChg chg="modSp new mod ord">
        <pc:chgData name="Ашуров Абдулла Бахрдир угли" userId="8f4a464c-a2ff-4729-8461-c189de7f5232" providerId="ADAL" clId="{D3403640-26C8-469B-981D-6B811C29530F}" dt="2021-02-17T07:37:23.177" v="274"/>
        <pc:sldMkLst>
          <pc:docMk/>
          <pc:sldMk cId="2926737068" sldId="268"/>
        </pc:sldMkLst>
        <pc:spChg chg="mod">
          <ac:chgData name="Ашуров Абдулла Бахрдир угли" userId="8f4a464c-a2ff-4729-8461-c189de7f5232" providerId="ADAL" clId="{D3403640-26C8-469B-981D-6B811C29530F}" dt="2021-02-17T07:36:49.843" v="246" actId="20577"/>
          <ac:spMkLst>
            <pc:docMk/>
            <pc:sldMk cId="2926737068" sldId="268"/>
            <ac:spMk id="2" creationId="{B9BDCA3F-E438-417B-A0E0-7F7FAE769390}"/>
          </ac:spMkLst>
        </pc:spChg>
        <pc:spChg chg="mod">
          <ac:chgData name="Ашуров Абдулла Бахрдир угли" userId="8f4a464c-a2ff-4729-8461-c189de7f5232" providerId="ADAL" clId="{D3403640-26C8-469B-981D-6B811C29530F}" dt="2021-02-17T07:36:54.137" v="250" actId="403"/>
          <ac:spMkLst>
            <pc:docMk/>
            <pc:sldMk cId="2926737068" sldId="268"/>
            <ac:spMk id="3" creationId="{007835BC-EE37-428A-B21B-401658578E3E}"/>
          </ac:spMkLst>
        </pc:spChg>
      </pc:sldChg>
      <pc:sldChg chg="modSp new mod ord">
        <pc:chgData name="Ашуров Абдулла Бахрдир угли" userId="8f4a464c-a2ff-4729-8461-c189de7f5232" providerId="ADAL" clId="{D3403640-26C8-469B-981D-6B811C29530F}" dt="2021-02-17T07:37:23.177" v="274"/>
        <pc:sldMkLst>
          <pc:docMk/>
          <pc:sldMk cId="2259378096" sldId="269"/>
        </pc:sldMkLst>
        <pc:spChg chg="mod">
          <ac:chgData name="Ашуров Абдулла Бахрдир угли" userId="8f4a464c-a2ff-4729-8461-c189de7f5232" providerId="ADAL" clId="{D3403640-26C8-469B-981D-6B811C29530F}" dt="2021-02-17T07:37:11.456" v="266" actId="20577"/>
          <ac:spMkLst>
            <pc:docMk/>
            <pc:sldMk cId="2259378096" sldId="269"/>
            <ac:spMk id="2" creationId="{BF4DF30F-B626-4CF5-9601-34A017F70D09}"/>
          </ac:spMkLst>
        </pc:spChg>
        <pc:spChg chg="mod">
          <ac:chgData name="Ашуров Абдулла Бахрдир угли" userId="8f4a464c-a2ff-4729-8461-c189de7f5232" providerId="ADAL" clId="{D3403640-26C8-469B-981D-6B811C29530F}" dt="2021-02-17T07:37:08.122" v="256" actId="27636"/>
          <ac:spMkLst>
            <pc:docMk/>
            <pc:sldMk cId="2259378096" sldId="269"/>
            <ac:spMk id="3" creationId="{238409EE-19C7-4DF1-BC23-780B8D6A3764}"/>
          </ac:spMkLst>
        </pc:spChg>
      </pc:sldChg>
      <pc:sldChg chg="addSp delSp modSp new mod ord">
        <pc:chgData name="Ашуров Абдулла Бахрдир угли" userId="8f4a464c-a2ff-4729-8461-c189de7f5232" providerId="ADAL" clId="{D3403640-26C8-469B-981D-6B811C29530F}" dt="2021-02-17T08:21:16.205" v="330" actId="21"/>
        <pc:sldMkLst>
          <pc:docMk/>
          <pc:sldMk cId="2648424880" sldId="270"/>
        </pc:sldMkLst>
        <pc:spChg chg="del">
          <ac:chgData name="Ашуров Абдулла Бахрдир угли" userId="8f4a464c-a2ff-4729-8461-c189de7f5232" providerId="ADAL" clId="{D3403640-26C8-469B-981D-6B811C29530F}" dt="2021-02-17T08:21:13.848" v="329" actId="21"/>
          <ac:spMkLst>
            <pc:docMk/>
            <pc:sldMk cId="2648424880" sldId="270"/>
            <ac:spMk id="2" creationId="{5F358909-2877-45B2-B6B6-1D43AAAC591F}"/>
          </ac:spMkLst>
        </pc:spChg>
        <pc:spChg chg="del">
          <ac:chgData name="Ашуров Абдулла Бахрдир угли" userId="8f4a464c-a2ff-4729-8461-c189de7f5232" providerId="ADAL" clId="{D3403640-26C8-469B-981D-6B811C29530F}" dt="2021-02-17T08:21:16.205" v="330" actId="21"/>
          <ac:spMkLst>
            <pc:docMk/>
            <pc:sldMk cId="2648424880" sldId="270"/>
            <ac:spMk id="3" creationId="{07AD9A92-1A9B-46AA-94F8-440A39970983}"/>
          </ac:spMkLst>
        </pc:spChg>
        <pc:picChg chg="add mod modCrop">
          <ac:chgData name="Ашуров Абдулла Бахрдир угли" userId="8f4a464c-a2ff-4729-8461-c189de7f5232" providerId="ADAL" clId="{D3403640-26C8-469B-981D-6B811C29530F}" dt="2021-02-17T08:21:10.444" v="328" actId="14100"/>
          <ac:picMkLst>
            <pc:docMk/>
            <pc:sldMk cId="2648424880" sldId="270"/>
            <ac:picMk id="5" creationId="{27D5FDEB-00A1-44DE-B201-F76B3A111349}"/>
          </ac:picMkLst>
        </pc:picChg>
      </pc:sldChg>
    </pc:docChg>
  </pc:docChgLst>
  <pc:docChgLst>
    <pc:chgData name="Ашуров Абдулла Бахрдир угли" userId="S::asurov_a@ru.itstep.org::8f4a464c-a2ff-4729-8461-c189de7f5232" providerId="AD" clId="Web-{77E653D8-6B0D-3CA5-C086-E8FAA5A767F8}"/>
    <pc:docChg chg="modSld">
      <pc:chgData name="Ашуров Абдулла Бахрдир угли" userId="S::asurov_a@ru.itstep.org::8f4a464c-a2ff-4729-8461-c189de7f5232" providerId="AD" clId="Web-{77E653D8-6B0D-3CA5-C086-E8FAA5A767F8}" dt="2021-02-17T13:57:06.293" v="1" actId="1076"/>
      <pc:docMkLst>
        <pc:docMk/>
      </pc:docMkLst>
      <pc:sldChg chg="modSp">
        <pc:chgData name="Ашуров Абдулла Бахрдир угли" userId="S::asurov_a@ru.itstep.org::8f4a464c-a2ff-4729-8461-c189de7f5232" providerId="AD" clId="Web-{77E653D8-6B0D-3CA5-C086-E8FAA5A767F8}" dt="2021-02-17T13:57:06.293" v="1" actId="1076"/>
        <pc:sldMkLst>
          <pc:docMk/>
          <pc:sldMk cId="2648424880" sldId="270"/>
        </pc:sldMkLst>
        <pc:picChg chg="mod">
          <ac:chgData name="Ашуров Абдулла Бахрдир угли" userId="S::asurov_a@ru.itstep.org::8f4a464c-a2ff-4729-8461-c189de7f5232" providerId="AD" clId="Web-{77E653D8-6B0D-3CA5-C086-E8FAA5A767F8}" dt="2021-02-17T13:57:06.293" v="1" actId="1076"/>
          <ac:picMkLst>
            <pc:docMk/>
            <pc:sldMk cId="2648424880" sldId="270"/>
            <ac:picMk id="5" creationId="{27D5FDEB-00A1-44DE-B201-F76B3A1113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23655-99F4-414A-A281-B166C626FBED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D39DCE-FDDD-4C68-8894-D92266AFB0D9}" type="datetime1">
              <a:rPr lang="ru-RU" smtClean="0"/>
              <a:t>17.02.2021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6F51D-0E6E-4A75-A23B-D254C0D52FAE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9109F-FA39-4352-92A9-8AA49B62A697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8888-E102-45DF-A94C-4B7EAA750ED8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62D60-F5ED-487E-879C-FFEAD324A64B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" sz="80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" sz="80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B53E-3003-46EC-9147-1EB4A113050D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90B4B-F7DE-484E-BCF4-80CF0386CBEA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53675-63B5-475C-9581-11F28D58B6F8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7FA24-3B06-42D5-9D27-1B01EF6B8A1A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4A81F-4A8D-4EFF-B3FE-B7FF49A0FE1D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23D99-D265-49DC-9C82-B2D75F321266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19514-BEB7-4F29-887F-8F464FC6AC4F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77EE-D5B7-49AE-9C2F-2BBA7A188D04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E4904-EB69-4509-980A-A41B9F62C514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0A9C-323C-4429-AE52-049736C99CF5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08748-9155-4E8C-8B18-D34929B7DA3F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8F62-8E28-4B7D-A8DA-6957C9310073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F338F7-D97C-4122-9BE8-A78CC781FF6F}" type="datetime1">
              <a:rPr lang="ru-RU" smtClean="0"/>
              <a:t>17.02.2021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1A2FE284-BAD5-4CB2-BB21-670A5388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D5FDEB-00A1-44DE-B201-F76B3A111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4" t="15556" r="44099" b="11318"/>
          <a:stretch/>
        </p:blipFill>
        <p:spPr>
          <a:xfrm>
            <a:off x="1690320" y="0"/>
            <a:ext cx="9043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AC7A9-FDAB-4AEC-A822-70E07C49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№1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8E65BA-CE84-436E-B035-8BED8A7F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Дан массив целых чисел. Воспользовавшись указателями, поменяйте местами элементы массива с четными и нечетными индексами (т.е. те элементы массива, которые стоят на четных местах, поменяйте с элементами, которые стоят на нечетных местах).</a:t>
            </a:r>
            <a:endParaRPr lang="en-US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DD8EE-1F85-4600-9714-E50CCEF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4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DF30F-B626-4CF5-9601-34A017F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№3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409EE-19C7-4DF1-BC23-780B8D6A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Даны два массива: А[n] и B[m]. Необходимо создать третий массив, в котором нужно собрать: ■ Элементы обоих массивов; ■ Общие элементы двух массивов; ■ Элементы массива A, которые не включаются в B; ■ Элементы массива B, которые не включаются в A; ■ Элементы массивов A и B, которые не являются общими для них (то есть объединение результатов двух предыдущих вариантов).</a:t>
            </a:r>
            <a:endParaRPr lang="en-US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68A49-E152-4304-AB61-25BB811D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7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DCA3F-E438-417B-A0E0-7F7FAE76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835BC-EE37-428A-B21B-40165857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Даны два массива, упорядоченных по возрастанию: А[n] и B[m]. Сформируйте массив C[</a:t>
            </a:r>
            <a:r>
              <a:rPr lang="ru-RU" sz="3200" dirty="0" err="1"/>
              <a:t>n+m</a:t>
            </a:r>
            <a:r>
              <a:rPr lang="ru-RU" sz="3200" dirty="0"/>
              <a:t>], состоящий из элементов массивов А и В, упорядоченный по возрастанию. Используйте синтаксис указателей.</a:t>
            </a:r>
            <a:endParaRPr lang="en-US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CD911-295F-4056-85E2-A4BCC6B1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3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 rtlCol="0">
            <a:noAutofit/>
          </a:bodyPr>
          <a:lstStyle/>
          <a:p>
            <a:pPr rtl="0"/>
            <a:r>
              <a:rPr lang="en-US" sz="8800" dirty="0">
                <a:solidFill>
                  <a:srgbClr val="FF0000"/>
                </a:solidFill>
              </a:rPr>
              <a:t>Good Job!</a:t>
            </a:r>
            <a:endParaRPr lang="ru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D046861-03D8-44B4-B096-A499E969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990887"/>
            <a:ext cx="9440034" cy="2648381"/>
          </a:xfrm>
        </p:spPr>
        <p:txBody>
          <a:bodyPr rtlCol="0">
            <a:normAutofit fontScale="90000"/>
          </a:bodyPr>
          <a:lstStyle/>
          <a:p>
            <a:r>
              <a:rPr lang="ru-RU" sz="7200" b="1" dirty="0"/>
              <a:t>Статическое и динамическое выделение памяти</a:t>
            </a:r>
            <a:endParaRPr lang="ru" sz="7200" b="1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74CDD-658E-4D7F-BF67-05A8138F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Статическая память</a:t>
            </a:r>
            <a:endParaRPr lang="en-US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2820F-97D5-48A8-8FD5-5BF4B3DE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Статическая память — это область хранения всех глобальных и статических переменных. Переменные статической памяти объявляются лишь единожды и уничтожаются по завершении программы.</a:t>
            </a:r>
            <a:endParaRPr lang="en-US" sz="3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2CBF0-6624-44D4-A3E8-D19B2CEE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A2088-3AFC-47B2-99BF-329B67F9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Динамическая память</a:t>
            </a:r>
            <a:endParaRPr lang="en-US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A26C1-E318-4A48-8AB1-46FD5A76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или память свободного хранения отличается от статической тем, что программа должна явным образом запросить память для элементов, хранимых в этой области, а затем освободить память, если она больше не нужна. При работе с динамической памятью программа может позволить себе, например, узнать количество элементов массива на этапе выполнения</a:t>
            </a:r>
            <a:endParaRPr lang="en-US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7B107-A748-4E43-8724-BFBCFCAA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5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D046861-03D8-44B4-B096-A499E969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r>
              <a:rPr lang="ru-RU" sz="7200" b="1" dirty="0"/>
              <a:t>Указатели</a:t>
            </a:r>
            <a:endParaRPr lang="ru" sz="7200" b="1" dirty="0"/>
          </a:p>
        </p:txBody>
      </p:sp>
    </p:spTree>
    <p:extLst>
      <p:ext uri="{BB962C8B-B14F-4D97-AF65-F5344CB8AC3E}">
        <p14:creationId xmlns:p14="http://schemas.microsoft.com/office/powerpoint/2010/main" val="402764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7810C-6EBA-494B-A743-ABD3E5CA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Указатель</a:t>
            </a:r>
            <a:endParaRPr lang="en-US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4491C-E26C-4697-9B82-D58B23B9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это переменная, содержащая адрес другой переменной. </a:t>
            </a:r>
            <a:endParaRPr lang="en-US" sz="3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ECE27-C258-44D9-9F3B-0CEC0313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8B247-6607-4373-9A84-DD774F1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F0742-FE80-4505-BC30-E7C76ED2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&amp;</a:t>
            </a:r>
            <a:r>
              <a:rPr lang="ru-RU" sz="3200" dirty="0"/>
              <a:t>(получение адреса) </a:t>
            </a:r>
            <a:r>
              <a:rPr lang="en-US" sz="3200" dirty="0"/>
              <a:t>- </a:t>
            </a:r>
            <a:r>
              <a:rPr lang="ru-RU" sz="3200" dirty="0"/>
              <a:t>для присвоения адреса в указатель</a:t>
            </a:r>
          </a:p>
          <a:p>
            <a:r>
              <a:rPr lang="ru-RU" sz="3200" dirty="0"/>
              <a:t>*(разыменование) - для доступа к ячейку памяти </a:t>
            </a:r>
            <a:endParaRPr lang="en-US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80906-3E22-4B12-B643-8F71F5B0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17.02.2021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2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D046861-03D8-44B4-B096-A499E969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r>
              <a:rPr lang="ru-RU" sz="7200" b="1" dirty="0"/>
              <a:t>Указатели и массивы</a:t>
            </a:r>
            <a:endParaRPr lang="ru" sz="7200" b="1" dirty="0"/>
          </a:p>
        </p:txBody>
      </p:sp>
    </p:spTree>
    <p:extLst>
      <p:ext uri="{BB962C8B-B14F-4D97-AF65-F5344CB8AC3E}">
        <p14:creationId xmlns:p14="http://schemas.microsoft.com/office/powerpoint/2010/main" val="397955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D046861-03D8-44B4-B096-A499E969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182274"/>
            <a:ext cx="9440034" cy="2648381"/>
          </a:xfrm>
        </p:spPr>
        <p:txBody>
          <a:bodyPr rtlCol="0">
            <a:normAutofit fontScale="90000"/>
          </a:bodyPr>
          <a:lstStyle/>
          <a:p>
            <a:r>
              <a:rPr lang="ru-RU" sz="7200" b="1" dirty="0"/>
              <a:t>Указатели — аргументы функций. Передача аргументов по указателю</a:t>
            </a:r>
            <a:endParaRPr lang="ru" sz="7200" b="1" dirty="0"/>
          </a:p>
        </p:txBody>
      </p:sp>
    </p:spTree>
    <p:extLst>
      <p:ext uri="{BB962C8B-B14F-4D97-AF65-F5344CB8AC3E}">
        <p14:creationId xmlns:p14="http://schemas.microsoft.com/office/powerpoint/2010/main" val="2210548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01_TF12214701" id="{56759B6B-9885-49D2-982D-9646159608C0}" vid="{37F740C0-197C-4D7E-9343-79430DBFAB7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B611BDFEC4A5747AE3422ABE85A7371" ma:contentTypeVersion="4" ma:contentTypeDescription="Создание документа." ma:contentTypeScope="" ma:versionID="967471b0bdb718b2e047c1dc77f5ab94">
  <xsd:schema xmlns:xsd="http://www.w3.org/2001/XMLSchema" xmlns:xs="http://www.w3.org/2001/XMLSchema" xmlns:p="http://schemas.microsoft.com/office/2006/metadata/properties" xmlns:ns3="ea74664d-c4d3-499c-b8f2-8cef02e9efaa" targetNamespace="http://schemas.microsoft.com/office/2006/metadata/properties" ma:root="true" ma:fieldsID="d0285cc75961c5a571a36ab2c94e63ab" ns3:_="">
    <xsd:import namespace="ea74664d-c4d3-499c-b8f2-8cef02e9ef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4664d-c4d3-499c-b8f2-8cef02e9e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B1974-32EF-4E3F-A7BE-366A4902BB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4664d-c4d3-499c-b8f2-8cef02e9e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D43635-8236-4E85-A2BE-A26D977B2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174C6-F490-47C7-9BAF-65925A3B47CB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ea74664d-c4d3-499c-b8f2-8cef02e9efa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{2252643E-B0FC-46B1-B071-6065E2055924}tf12214701_win32</Template>
  <TotalTime>85</TotalTime>
  <Words>311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СланецVTI</vt:lpstr>
      <vt:lpstr>PowerPoint Presentation</vt:lpstr>
      <vt:lpstr>Статическое и динамическое выделение памяти</vt:lpstr>
      <vt:lpstr>Статическая память</vt:lpstr>
      <vt:lpstr>Динамическая память</vt:lpstr>
      <vt:lpstr>Указатели</vt:lpstr>
      <vt:lpstr>Указатель</vt:lpstr>
      <vt:lpstr>Указатель</vt:lpstr>
      <vt:lpstr>Указатели и массивы</vt:lpstr>
      <vt:lpstr>Указатели — аргументы функций. Передача аргументов по указателю</vt:lpstr>
      <vt:lpstr>Задание №1</vt:lpstr>
      <vt:lpstr>Задание №3</vt:lpstr>
      <vt:lpstr>Задание №2</vt:lpstr>
      <vt:lpstr>Good Job!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Статическое и динамическое выделение памяти</dc:title>
  <dc:creator>Ашуров Абдулла Бахрдир угли</dc:creator>
  <cp:lastModifiedBy>Ашуров Абдулла Бахрдир угли</cp:lastModifiedBy>
  <cp:revision>4</cp:revision>
  <dcterms:created xsi:type="dcterms:W3CDTF">2021-02-17T06:14:04Z</dcterms:created>
  <dcterms:modified xsi:type="dcterms:W3CDTF">2021-02-17T13:57:10Z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0x0101005B611BDFEC4A5747AE3422ABE85A7371</vt:lpwstr>
  </property>
</Properties>
</file>