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1B99F-408A-2000-AAC5-028C35C96D38}" v="1" dt="2021-03-31T15:26:3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шуров Абдулла Бахрдир угли" userId="8f4a464c-a2ff-4729-8461-c189de7f5232" providerId="ADAL" clId="{A0EC1C4F-ECAD-45E4-B6AA-2368C8575CAE}"/>
    <pc:docChg chg="undo redo custSel addSld modSld">
      <pc:chgData name="Ашуров Абдулла Бахрдир угли" userId="8f4a464c-a2ff-4729-8461-c189de7f5232" providerId="ADAL" clId="{A0EC1C4F-ECAD-45E4-B6AA-2368C8575CAE}" dt="2021-03-31T11:16:02.933" v="553" actId="1076"/>
      <pc:docMkLst>
        <pc:docMk/>
      </pc:docMkLst>
      <pc:sldChg chg="modSp new mod">
        <pc:chgData name="Ашуров Абдулла Бахрдир угли" userId="8f4a464c-a2ff-4729-8461-c189de7f5232" providerId="ADAL" clId="{A0EC1C4F-ECAD-45E4-B6AA-2368C8575CAE}" dt="2021-03-31T11:01:59.202" v="32" actId="20577"/>
        <pc:sldMkLst>
          <pc:docMk/>
          <pc:sldMk cId="2599131635" sldId="260"/>
        </pc:sldMkLst>
        <pc:spChg chg="mod">
          <ac:chgData name="Ашуров Абдулла Бахрдир угли" userId="8f4a464c-a2ff-4729-8461-c189de7f5232" providerId="ADAL" clId="{A0EC1C4F-ECAD-45E4-B6AA-2368C8575CAE}" dt="2021-03-31T11:01:27.206" v="29" actId="20577"/>
          <ac:spMkLst>
            <pc:docMk/>
            <pc:sldMk cId="2599131635" sldId="260"/>
            <ac:spMk id="2" creationId="{810419A2-41B4-4FEC-AD0F-B53E1F7A2494}"/>
          </ac:spMkLst>
        </pc:spChg>
        <pc:spChg chg="mod">
          <ac:chgData name="Ашуров Абдулла Бахрдир угли" userId="8f4a464c-a2ff-4729-8461-c189de7f5232" providerId="ADAL" clId="{A0EC1C4F-ECAD-45E4-B6AA-2368C8575CAE}" dt="2021-03-31T11:01:59.202" v="32" actId="20577"/>
          <ac:spMkLst>
            <pc:docMk/>
            <pc:sldMk cId="2599131635" sldId="260"/>
            <ac:spMk id="3" creationId="{B4B9026C-BB26-46CA-996F-211F3C943A04}"/>
          </ac:spMkLst>
        </pc:spChg>
      </pc:sldChg>
      <pc:sldChg chg="modSp new mod">
        <pc:chgData name="Ашуров Абдулла Бахрдир угли" userId="8f4a464c-a2ff-4729-8461-c189de7f5232" providerId="ADAL" clId="{A0EC1C4F-ECAD-45E4-B6AA-2368C8575CAE}" dt="2021-03-31T11:03:01.997" v="44" actId="20577"/>
        <pc:sldMkLst>
          <pc:docMk/>
          <pc:sldMk cId="3223680021" sldId="261"/>
        </pc:sldMkLst>
        <pc:spChg chg="mod">
          <ac:chgData name="Ашуров Абдулла Бахрдир угли" userId="8f4a464c-a2ff-4729-8461-c189de7f5232" providerId="ADAL" clId="{A0EC1C4F-ECAD-45E4-B6AA-2368C8575CAE}" dt="2021-03-31T11:03:01.997" v="44" actId="20577"/>
          <ac:spMkLst>
            <pc:docMk/>
            <pc:sldMk cId="3223680021" sldId="261"/>
            <ac:spMk id="2" creationId="{0C44F287-A0C9-41B3-8BB4-3C18E5419873}"/>
          </ac:spMkLst>
        </pc:spChg>
        <pc:spChg chg="mod">
          <ac:chgData name="Ашуров Абдулла Бахрдир угли" userId="8f4a464c-a2ff-4729-8461-c189de7f5232" providerId="ADAL" clId="{A0EC1C4F-ECAD-45E4-B6AA-2368C8575CAE}" dt="2021-03-31T11:02:50.885" v="35"/>
          <ac:spMkLst>
            <pc:docMk/>
            <pc:sldMk cId="3223680021" sldId="261"/>
            <ac:spMk id="3" creationId="{104865A7-481E-471A-AB36-3E4B11CDB603}"/>
          </ac:spMkLst>
        </pc:spChg>
      </pc:sldChg>
      <pc:sldChg chg="addSp modSp new mod">
        <pc:chgData name="Ашуров Абдулла Бахрдир угли" userId="8f4a464c-a2ff-4729-8461-c189de7f5232" providerId="ADAL" clId="{A0EC1C4F-ECAD-45E4-B6AA-2368C8575CAE}" dt="2021-03-31T11:04:50.371" v="61" actId="14100"/>
        <pc:sldMkLst>
          <pc:docMk/>
          <pc:sldMk cId="417227256" sldId="262"/>
        </pc:sldMkLst>
        <pc:picChg chg="add mod modCrop">
          <ac:chgData name="Ашуров Абдулла Бахрдир угли" userId="8f4a464c-a2ff-4729-8461-c189de7f5232" providerId="ADAL" clId="{A0EC1C4F-ECAD-45E4-B6AA-2368C8575CAE}" dt="2021-03-31T11:04:50.371" v="61" actId="14100"/>
          <ac:picMkLst>
            <pc:docMk/>
            <pc:sldMk cId="417227256" sldId="262"/>
            <ac:picMk id="4" creationId="{45A4EC92-9E95-4FF4-9710-DA4C2644C2C3}"/>
          </ac:picMkLst>
        </pc:picChg>
      </pc:sldChg>
      <pc:sldChg chg="addSp delSp modSp new mod">
        <pc:chgData name="Ашуров Абдулла Бахрдир угли" userId="8f4a464c-a2ff-4729-8461-c189de7f5232" providerId="ADAL" clId="{A0EC1C4F-ECAD-45E4-B6AA-2368C8575CAE}" dt="2021-03-31T11:10:00.299" v="333" actId="20577"/>
        <pc:sldMkLst>
          <pc:docMk/>
          <pc:sldMk cId="3568988978" sldId="263"/>
        </pc:sldMkLst>
        <pc:spChg chg="mod">
          <ac:chgData name="Ашуров Абдулла Бахрдир угли" userId="8f4a464c-a2ff-4729-8461-c189de7f5232" providerId="ADAL" clId="{A0EC1C4F-ECAD-45E4-B6AA-2368C8575CAE}" dt="2021-03-31T11:08:16.556" v="107" actId="20577"/>
          <ac:spMkLst>
            <pc:docMk/>
            <pc:sldMk cId="3568988978" sldId="263"/>
            <ac:spMk id="2" creationId="{E0D464B7-9120-46C4-937F-F9E3E99C7D9B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10:00.299" v="333" actId="20577"/>
          <ac:spMkLst>
            <pc:docMk/>
            <pc:sldMk cId="3568988978" sldId="263"/>
            <ac:spMk id="3" creationId="{7E699259-2C93-45EF-B34B-1D2EE8FD3741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4" creationId="{A0E01302-CF5A-47E1-AFF0-1B52A8C4A8A6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5" creationId="{930FBBEF-86A0-4055-9760-4FE90BFFE1FE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6" creationId="{C3C0742E-0804-4A63-9061-F679BC7AF05E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7" creationId="{49DE5F90-FCF5-4894-B1C5-0BD572CADBCA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8" creationId="{98CA3203-1F4B-44D5-9CD1-BF2B7E98B7B7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9" creationId="{825F37A6-D349-49C5-9A74-0DACF09CEFEA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10" creationId="{DADE66D9-C2EC-41F9-BE79-B132477C8434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41.594" v="97"/>
          <ac:spMkLst>
            <pc:docMk/>
            <pc:sldMk cId="3568988978" sldId="263"/>
            <ac:spMk id="11" creationId="{7029F9A3-0123-41CB-890E-8688857CAEDE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2" creationId="{B46311BD-EE80-41E8-ADBE-8D9926AB21FD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3" creationId="{550ACB8B-0AAD-4BC3-B972-C44D3973B9AA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4" creationId="{A6B78A75-44D4-4476-8D50-B91198255F11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5" creationId="{57769D3F-E05B-43CD-94F6-81753C0129DC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6" creationId="{BC7D3957-14F7-46C3-8F61-09F9D3654509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7" creationId="{2ECA70DA-8DA9-4C5C-BB99-ADD4244297A2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8" creationId="{634177DD-1C49-4864-878D-37CD8076DC84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7:50.573" v="99"/>
          <ac:spMkLst>
            <pc:docMk/>
            <pc:sldMk cId="3568988978" sldId="263"/>
            <ac:spMk id="19" creationId="{DFA44F81-BB8B-4654-A5E0-B275C02AF8EE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08:06.341" v="103"/>
          <ac:spMkLst>
            <pc:docMk/>
            <pc:sldMk cId="3568988978" sldId="263"/>
            <ac:spMk id="20" creationId="{F3ECEFFF-3EC2-4012-84E6-AFD54D2867EC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06.036" v="102"/>
          <ac:spMkLst>
            <pc:docMk/>
            <pc:sldMk cId="3568988978" sldId="263"/>
            <ac:spMk id="21" creationId="{7A54F974-94AF-46E0-81B6-3EAA5102AA0C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2" creationId="{DB340964-EEF7-40C2-949E-ADDB1087AECD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3" creationId="{48C7A33F-C0C5-4315-A3F3-84591104F3AE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4" creationId="{7F45E91B-B98B-4DC0-9336-184D365A61F0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5" creationId="{333AF8B9-FAAB-4B73-84D6-628CCD8D0957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6" creationId="{87B087D8-B1FB-408D-ADC0-26058193A25E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7" creationId="{4D5692CB-48BC-4724-ADC9-0957103F8A40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8" creationId="{53160494-CD8D-4C2A-9D4C-7FDCC80E16E3}"/>
          </ac:spMkLst>
        </pc:spChg>
        <pc:spChg chg="add del">
          <ac:chgData name="Ашуров Абдулла Бахрдир угли" userId="8f4a464c-a2ff-4729-8461-c189de7f5232" providerId="ADAL" clId="{A0EC1C4F-ECAD-45E4-B6AA-2368C8575CAE}" dt="2021-03-31T11:08:13.941" v="105"/>
          <ac:spMkLst>
            <pc:docMk/>
            <pc:sldMk cId="3568988978" sldId="263"/>
            <ac:spMk id="29" creationId="{12056385-9609-442A-9355-9C78268C2ADB}"/>
          </ac:spMkLst>
        </pc:spChg>
        <pc:picChg chg="add del">
          <ac:chgData name="Ашуров Абдулла Бахрдир угли" userId="8f4a464c-a2ff-4729-8461-c189de7f5232" providerId="ADAL" clId="{A0EC1C4F-ECAD-45E4-B6AA-2368C8575CAE}" dt="2021-03-31T11:07:41.594" v="97"/>
          <ac:picMkLst>
            <pc:docMk/>
            <pc:sldMk cId="3568988978" sldId="263"/>
            <ac:picMk id="1026" creationId="{980A8DD6-6C0B-4EF9-812A-FC8518E95C94}"/>
          </ac:picMkLst>
        </pc:picChg>
        <pc:picChg chg="add del">
          <ac:chgData name="Ашуров Абдулла Бахрдир угли" userId="8f4a464c-a2ff-4729-8461-c189de7f5232" providerId="ADAL" clId="{A0EC1C4F-ECAD-45E4-B6AA-2368C8575CAE}" dt="2021-03-31T11:07:50.573" v="99"/>
          <ac:picMkLst>
            <pc:docMk/>
            <pc:sldMk cId="3568988978" sldId="263"/>
            <ac:picMk id="1035" creationId="{0E7C7251-309E-4536-A964-937DF32CD470}"/>
          </ac:picMkLst>
        </pc:picChg>
        <pc:picChg chg="add del">
          <ac:chgData name="Ашуров Абдулла Бахрдир угли" userId="8f4a464c-a2ff-4729-8461-c189de7f5232" providerId="ADAL" clId="{A0EC1C4F-ECAD-45E4-B6AA-2368C8575CAE}" dt="2021-03-31T11:08:13.941" v="105"/>
          <ac:picMkLst>
            <pc:docMk/>
            <pc:sldMk cId="3568988978" sldId="263"/>
            <ac:picMk id="1046" creationId="{3E981300-78C5-4193-81C9-B4A81E04684E}"/>
          </ac:picMkLst>
        </pc:picChg>
      </pc:sldChg>
      <pc:sldChg chg="addSp delSp modSp new mod">
        <pc:chgData name="Ашуров Абдулла Бахрдир угли" userId="8f4a464c-a2ff-4729-8461-c189de7f5232" providerId="ADAL" clId="{A0EC1C4F-ECAD-45E4-B6AA-2368C8575CAE}" dt="2021-03-31T11:11:31.143" v="469"/>
        <pc:sldMkLst>
          <pc:docMk/>
          <pc:sldMk cId="763285622" sldId="264"/>
        </pc:sldMkLst>
        <pc:spChg chg="mod">
          <ac:chgData name="Ашуров Абдулла Бахрдир угли" userId="8f4a464c-a2ff-4729-8461-c189de7f5232" providerId="ADAL" clId="{A0EC1C4F-ECAD-45E4-B6AA-2368C8575CAE}" dt="2021-03-31T11:10:16.209" v="353" actId="20577"/>
          <ac:spMkLst>
            <pc:docMk/>
            <pc:sldMk cId="763285622" sldId="264"/>
            <ac:spMk id="2" creationId="{90A0C32D-7520-4AAD-BCCB-B855F4FF8CB0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11:31.143" v="469"/>
          <ac:spMkLst>
            <pc:docMk/>
            <pc:sldMk cId="763285622" sldId="264"/>
            <ac:spMk id="3" creationId="{A6130C8F-0358-4592-9EDE-5C42FFB7DA9F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10:25.901" v="355"/>
          <ac:spMkLst>
            <pc:docMk/>
            <pc:sldMk cId="763285622" sldId="264"/>
            <ac:spMk id="4" creationId="{7D372E71-A1D1-49BF-B4FC-840355700D1E}"/>
          </ac:spMkLst>
        </pc:spChg>
      </pc:sldChg>
      <pc:sldChg chg="modSp new mod">
        <pc:chgData name="Ашуров Абдулла Бахрдир угли" userId="8f4a464c-a2ff-4729-8461-c189de7f5232" providerId="ADAL" clId="{A0EC1C4F-ECAD-45E4-B6AA-2368C8575CAE}" dt="2021-03-31T11:13:07.576" v="489"/>
        <pc:sldMkLst>
          <pc:docMk/>
          <pc:sldMk cId="236471009" sldId="265"/>
        </pc:sldMkLst>
        <pc:spChg chg="mod">
          <ac:chgData name="Ашуров Абдулла Бахрдир угли" userId="8f4a464c-a2ff-4729-8461-c189de7f5232" providerId="ADAL" clId="{A0EC1C4F-ECAD-45E4-B6AA-2368C8575CAE}" dt="2021-03-31T11:12:21.548" v="478" actId="20577"/>
          <ac:spMkLst>
            <pc:docMk/>
            <pc:sldMk cId="236471009" sldId="265"/>
            <ac:spMk id="2" creationId="{7A0A14E8-203E-4E71-8789-8BEAD0470027}"/>
          </ac:spMkLst>
        </pc:spChg>
        <pc:spChg chg="mod">
          <ac:chgData name="Ашуров Абдулла Бахрдир угли" userId="8f4a464c-a2ff-4729-8461-c189de7f5232" providerId="ADAL" clId="{A0EC1C4F-ECAD-45E4-B6AA-2368C8575CAE}" dt="2021-03-31T11:13:07.576" v="489"/>
          <ac:spMkLst>
            <pc:docMk/>
            <pc:sldMk cId="236471009" sldId="265"/>
            <ac:spMk id="3" creationId="{C57C7A66-7D85-4944-B199-D25AD93CAF85}"/>
          </ac:spMkLst>
        </pc:spChg>
      </pc:sldChg>
      <pc:sldChg chg="addSp delSp modSp new mod">
        <pc:chgData name="Ашуров Абдулла Бахрдир угли" userId="8f4a464c-a2ff-4729-8461-c189de7f5232" providerId="ADAL" clId="{A0EC1C4F-ECAD-45E4-B6AA-2368C8575CAE}" dt="2021-03-31T11:13:54.439" v="511"/>
        <pc:sldMkLst>
          <pc:docMk/>
          <pc:sldMk cId="1599594697" sldId="266"/>
        </pc:sldMkLst>
        <pc:spChg chg="mod">
          <ac:chgData name="Ашуров Абдулла Бахрдир угли" userId="8f4a464c-a2ff-4729-8461-c189de7f5232" providerId="ADAL" clId="{A0EC1C4F-ECAD-45E4-B6AA-2368C8575CAE}" dt="2021-03-31T11:13:22.240" v="506" actId="20577"/>
          <ac:spMkLst>
            <pc:docMk/>
            <pc:sldMk cId="1599594697" sldId="266"/>
            <ac:spMk id="2" creationId="{D2CCBD82-0B9A-4C95-AA1C-C4FC7577EF0D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13:54.439" v="511"/>
          <ac:spMkLst>
            <pc:docMk/>
            <pc:sldMk cId="1599594697" sldId="266"/>
            <ac:spMk id="3" creationId="{1A9AC3D0-BB5E-44B2-8AE3-715177C80997}"/>
          </ac:spMkLst>
        </pc:spChg>
        <pc:spChg chg="add del mod">
          <ac:chgData name="Ашуров Абдулла Бахрдир угли" userId="8f4a464c-a2ff-4729-8461-c189de7f5232" providerId="ADAL" clId="{A0EC1C4F-ECAD-45E4-B6AA-2368C8575CAE}" dt="2021-03-31T11:13:30.529" v="508"/>
          <ac:spMkLst>
            <pc:docMk/>
            <pc:sldMk cId="1599594697" sldId="266"/>
            <ac:spMk id="4" creationId="{FB592A17-9DFD-42C5-B7AB-748185A5A7EE}"/>
          </ac:spMkLst>
        </pc:spChg>
      </pc:sldChg>
      <pc:sldChg chg="addSp delSp modSp new mod">
        <pc:chgData name="Ашуров Абдулла Бахрдир угли" userId="8f4a464c-a2ff-4729-8461-c189de7f5232" providerId="ADAL" clId="{A0EC1C4F-ECAD-45E4-B6AA-2368C8575CAE}" dt="2021-03-31T11:16:02.933" v="553" actId="1076"/>
        <pc:sldMkLst>
          <pc:docMk/>
          <pc:sldMk cId="3745428870" sldId="267"/>
        </pc:sldMkLst>
        <pc:spChg chg="mod">
          <ac:chgData name="Ашуров Абдулла Бахрдир угли" userId="8f4a464c-a2ff-4729-8461-c189de7f5232" providerId="ADAL" clId="{A0EC1C4F-ECAD-45E4-B6AA-2368C8575CAE}" dt="2021-03-31T11:14:24.329" v="548" actId="20577"/>
          <ac:spMkLst>
            <pc:docMk/>
            <pc:sldMk cId="3745428870" sldId="267"/>
            <ac:spMk id="2" creationId="{242D48A4-F073-4989-BE22-E921466AAEF6}"/>
          </ac:spMkLst>
        </pc:spChg>
        <pc:spChg chg="del mod">
          <ac:chgData name="Ашуров Абдулла Бахрдир угли" userId="8f4a464c-a2ff-4729-8461-c189de7f5232" providerId="ADAL" clId="{A0EC1C4F-ECAD-45E4-B6AA-2368C8575CAE}" dt="2021-03-31T11:15:57.046" v="550"/>
          <ac:spMkLst>
            <pc:docMk/>
            <pc:sldMk cId="3745428870" sldId="267"/>
            <ac:spMk id="3" creationId="{5BC8300F-4980-4264-9BFE-CE020E7A8963}"/>
          </ac:spMkLst>
        </pc:spChg>
        <pc:picChg chg="add mod">
          <ac:chgData name="Ашуров Абдулла Бахрдир угли" userId="8f4a464c-a2ff-4729-8461-c189de7f5232" providerId="ADAL" clId="{A0EC1C4F-ECAD-45E4-B6AA-2368C8575CAE}" dt="2021-03-31T11:16:02.933" v="553" actId="1076"/>
          <ac:picMkLst>
            <pc:docMk/>
            <pc:sldMk cId="3745428870" sldId="267"/>
            <ac:picMk id="4" creationId="{953AB253-A5B8-4A08-A0FB-E534D2654991}"/>
          </ac:picMkLst>
        </pc:picChg>
      </pc:sldChg>
    </pc:docChg>
  </pc:docChgLst>
  <pc:docChgLst>
    <pc:chgData name="Ашуров Абдулла Бахрдир угли" userId="S::asurov_a@ru.itstep.org::8f4a464c-a2ff-4729-8461-c189de7f5232" providerId="AD" clId="Web-{13B1B99F-408A-2000-AAC5-028C35C96D38}"/>
    <pc:docChg chg="delSld">
      <pc:chgData name="Ашуров Абдулла Бахрдир угли" userId="S::asurov_a@ru.itstep.org::8f4a464c-a2ff-4729-8461-c189de7f5232" providerId="AD" clId="Web-{13B1B99F-408A-2000-AAC5-028C35C96D38}" dt="2021-03-31T15:26:32.885" v="0"/>
      <pc:docMkLst>
        <pc:docMk/>
      </pc:docMkLst>
      <pc:sldChg chg="del">
        <pc:chgData name="Ашуров Абдулла Бахрдир угли" userId="S::asurov_a@ru.itstep.org::8f4a464c-a2ff-4729-8461-c189de7f5232" providerId="AD" clId="Web-{13B1B99F-408A-2000-AAC5-028C35C96D38}" dt="2021-03-31T15:26:32.885" v="0"/>
        <pc:sldMkLst>
          <pc:docMk/>
          <pc:sldMk cId="268908979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om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9A2-41B4-4FEC-AD0F-B53E1F7A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026C-BB26-46CA-996F-211F3C94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Официальный сайт </a:t>
            </a:r>
            <a:r>
              <a:rPr lang="ru-RU" dirty="0" err="1">
                <a:effectLst/>
                <a:hlinkClick r:id="rId2"/>
              </a:rPr>
              <a:t>GitHub</a:t>
            </a:r>
            <a:r>
              <a:rPr lang="ru-RU" dirty="0">
                <a:effectLst/>
              </a:rPr>
              <a:t>;</a:t>
            </a:r>
          </a:p>
          <a:p>
            <a:r>
              <a:rPr lang="ru-RU" dirty="0">
                <a:effectLst/>
              </a:rPr>
              <a:t>Официальный сайт </a:t>
            </a:r>
            <a:r>
              <a:rPr lang="ru-RU" dirty="0" err="1">
                <a:effectLst/>
                <a:hlinkClick r:id="rId3"/>
              </a:rPr>
              <a:t>Git</a:t>
            </a:r>
            <a:r>
              <a:rPr lang="ru-RU" dirty="0">
                <a:effectLst/>
              </a:rPr>
              <a:t>;</a:t>
            </a:r>
          </a:p>
          <a:p>
            <a:r>
              <a:rPr lang="ru-RU" dirty="0">
                <a:effectLst/>
              </a:rPr>
              <a:t>Редактор </a:t>
            </a:r>
            <a:r>
              <a:rPr lang="ru-RU" dirty="0" err="1">
                <a:effectLst/>
                <a:hlinkClick r:id="rId4"/>
              </a:rPr>
              <a:t>Atom</a:t>
            </a:r>
            <a:r>
              <a:rPr lang="ru-RU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13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F287-A0C9-41B3-8BB4-3C18E541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65A7-481E-471A-AB36-3E4B11CD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Суть </a:t>
            </a:r>
            <a:r>
              <a:rPr lang="ru-RU" b="1" dirty="0" err="1">
                <a:effectLst/>
              </a:rPr>
              <a:t>Git</a:t>
            </a:r>
            <a:r>
              <a:rPr lang="ru-RU" dirty="0">
                <a:effectLst/>
              </a:rPr>
              <a:t> в том, что вы всегда можете контролировать где и что пошло не так и в каком месте произошла ошибка. Вы спокойно можете отследить всю цепь событий, которая привела к самой ошибке. </a:t>
            </a:r>
            <a:r>
              <a:rPr lang="ru-RU" dirty="0" err="1">
                <a:effectLst/>
              </a:rPr>
              <a:t>Git</a:t>
            </a:r>
            <a:r>
              <a:rPr lang="ru-RU" dirty="0">
                <a:effectLst/>
              </a:rPr>
              <a:t> позволяет заглядывать в историю проекта, а кроме того, он позволяет откатиться до более ранних версий вашего проекта.</a:t>
            </a:r>
            <a:br>
              <a:rPr lang="ru-RU" dirty="0"/>
            </a:br>
            <a:r>
              <a:rPr lang="ru-RU" dirty="0" err="1">
                <a:effectLst/>
              </a:rPr>
              <a:t>Git</a:t>
            </a:r>
            <a:r>
              <a:rPr lang="ru-RU" dirty="0">
                <a:effectLst/>
              </a:rPr>
              <a:t> - удобная технология, которая позволяет объединить работу нескольких сотрудников в одном месте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A2D5-2484-4731-BEFB-B3093180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54E1-F1F2-4B4E-9E36-7E7C78DF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4EC92-9E95-4FF4-9710-DA4C2644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7" t="22481" r="36119" b="27223"/>
          <a:stretch/>
        </p:blipFill>
        <p:spPr>
          <a:xfrm>
            <a:off x="0" y="0"/>
            <a:ext cx="12192000" cy="68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4B7-9120-46C4-937F-F9E3E99C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добавления файлов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9259-2C93-45EF-B34B-1D2EE8FD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– </a:t>
            </a:r>
            <a:r>
              <a:rPr lang="ru-RU" dirty="0"/>
              <a:t>добавление файлов в стадию ожидания</a:t>
            </a:r>
            <a:r>
              <a:rPr lang="en-US" dirty="0"/>
              <a:t>;</a:t>
            </a:r>
          </a:p>
          <a:p>
            <a:r>
              <a:rPr lang="en-US" dirty="0"/>
              <a:t>git commit – </a:t>
            </a:r>
            <a:r>
              <a:rPr lang="ru-RU" dirty="0"/>
              <a:t>добавление файлов в локальное хранилище</a:t>
            </a:r>
            <a:r>
              <a:rPr lang="en-US" dirty="0"/>
              <a:t>;</a:t>
            </a:r>
          </a:p>
          <a:p>
            <a:r>
              <a:rPr lang="en-US" dirty="0"/>
              <a:t>git rm – </a:t>
            </a:r>
            <a:r>
              <a:rPr lang="ru-RU" dirty="0"/>
              <a:t>отмена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5689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C32D-7520-4AAD-BCCB-B855F4FF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статуса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C8F-0358-4592-9EDE-5C42FFB7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отслеживания статуса всех файлов необходимо использовать команду </a:t>
            </a:r>
            <a:r>
              <a:rPr lang="en-US" dirty="0"/>
              <a:t>git status.</a:t>
            </a:r>
          </a:p>
          <a:p>
            <a:r>
              <a:rPr lang="ru-RU" dirty="0"/>
              <a:t>Это одна из важнейших команд, так как система отслеживает изменения, а с ее помощью мы узнаем о результатах этого отслеживания. Если мы наберем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в терминале, то система должна выдать следующее: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4E8-203E-4E71-8789-8BEAD047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A66-7D85-4944-B199-D25AD93C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подготовки файлов их необходимо отправить в локальное хранилище (выполнить коммит). Для этого используется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-m "Комментарий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При коммите данных их необходимо комментировать, чтобы в дальнейшем каждое изменение в проекте было с комментарием (описанием действий).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BD82-0B9A-4C95-AA1C-C4FC7577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действий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C3D0-BB5E-44B2-8AE3-715177C8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добавили файлы в стадию ожидания, но передумали и не хотите добавлять некоторые из них, то вам пригодиться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-</a:t>
            </a:r>
            <a:r>
              <a:rPr lang="ru-RU" dirty="0" err="1"/>
              <a:t>cached</a:t>
            </a:r>
            <a:r>
              <a:rPr lang="ru-RU" dirty="0"/>
              <a:t> "</a:t>
            </a:r>
            <a:r>
              <a:rPr lang="ru-RU" dirty="0" err="1"/>
              <a:t>file</a:t>
            </a:r>
            <a:r>
              <a:rPr lang="ru-RU" dirty="0"/>
              <a:t>".</a:t>
            </a:r>
          </a:p>
          <a:p>
            <a:r>
              <a:rPr lang="ru-RU" dirty="0"/>
              <a:t>В ней укажите какой файл необходимо «выкинуть» из стадии ожидания на коммит.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48A4-F073-4989-BE22-E921466A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Игнорирование файлов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AB253-A5B8-4A08-A0FB-E534D265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680" y="2281569"/>
            <a:ext cx="8329991" cy="32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2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611BDFEC4A5747AE3422ABE85A7371" ma:contentTypeVersion="4" ma:contentTypeDescription="Создание документа." ma:contentTypeScope="" ma:versionID="967471b0bdb718b2e047c1dc77f5ab94">
  <xsd:schema xmlns:xsd="http://www.w3.org/2001/XMLSchema" xmlns:xs="http://www.w3.org/2001/XMLSchema" xmlns:p="http://schemas.microsoft.com/office/2006/metadata/properties" xmlns:ns3="ea74664d-c4d3-499c-b8f2-8cef02e9efaa" targetNamespace="http://schemas.microsoft.com/office/2006/metadata/properties" ma:root="true" ma:fieldsID="d0285cc75961c5a571a36ab2c94e63ab" ns3:_="">
    <xsd:import namespace="ea74664d-c4d3-499c-b8f2-8cef02e9ef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4664d-c4d3-499c-b8f2-8cef02e9e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8DB2A-208B-43C8-806D-B09E37BF4039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a74664d-c4d3-499c-b8f2-8cef02e9efaa"/>
  </ds:schemaRefs>
</ds:datastoreItem>
</file>

<file path=customXml/itemProps2.xml><?xml version="1.0" encoding="utf-8"?>
<ds:datastoreItem xmlns:ds="http://schemas.openxmlformats.org/officeDocument/2006/customXml" ds:itemID="{33593365-D7C0-4866-A4B9-32D65FA40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4664d-c4d3-499c-b8f2-8cef02e9e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AEE8D-70BC-4725-9C05-9AF577D9DE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{2D3E1B12-AF31-4117-98CF-BB14A878B4D2}tf12214701_win32</Template>
  <TotalTime>15</TotalTime>
  <Words>298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Git</vt:lpstr>
      <vt:lpstr>Полезные ссылки</vt:lpstr>
      <vt:lpstr>Git</vt:lpstr>
      <vt:lpstr>PowerPoint Presentation</vt:lpstr>
      <vt:lpstr>Для добавления файлов</vt:lpstr>
      <vt:lpstr>Получение статуса</vt:lpstr>
      <vt:lpstr>Коммит</vt:lpstr>
      <vt:lpstr>Отмена действий</vt:lpstr>
      <vt:lpstr>Игнорирование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Ашуров Абдулла Бахрдир угли</dc:creator>
  <cp:lastModifiedBy>Ашуров Абдулла Бахрдир угли</cp:lastModifiedBy>
  <cp:revision>2</cp:revision>
  <dcterms:created xsi:type="dcterms:W3CDTF">2021-03-31T10:47:48Z</dcterms:created>
  <dcterms:modified xsi:type="dcterms:W3CDTF">2021-03-31T15:26:33Z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0x0101005B611BDFEC4A5747AE3422ABE85A7371</vt:lpwstr>
  </property>
</Properties>
</file>