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45" r:id="rId5"/>
    <p:sldId id="256" r:id="rId6"/>
    <p:sldId id="299" r:id="rId7"/>
    <p:sldId id="257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10" r:id="rId17"/>
    <p:sldId id="311" r:id="rId18"/>
    <p:sldId id="313" r:id="rId19"/>
    <p:sldId id="309" r:id="rId20"/>
    <p:sldId id="316" r:id="rId21"/>
    <p:sldId id="314" r:id="rId22"/>
    <p:sldId id="315" r:id="rId23"/>
    <p:sldId id="312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шуров Абдулла Бахрдир угли" userId="8f4a464c-a2ff-4729-8461-c189de7f5232" providerId="ADAL" clId="{A181129F-EEBF-4F59-A5ED-322611B3592C}"/>
    <pc:docChg chg="undo custSel addSld delSld modSld sldOrd">
      <pc:chgData name="Ашуров Абдулла Бахрдир угли" userId="8f4a464c-a2ff-4729-8461-c189de7f5232" providerId="ADAL" clId="{A181129F-EEBF-4F59-A5ED-322611B3592C}" dt="2021-05-22T08:10:00.499" v="2628"/>
      <pc:docMkLst>
        <pc:docMk/>
      </pc:docMkLst>
      <pc:sldChg chg="addSp modSp mod">
        <pc:chgData name="Ашуров Абдулла Бахрдир угли" userId="8f4a464c-a2ff-4729-8461-c189de7f5232" providerId="ADAL" clId="{A181129F-EEBF-4F59-A5ED-322611B3592C}" dt="2021-05-22T06:20:51.213" v="7" actId="14100"/>
        <pc:sldMkLst>
          <pc:docMk/>
          <pc:sldMk cId="1989760140" sldId="256"/>
        </pc:sldMkLst>
        <pc:spChg chg="mod">
          <ac:chgData name="Ашуров Абдулла Бахрдир угли" userId="8f4a464c-a2ff-4729-8461-c189de7f5232" providerId="ADAL" clId="{A181129F-EEBF-4F59-A5ED-322611B3592C}" dt="2021-05-22T06:20:51.213" v="7" actId="14100"/>
          <ac:spMkLst>
            <pc:docMk/>
            <pc:sldMk cId="1989760140" sldId="256"/>
            <ac:spMk id="2" creationId="{31923304-52FF-4210-98DD-EAE317D73509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20:46.755" v="6" actId="14100"/>
          <ac:spMkLst>
            <pc:docMk/>
            <pc:sldMk cId="1989760140" sldId="256"/>
            <ac:spMk id="3" creationId="{51A3447F-DB21-453D-AF51-DB0192A8F8CB}"/>
          </ac:spMkLst>
        </pc:spChg>
        <pc:picChg chg="add mod ord">
          <ac:chgData name="Ашуров Абдулла Бахрдир угли" userId="8f4a464c-a2ff-4729-8461-c189de7f5232" providerId="ADAL" clId="{A181129F-EEBF-4F59-A5ED-322611B3592C}" dt="2021-05-22T06:20:16.462" v="3" actId="167"/>
          <ac:picMkLst>
            <pc:docMk/>
            <pc:sldMk cId="1989760140" sldId="256"/>
            <ac:picMk id="19" creationId="{04AE31A5-F107-48E0-9472-211C65DF1EAE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6:25:06.633" v="130"/>
        <pc:sldMkLst>
          <pc:docMk/>
          <pc:sldMk cId="1913172063" sldId="257"/>
        </pc:sldMkLst>
        <pc:spChg chg="mod">
          <ac:chgData name="Ашуров Абдулла Бахрдир угли" userId="8f4a464c-a2ff-4729-8461-c189de7f5232" providerId="ADAL" clId="{A181129F-EEBF-4F59-A5ED-322611B3592C}" dt="2021-05-22T06:24:03.239" v="118" actId="20577"/>
          <ac:spMkLst>
            <pc:docMk/>
            <pc:sldMk cId="1913172063" sldId="257"/>
            <ac:spMk id="2" creationId="{9688687F-FE10-42EF-BA48-E9FA22694F08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24:43.154" v="129" actId="20577"/>
          <ac:spMkLst>
            <pc:docMk/>
            <pc:sldMk cId="1913172063" sldId="257"/>
            <ac:spMk id="3" creationId="{E2C8BEB9-E7E1-4784-84EC-ECF00279F1FB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25:06.633" v="130"/>
          <ac:picMkLst>
            <pc:docMk/>
            <pc:sldMk cId="1913172063" sldId="257"/>
            <ac:picMk id="4" creationId="{F5AD361B-CADB-4D93-BD39-8BED53C29EFA}"/>
          </ac:picMkLst>
        </pc:picChg>
      </pc:sldChg>
      <pc:sldChg chg="addSp delSp modSp add mod">
        <pc:chgData name="Ашуров Абдулла Бахрдир угли" userId="8f4a464c-a2ff-4729-8461-c189de7f5232" providerId="ADAL" clId="{A181129F-EEBF-4F59-A5ED-322611B3592C}" dt="2021-05-22T06:23:05.317" v="82" actId="14100"/>
        <pc:sldMkLst>
          <pc:docMk/>
          <pc:sldMk cId="346946567" sldId="299"/>
        </pc:sldMkLst>
        <pc:spChg chg="mod">
          <ac:chgData name="Ашуров Абдулла Бахрдир угли" userId="8f4a464c-a2ff-4729-8461-c189de7f5232" providerId="ADAL" clId="{A181129F-EEBF-4F59-A5ED-322611B3592C}" dt="2021-05-22T06:21:22.051" v="27" actId="20577"/>
          <ac:spMkLst>
            <pc:docMk/>
            <pc:sldMk cId="346946567" sldId="299"/>
            <ac:spMk id="2" creationId="{75F3DD32-EEB8-45CC-9C86-C886329AB8C4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21:40.601" v="63" actId="20577"/>
          <ac:spMkLst>
            <pc:docMk/>
            <pc:sldMk cId="346946567" sldId="299"/>
            <ac:spMk id="3" creationId="{623B2FEB-2EFA-45D0-B70F-DEBA86DB10AE}"/>
          </ac:spMkLst>
        </pc:spChg>
        <pc:picChg chg="del">
          <ac:chgData name="Ашуров Абдулла Бахрдир угли" userId="8f4a464c-a2ff-4729-8461-c189de7f5232" providerId="ADAL" clId="{A181129F-EEBF-4F59-A5ED-322611B3592C}" dt="2021-05-22T06:22:21.434" v="64" actId="478"/>
          <ac:picMkLst>
            <pc:docMk/>
            <pc:sldMk cId="346946567" sldId="299"/>
            <ac:picMk id="4" creationId="{96DF7B6E-7C43-46D8-B061-EFFDFB3550F1}"/>
          </ac:picMkLst>
        </pc:picChg>
        <pc:picChg chg="add del mod">
          <ac:chgData name="Ашуров Абдулла Бахрдир угли" userId="8f4a464c-a2ff-4729-8461-c189de7f5232" providerId="ADAL" clId="{A181129F-EEBF-4F59-A5ED-322611B3592C}" dt="2021-05-22T06:22:38.879" v="76" actId="478"/>
          <ac:picMkLst>
            <pc:docMk/>
            <pc:sldMk cId="346946567" sldId="299"/>
            <ac:picMk id="1026" creationId="{124672CC-DA8B-4417-8331-58B4A505A866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23:05.317" v="82" actId="14100"/>
          <ac:picMkLst>
            <pc:docMk/>
            <pc:sldMk cId="346946567" sldId="299"/>
            <ac:picMk id="1028" creationId="{1CF51599-0631-47FE-ACA2-B112556AADA5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6:40:55.019" v="1187"/>
        <pc:sldMkLst>
          <pc:docMk/>
          <pc:sldMk cId="1644151140" sldId="300"/>
        </pc:sldMkLst>
        <pc:spChg chg="mod">
          <ac:chgData name="Ашуров Абдулла Бахрдир угли" userId="8f4a464c-a2ff-4729-8461-c189de7f5232" providerId="ADAL" clId="{A181129F-EEBF-4F59-A5ED-322611B3592C}" dt="2021-05-22T06:40:55.019" v="1187"/>
          <ac:spMkLst>
            <pc:docMk/>
            <pc:sldMk cId="1644151140" sldId="300"/>
            <ac:spMk id="2" creationId="{DBC5FC2F-CF4A-408E-9B2B-C043F3C6BDF1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30:32.056" v="589" actId="20577"/>
          <ac:spMkLst>
            <pc:docMk/>
            <pc:sldMk cId="1644151140" sldId="300"/>
            <ac:spMk id="3" creationId="{49874181-96E7-4631-8509-E5DC8C3B62A7}"/>
          </ac:spMkLst>
        </pc:spChg>
        <pc:picChg chg="add del mod">
          <ac:chgData name="Ашуров Абдулла Бахрдир угли" userId="8f4a464c-a2ff-4729-8461-c189de7f5232" providerId="ADAL" clId="{A181129F-EEBF-4F59-A5ED-322611B3592C}" dt="2021-05-22T06:31:40.192" v="599"/>
          <ac:picMkLst>
            <pc:docMk/>
            <pc:sldMk cId="1644151140" sldId="300"/>
            <ac:picMk id="4" creationId="{C2320111-709A-4A08-B551-DE955548C36F}"/>
          </ac:picMkLst>
        </pc:picChg>
        <pc:picChg chg="add del mod">
          <ac:chgData name="Ашуров Абдулла Бахрдир угли" userId="8f4a464c-a2ff-4729-8461-c189de7f5232" providerId="ADAL" clId="{A181129F-EEBF-4F59-A5ED-322611B3592C}" dt="2021-05-22T06:31:43.407" v="601"/>
          <ac:picMkLst>
            <pc:docMk/>
            <pc:sldMk cId="1644151140" sldId="300"/>
            <ac:picMk id="5" creationId="{4E1BB706-254C-4CA9-A9B2-EF4683057D81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31:53.253" v="605" actId="1076"/>
          <ac:picMkLst>
            <pc:docMk/>
            <pc:sldMk cId="1644151140" sldId="300"/>
            <ac:picMk id="6" creationId="{B10C736F-65A5-49B1-A27D-887E34286EF1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6:31:31.094" v="597" actId="1076"/>
        <pc:sldMkLst>
          <pc:docMk/>
          <pc:sldMk cId="3341250282" sldId="301"/>
        </pc:sldMkLst>
        <pc:spChg chg="mod">
          <ac:chgData name="Ашуров Абдулла Бахрдир угли" userId="8f4a464c-a2ff-4729-8461-c189de7f5232" providerId="ADAL" clId="{A181129F-EEBF-4F59-A5ED-322611B3592C}" dt="2021-05-22T06:31:25.101" v="594" actId="20577"/>
          <ac:spMkLst>
            <pc:docMk/>
            <pc:sldMk cId="3341250282" sldId="301"/>
            <ac:spMk id="2" creationId="{B6297AFA-B4D0-4654-822B-258CC539EEA8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6:31:16.192" v="592"/>
          <ac:spMkLst>
            <pc:docMk/>
            <pc:sldMk cId="3341250282" sldId="301"/>
            <ac:spMk id="3" creationId="{C81EC632-FFF5-4809-85FF-AE2CC63F917D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31:31.094" v="597" actId="1076"/>
          <ac:picMkLst>
            <pc:docMk/>
            <pc:sldMk cId="3341250282" sldId="301"/>
            <ac:picMk id="4" creationId="{7172F2F3-927F-47E7-8669-924F323E5BFD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6:36:34.958" v="1115" actId="1076"/>
        <pc:sldMkLst>
          <pc:docMk/>
          <pc:sldMk cId="1133177449" sldId="302"/>
        </pc:sldMkLst>
        <pc:spChg chg="mod">
          <ac:chgData name="Ашуров Абдулла Бахрдир угли" userId="8f4a464c-a2ff-4729-8461-c189de7f5232" providerId="ADAL" clId="{A181129F-EEBF-4F59-A5ED-322611B3592C}" dt="2021-05-22T06:36:24.981" v="1112" actId="20577"/>
          <ac:spMkLst>
            <pc:docMk/>
            <pc:sldMk cId="1133177449" sldId="302"/>
            <ac:spMk id="2" creationId="{33F8D566-4498-484B-AEE6-AC01EE7E913C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35:51.016" v="1072" actId="20577"/>
          <ac:spMkLst>
            <pc:docMk/>
            <pc:sldMk cId="1133177449" sldId="302"/>
            <ac:spMk id="3" creationId="{26BC0A98-75B1-496D-A851-FB03E5AC01B8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36:34.958" v="1115" actId="1076"/>
          <ac:picMkLst>
            <pc:docMk/>
            <pc:sldMk cId="1133177449" sldId="302"/>
            <ac:picMk id="4" creationId="{CC1FD3B4-9E93-4780-B8D4-598882E67C09}"/>
          </ac:picMkLst>
        </pc:picChg>
      </pc:sldChg>
      <pc:sldChg chg="addSp delSp modSp new">
        <pc:chgData name="Ашуров Абдулла Бахрдир угли" userId="8f4a464c-a2ff-4729-8461-c189de7f5232" providerId="ADAL" clId="{A181129F-EEBF-4F59-A5ED-322611B3592C}" dt="2021-05-22T06:37:12.990" v="1127" actId="1076"/>
        <pc:sldMkLst>
          <pc:docMk/>
          <pc:sldMk cId="1687923568" sldId="303"/>
        </pc:sldMkLst>
        <pc:spChg chg="mod">
          <ac:chgData name="Ашуров Абдулла Бахрдир угли" userId="8f4a464c-a2ff-4729-8461-c189de7f5232" providerId="ADAL" clId="{A181129F-EEBF-4F59-A5ED-322611B3592C}" dt="2021-05-22T06:37:05.184" v="1120" actId="1076"/>
          <ac:spMkLst>
            <pc:docMk/>
            <pc:sldMk cId="1687923568" sldId="303"/>
            <ac:spMk id="2" creationId="{A9997281-444D-4A6E-979C-FF6854EFC8D5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6:37:07.468" v="1122"/>
          <ac:spMkLst>
            <pc:docMk/>
            <pc:sldMk cId="1687923568" sldId="303"/>
            <ac:spMk id="3" creationId="{D6F22504-7FB2-4291-A3F8-5AEA9627BA9E}"/>
          </ac:spMkLst>
        </pc:spChg>
        <pc:picChg chg="add del mod">
          <ac:chgData name="Ашуров Абдулла Бахрдир угли" userId="8f4a464c-a2ff-4729-8461-c189de7f5232" providerId="ADAL" clId="{A181129F-EEBF-4F59-A5ED-322611B3592C}" dt="2021-05-22T06:37:05.860" v="1121"/>
          <ac:picMkLst>
            <pc:docMk/>
            <pc:sldMk cId="1687923568" sldId="303"/>
            <ac:picMk id="2050" creationId="{57E722AB-25CC-4EEA-AE64-22FC15436965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37:12.990" v="1127" actId="1076"/>
          <ac:picMkLst>
            <pc:docMk/>
            <pc:sldMk cId="1687923568" sldId="303"/>
            <ac:picMk id="2052" creationId="{A8420EE6-67B4-4273-BC37-4A58BC042258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6:40:31.597" v="1185" actId="1076"/>
        <pc:sldMkLst>
          <pc:docMk/>
          <pc:sldMk cId="2100437900" sldId="304"/>
        </pc:sldMkLst>
        <pc:spChg chg="mod">
          <ac:chgData name="Ашуров Абдулла Бахрдир угли" userId="8f4a464c-a2ff-4729-8461-c189de7f5232" providerId="ADAL" clId="{A181129F-EEBF-4F59-A5ED-322611B3592C}" dt="2021-05-22T06:38:26.266" v="1176" actId="20577"/>
          <ac:spMkLst>
            <pc:docMk/>
            <pc:sldMk cId="2100437900" sldId="304"/>
            <ac:spMk id="2" creationId="{B42A8E31-FD4F-4D83-A445-C52985E7BB53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40:25.395" v="1182"/>
          <ac:spMkLst>
            <pc:docMk/>
            <pc:sldMk cId="2100437900" sldId="304"/>
            <ac:spMk id="3" creationId="{4DCC6339-3CB6-47DD-99C1-769E97F4BF8C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40:31.597" v="1185" actId="1076"/>
          <ac:picMkLst>
            <pc:docMk/>
            <pc:sldMk cId="2100437900" sldId="304"/>
            <ac:picMk id="4" creationId="{3A46D618-5841-49D6-9605-893BA78A8952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6:41:34.302" v="1194" actId="1076"/>
        <pc:sldMkLst>
          <pc:docMk/>
          <pc:sldMk cId="777915410" sldId="305"/>
        </pc:sldMkLst>
        <pc:spChg chg="mod">
          <ac:chgData name="Ашуров Абдулла Бахрдир угли" userId="8f4a464c-a2ff-4729-8461-c189de7f5232" providerId="ADAL" clId="{A181129F-EEBF-4F59-A5ED-322611B3592C}" dt="2021-05-22T06:41:00.337" v="1190"/>
          <ac:spMkLst>
            <pc:docMk/>
            <pc:sldMk cId="777915410" sldId="305"/>
            <ac:spMk id="2" creationId="{583B3D90-34D1-4BC8-9BA7-4159031859E7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6:41:29.625" v="1191"/>
          <ac:spMkLst>
            <pc:docMk/>
            <pc:sldMk cId="777915410" sldId="305"/>
            <ac:spMk id="3" creationId="{91971681-BE57-4748-98E4-571D1BD2C05D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41:34.302" v="1194" actId="1076"/>
          <ac:picMkLst>
            <pc:docMk/>
            <pc:sldMk cId="777915410" sldId="305"/>
            <ac:picMk id="3074" creationId="{BC59FA63-D1B8-494E-AB3B-D82E2BF9E6A5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6:44:01.169" v="1330"/>
        <pc:sldMkLst>
          <pc:docMk/>
          <pc:sldMk cId="448211163" sldId="306"/>
        </pc:sldMkLst>
        <pc:spChg chg="mod">
          <ac:chgData name="Ашуров Абдулла Бахрдир угли" userId="8f4a464c-a2ff-4729-8461-c189de7f5232" providerId="ADAL" clId="{A181129F-EEBF-4F59-A5ED-322611B3592C}" dt="2021-05-22T06:43:50.111" v="1328" actId="20577"/>
          <ac:spMkLst>
            <pc:docMk/>
            <pc:sldMk cId="448211163" sldId="306"/>
            <ac:spMk id="2" creationId="{D53C5C12-DA4E-4C5A-A8BB-A56D85AB4E44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43:21.711" v="1321" actId="14100"/>
          <ac:spMkLst>
            <pc:docMk/>
            <pc:sldMk cId="448211163" sldId="306"/>
            <ac:spMk id="3" creationId="{85D4645C-765D-434B-AB8A-522827E48BBF}"/>
          </ac:spMkLst>
        </pc:spChg>
        <pc:spChg chg="add del mod">
          <ac:chgData name="Ашуров Абдулла Бахрдир угли" userId="8f4a464c-a2ff-4729-8461-c189de7f5232" providerId="ADAL" clId="{A181129F-EEBF-4F59-A5ED-322611B3592C}" dt="2021-05-22T06:44:01.169" v="1330"/>
          <ac:spMkLst>
            <pc:docMk/>
            <pc:sldMk cId="448211163" sldId="306"/>
            <ac:spMk id="5" creationId="{87630744-DEDB-4648-871A-B4A61FA9DBCC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43:18.485" v="1320" actId="1076"/>
          <ac:picMkLst>
            <pc:docMk/>
            <pc:sldMk cId="448211163" sldId="306"/>
            <ac:picMk id="4" creationId="{8349C9EE-C386-4E4E-BFC3-F5801EEA7E00}"/>
          </ac:picMkLst>
        </pc:picChg>
      </pc:sldChg>
      <pc:sldChg chg="new del">
        <pc:chgData name="Ашуров Абдулла Бахрдир угли" userId="8f4a464c-a2ff-4729-8461-c189de7f5232" providerId="ADAL" clId="{A181129F-EEBF-4F59-A5ED-322611B3592C}" dt="2021-05-22T06:50:08.670" v="1702" actId="47"/>
        <pc:sldMkLst>
          <pc:docMk/>
          <pc:sldMk cId="3017488998" sldId="307"/>
        </pc:sldMkLst>
      </pc:sldChg>
      <pc:sldChg chg="addSp delSp modSp add mod">
        <pc:chgData name="Ашуров Абдулла Бахрдир угли" userId="8f4a464c-a2ff-4729-8461-c189de7f5232" providerId="ADAL" clId="{A181129F-EEBF-4F59-A5ED-322611B3592C}" dt="2021-05-22T06:46:55.062" v="1671" actId="1076"/>
        <pc:sldMkLst>
          <pc:docMk/>
          <pc:sldMk cId="4258709700" sldId="308"/>
        </pc:sldMkLst>
        <pc:spChg chg="mod">
          <ac:chgData name="Ашуров Абдулла Бахрдир угли" userId="8f4a464c-a2ff-4729-8461-c189de7f5232" providerId="ADAL" clId="{A181129F-EEBF-4F59-A5ED-322611B3592C}" dt="2021-05-22T06:44:27.524" v="1345" actId="20577"/>
          <ac:spMkLst>
            <pc:docMk/>
            <pc:sldMk cId="4258709700" sldId="308"/>
            <ac:spMk id="2" creationId="{D53C5C12-DA4E-4C5A-A8BB-A56D85AB4E44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46:23.385" v="1664" actId="20577"/>
          <ac:spMkLst>
            <pc:docMk/>
            <pc:sldMk cId="4258709700" sldId="308"/>
            <ac:spMk id="3" creationId="{85D4645C-765D-434B-AB8A-522827E48BBF}"/>
          </ac:spMkLst>
        </pc:spChg>
        <pc:picChg chg="del">
          <ac:chgData name="Ашуров Абдулла Бахрдир угли" userId="8f4a464c-a2ff-4729-8461-c189de7f5232" providerId="ADAL" clId="{A181129F-EEBF-4F59-A5ED-322611B3592C}" dt="2021-05-22T06:46:46.794" v="1666" actId="478"/>
          <ac:picMkLst>
            <pc:docMk/>
            <pc:sldMk cId="4258709700" sldId="308"/>
            <ac:picMk id="4" creationId="{8349C9EE-C386-4E4E-BFC3-F5801EEA7E00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46:55.062" v="1671" actId="1076"/>
          <ac:picMkLst>
            <pc:docMk/>
            <pc:sldMk cId="4258709700" sldId="308"/>
            <ac:picMk id="5" creationId="{47604472-6B6A-47B9-AD8F-6FDBD52E6DC6}"/>
          </ac:picMkLst>
        </pc:picChg>
      </pc:sldChg>
      <pc:sldChg chg="addSp delSp modSp new mod ord">
        <pc:chgData name="Ашуров Абдулла Бахрдир угли" userId="8f4a464c-a2ff-4729-8461-c189de7f5232" providerId="ADAL" clId="{A181129F-EEBF-4F59-A5ED-322611B3592C}" dt="2021-05-22T07:02:39.683" v="1850"/>
        <pc:sldMkLst>
          <pc:docMk/>
          <pc:sldMk cId="3094347419" sldId="309"/>
        </pc:sldMkLst>
        <pc:spChg chg="mod">
          <ac:chgData name="Ашуров Абдулла Бахрдир угли" userId="8f4a464c-a2ff-4729-8461-c189de7f5232" providerId="ADAL" clId="{A181129F-EEBF-4F59-A5ED-322611B3592C}" dt="2021-05-22T06:50:37.417" v="1721"/>
          <ac:spMkLst>
            <pc:docMk/>
            <pc:sldMk cId="3094347419" sldId="309"/>
            <ac:spMk id="2" creationId="{D79748B4-08B7-4808-A594-6DCBD0869483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6:50:55.541" v="1723" actId="478"/>
          <ac:spMkLst>
            <pc:docMk/>
            <pc:sldMk cId="3094347419" sldId="309"/>
            <ac:spMk id="3" creationId="{54CDF79A-5664-434E-BE69-788DF0EC9467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53:18.718" v="1752" actId="1076"/>
          <ac:picMkLst>
            <pc:docMk/>
            <pc:sldMk cId="3094347419" sldId="309"/>
            <ac:picMk id="6146" creationId="{316816E8-2B1D-4779-B92A-F2004F399FB0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3:20.103" v="1753" actId="1076"/>
          <ac:picMkLst>
            <pc:docMk/>
            <pc:sldMk cId="3094347419" sldId="309"/>
            <ac:picMk id="6148" creationId="{B38D1D91-2D92-4A14-9ECF-6921AB44A825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3:21.254" v="1754" actId="1076"/>
          <ac:picMkLst>
            <pc:docMk/>
            <pc:sldMk cId="3094347419" sldId="309"/>
            <ac:picMk id="6150" creationId="{63046B5B-063B-4A4C-BF21-7AFBE527901F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3:22.574" v="1755" actId="1076"/>
          <ac:picMkLst>
            <pc:docMk/>
            <pc:sldMk cId="3094347419" sldId="309"/>
            <ac:picMk id="6152" creationId="{2AB72857-1DC4-4628-8BE8-853920F86BAD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3:49.087" v="1762" actId="1076"/>
          <ac:picMkLst>
            <pc:docMk/>
            <pc:sldMk cId="3094347419" sldId="309"/>
            <ac:picMk id="6154" creationId="{99A1472E-67E8-4561-91D3-B6BEA0B205B9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4:43.895" v="1780" actId="1076"/>
          <ac:picMkLst>
            <pc:docMk/>
            <pc:sldMk cId="3094347419" sldId="309"/>
            <ac:picMk id="6156" creationId="{E9E4D31A-1912-4089-A0BB-05B719881853}"/>
          </ac:picMkLst>
        </pc:picChg>
        <pc:picChg chg="add del mod">
          <ac:chgData name="Ашуров Абдулла Бахрдир угли" userId="8f4a464c-a2ff-4729-8461-c189de7f5232" providerId="ADAL" clId="{A181129F-EEBF-4F59-A5ED-322611B3592C}" dt="2021-05-22T06:54:33.649" v="1777" actId="478"/>
          <ac:picMkLst>
            <pc:docMk/>
            <pc:sldMk cId="3094347419" sldId="309"/>
            <ac:picMk id="6158" creationId="{6DD78B29-C555-4410-9F23-AA327CF3DFEE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4:40.127" v="1779" actId="1076"/>
          <ac:picMkLst>
            <pc:docMk/>
            <pc:sldMk cId="3094347419" sldId="309"/>
            <ac:picMk id="6160" creationId="{B8F28E1D-C10C-4590-8965-9A3BB92F7267}"/>
          </ac:picMkLst>
        </pc:picChg>
      </pc:sldChg>
      <pc:sldChg chg="addSp delSp modSp add mod">
        <pc:chgData name="Ашуров Абдулла Бахрдир угли" userId="8f4a464c-a2ff-4729-8461-c189de7f5232" providerId="ADAL" clId="{A181129F-EEBF-4F59-A5ED-322611B3592C}" dt="2021-05-22T06:50:01.478" v="1701" actId="1076"/>
        <pc:sldMkLst>
          <pc:docMk/>
          <pc:sldMk cId="2258443296" sldId="310"/>
        </pc:sldMkLst>
        <pc:spChg chg="mod">
          <ac:chgData name="Ашуров Абдулла Бахрдир угли" userId="8f4a464c-a2ff-4729-8461-c189de7f5232" providerId="ADAL" clId="{A181129F-EEBF-4F59-A5ED-322611B3592C}" dt="2021-05-22T06:47:15.344" v="1677" actId="20577"/>
          <ac:spMkLst>
            <pc:docMk/>
            <pc:sldMk cId="2258443296" sldId="310"/>
            <ac:spMk id="2" creationId="{D53C5C12-DA4E-4C5A-A8BB-A56D85AB4E44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50:00.178" v="1700" actId="27636"/>
          <ac:spMkLst>
            <pc:docMk/>
            <pc:sldMk cId="2258443296" sldId="310"/>
            <ac:spMk id="3" creationId="{85D4645C-765D-434B-AB8A-522827E48BBF}"/>
          </ac:spMkLst>
        </pc:spChg>
        <pc:picChg chg="del">
          <ac:chgData name="Ашуров Абдулла Бахрдир угли" userId="8f4a464c-a2ff-4729-8461-c189de7f5232" providerId="ADAL" clId="{A181129F-EEBF-4F59-A5ED-322611B3592C}" dt="2021-05-22T06:48:04.202" v="1678" actId="478"/>
          <ac:picMkLst>
            <pc:docMk/>
            <pc:sldMk cId="2258443296" sldId="310"/>
            <ac:picMk id="5" creationId="{47604472-6B6A-47B9-AD8F-6FDBD52E6DC6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50:01.478" v="1701" actId="1076"/>
          <ac:picMkLst>
            <pc:docMk/>
            <pc:sldMk cId="2258443296" sldId="310"/>
            <ac:picMk id="4098" creationId="{413B7F32-756A-4AD0-A81D-5CD29815D7E5}"/>
          </ac:picMkLst>
        </pc:picChg>
      </pc:sldChg>
      <pc:sldChg chg="addSp delSp modSp add mod">
        <pc:chgData name="Ашуров Абдулла Бахрдир угли" userId="8f4a464c-a2ff-4729-8461-c189de7f5232" providerId="ADAL" clId="{A181129F-EEBF-4F59-A5ED-322611B3592C}" dt="2021-05-22T06:49:55.114" v="1698" actId="27636"/>
        <pc:sldMkLst>
          <pc:docMk/>
          <pc:sldMk cId="2825822240" sldId="311"/>
        </pc:sldMkLst>
        <pc:spChg chg="mod">
          <ac:chgData name="Ашуров Абдулла Бахрдир угли" userId="8f4a464c-a2ff-4729-8461-c189de7f5232" providerId="ADAL" clId="{A181129F-EEBF-4F59-A5ED-322611B3592C}" dt="2021-05-22T06:49:55.114" v="1698" actId="27636"/>
          <ac:spMkLst>
            <pc:docMk/>
            <pc:sldMk cId="2825822240" sldId="311"/>
            <ac:spMk id="3" creationId="{85D4645C-765D-434B-AB8A-522827E48BBF}"/>
          </ac:spMkLst>
        </pc:spChg>
        <pc:picChg chg="del">
          <ac:chgData name="Ашуров Абдулла Бахрдир угли" userId="8f4a464c-a2ff-4729-8461-c189de7f5232" providerId="ADAL" clId="{A181129F-EEBF-4F59-A5ED-322611B3592C}" dt="2021-05-22T06:49:47.726" v="1691" actId="478"/>
          <ac:picMkLst>
            <pc:docMk/>
            <pc:sldMk cId="2825822240" sldId="311"/>
            <ac:picMk id="4098" creationId="{413B7F32-756A-4AD0-A81D-5CD29815D7E5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6:49:52.271" v="1696" actId="1076"/>
          <ac:picMkLst>
            <pc:docMk/>
            <pc:sldMk cId="2825822240" sldId="311"/>
            <ac:picMk id="5122" creationId="{F5321BD6-89F0-4B0F-B1D6-263C55C73A5D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06:40.647" v="1933"/>
        <pc:sldMkLst>
          <pc:docMk/>
          <pc:sldMk cId="437635420" sldId="312"/>
        </pc:sldMkLst>
        <pc:spChg chg="mod">
          <ac:chgData name="Ашуров Абдулла Бахрдир угли" userId="8f4a464c-a2ff-4729-8461-c189de7f5232" providerId="ADAL" clId="{A181129F-EEBF-4F59-A5ED-322611B3592C}" dt="2021-05-22T07:05:57.987" v="1918"/>
          <ac:spMkLst>
            <pc:docMk/>
            <pc:sldMk cId="437635420" sldId="312"/>
            <ac:spMk id="2" creationId="{3EADA51B-E2F2-40EA-829C-2925FDCD66FB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06:13.040" v="1928" actId="20577"/>
          <ac:spMkLst>
            <pc:docMk/>
            <pc:sldMk cId="437635420" sldId="312"/>
            <ac:spMk id="3" creationId="{C322FA0B-75B2-4010-9BC5-B89E4FE5E972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06:35.127" v="1932" actId="1076"/>
          <ac:picMkLst>
            <pc:docMk/>
            <pc:sldMk cId="437635420" sldId="312"/>
            <ac:picMk id="4" creationId="{8321E0F1-71E8-428C-8F5F-A7DEED784BA2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7:06:40.647" v="1933"/>
          <ac:picMkLst>
            <pc:docMk/>
            <pc:sldMk cId="437635420" sldId="312"/>
            <ac:picMk id="5" creationId="{2495B79E-7626-4D1E-8F63-14BB45EECA19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6:56:58.638" v="1790" actId="1076"/>
        <pc:sldMkLst>
          <pc:docMk/>
          <pc:sldMk cId="512009818" sldId="313"/>
        </pc:sldMkLst>
        <pc:spChg chg="mod">
          <ac:chgData name="Ашуров Абдулла Бахрдир угли" userId="8f4a464c-a2ff-4729-8461-c189de7f5232" providerId="ADAL" clId="{A181129F-EEBF-4F59-A5ED-322611B3592C}" dt="2021-05-22T06:55:10.340" v="1785" actId="20577"/>
          <ac:spMkLst>
            <pc:docMk/>
            <pc:sldMk cId="512009818" sldId="313"/>
            <ac:spMk id="2" creationId="{802BD498-9105-4E09-8CA5-97622FB0556E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6:55:38.296" v="1786"/>
          <ac:spMkLst>
            <pc:docMk/>
            <pc:sldMk cId="512009818" sldId="313"/>
            <ac:spMk id="3" creationId="{D8CCEF59-F64F-4CE1-B075-F0E97AF5E8E8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6:56:58.638" v="1790" actId="1076"/>
          <ac:picMkLst>
            <pc:docMk/>
            <pc:sldMk cId="512009818" sldId="313"/>
            <ac:picMk id="7170" creationId="{97421D5A-9002-4704-8F0D-36ED6DF2BA77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01:09.271" v="1827" actId="1076"/>
        <pc:sldMkLst>
          <pc:docMk/>
          <pc:sldMk cId="1130363347" sldId="314"/>
        </pc:sldMkLst>
        <pc:spChg chg="mod">
          <ac:chgData name="Ашуров Абдулла Бахрдир угли" userId="8f4a464c-a2ff-4729-8461-c189de7f5232" providerId="ADAL" clId="{A181129F-EEBF-4F59-A5ED-322611B3592C}" dt="2021-05-22T07:00:10.708" v="1817" actId="20577"/>
          <ac:spMkLst>
            <pc:docMk/>
            <pc:sldMk cId="1130363347" sldId="314"/>
            <ac:spMk id="2" creationId="{03D840D7-330E-459B-9A8F-FC18225DAAA8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00:00.326" v="1791"/>
          <ac:spMkLst>
            <pc:docMk/>
            <pc:sldMk cId="1130363347" sldId="314"/>
            <ac:spMk id="3" creationId="{C8F6EBC3-02F5-4BCD-9567-B7E018858BDA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01:09.271" v="1827" actId="1076"/>
          <ac:picMkLst>
            <pc:docMk/>
            <pc:sldMk cId="1130363347" sldId="314"/>
            <ac:picMk id="4" creationId="{8C252981-6B5D-4AA4-BBAD-398029D782F8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7:01:07.494" v="1826" actId="1076"/>
          <ac:picMkLst>
            <pc:docMk/>
            <pc:sldMk cId="1130363347" sldId="314"/>
            <ac:picMk id="5" creationId="{2E6D080F-A898-4645-8AD8-1E29216A4776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02:36.824" v="1848"/>
        <pc:sldMkLst>
          <pc:docMk/>
          <pc:sldMk cId="1995139133" sldId="315"/>
        </pc:sldMkLst>
        <pc:spChg chg="mod">
          <ac:chgData name="Ашуров Абдулла Бахрдир угли" userId="8f4a464c-a2ff-4729-8461-c189de7f5232" providerId="ADAL" clId="{A181129F-EEBF-4F59-A5ED-322611B3592C}" dt="2021-05-22T07:02:06.535" v="1829"/>
          <ac:spMkLst>
            <pc:docMk/>
            <pc:sldMk cId="1995139133" sldId="315"/>
            <ac:spMk id="2" creationId="{3A35F704-850F-4728-824C-4608855B36F1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02:24.032" v="1847" actId="20577"/>
          <ac:spMkLst>
            <pc:docMk/>
            <pc:sldMk cId="1995139133" sldId="315"/>
            <ac:spMk id="3" creationId="{87CA423A-2CA2-4143-AE2A-39066CA16EAB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02:36.824" v="1848"/>
          <ac:picMkLst>
            <pc:docMk/>
            <pc:sldMk cId="1995139133" sldId="315"/>
            <ac:picMk id="4" creationId="{BEEB8D19-CAFC-4BE7-AD49-C69046D17D8E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05:10.935" v="1913" actId="1076"/>
        <pc:sldMkLst>
          <pc:docMk/>
          <pc:sldMk cId="1755930466" sldId="316"/>
        </pc:sldMkLst>
        <pc:spChg chg="mod">
          <ac:chgData name="Ашуров Абдулла Бахрдир угли" userId="8f4a464c-a2ff-4729-8461-c189de7f5232" providerId="ADAL" clId="{A181129F-EEBF-4F59-A5ED-322611B3592C}" dt="2021-05-22T07:03:05.939" v="1880" actId="20577"/>
          <ac:spMkLst>
            <pc:docMk/>
            <pc:sldMk cId="1755930466" sldId="316"/>
            <ac:spMk id="2" creationId="{EFDEA159-AB62-46E1-97AA-6EB2562FCF1F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03:21.980" v="1881" actId="478"/>
          <ac:spMkLst>
            <pc:docMk/>
            <pc:sldMk cId="1755930466" sldId="316"/>
            <ac:spMk id="3" creationId="{8B84F527-099E-4952-9CE6-624A8C8F394F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05:10.935" v="1913" actId="1076"/>
          <ac:picMkLst>
            <pc:docMk/>
            <pc:sldMk cId="1755930466" sldId="316"/>
            <ac:picMk id="8194" creationId="{0E422A91-C05A-4867-9874-15D9B47D6343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7:04:56.839" v="1904" actId="1076"/>
          <ac:picMkLst>
            <pc:docMk/>
            <pc:sldMk cId="1755930466" sldId="316"/>
            <ac:picMk id="8196" creationId="{CCAA1994-2B6D-4407-A108-3426C0BEBE15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7:04:57.751" v="1905" actId="1076"/>
          <ac:picMkLst>
            <pc:docMk/>
            <pc:sldMk cId="1755930466" sldId="316"/>
            <ac:picMk id="8198" creationId="{C95BFE37-F7E9-460A-8826-05A7B3DDE083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7:05:03.992" v="1911" actId="1076"/>
          <ac:picMkLst>
            <pc:docMk/>
            <pc:sldMk cId="1755930466" sldId="316"/>
            <ac:picMk id="8200" creationId="{0DFDAEBF-17E2-4101-A31C-4BBF8F97006B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10:25.704" v="1987" actId="20577"/>
        <pc:sldMkLst>
          <pc:docMk/>
          <pc:sldMk cId="4098267819" sldId="317"/>
        </pc:sldMkLst>
        <pc:spChg chg="mod">
          <ac:chgData name="Ашуров Абдулла Бахрдир угли" userId="8f4a464c-a2ff-4729-8461-c189de7f5232" providerId="ADAL" clId="{A181129F-EEBF-4F59-A5ED-322611B3592C}" dt="2021-05-22T07:08:35.508" v="1936"/>
          <ac:spMkLst>
            <pc:docMk/>
            <pc:sldMk cId="4098267819" sldId="317"/>
            <ac:spMk id="2" creationId="{22904F3A-CA69-4998-A748-58E43982D7D3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0:25.704" v="1987" actId="20577"/>
          <ac:spMkLst>
            <pc:docMk/>
            <pc:sldMk cId="4098267819" sldId="317"/>
            <ac:spMk id="3" creationId="{D1B5E85F-3F95-4BF6-8AD9-DCD7330DEF09}"/>
          </ac:spMkLst>
        </pc:spChg>
        <pc:spChg chg="add mod">
          <ac:chgData name="Ашуров Абдулла Бахрдир угли" userId="8f4a464c-a2ff-4729-8461-c189de7f5232" providerId="ADAL" clId="{A181129F-EEBF-4F59-A5ED-322611B3592C}" dt="2021-05-22T07:09:54.092" v="1961"/>
          <ac:spMkLst>
            <pc:docMk/>
            <pc:sldMk cId="4098267819" sldId="317"/>
            <ac:spMk id="5" creationId="{104A5A07-6438-460F-BDF7-789FD209269C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09:48.175" v="1959" actId="1076"/>
          <ac:picMkLst>
            <pc:docMk/>
            <pc:sldMk cId="4098267819" sldId="317"/>
            <ac:picMk id="4" creationId="{6D4A354B-EF77-4B19-A1DF-40253E6B81F5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11:27.395" v="2030"/>
        <pc:sldMkLst>
          <pc:docMk/>
          <pc:sldMk cId="3360228964" sldId="318"/>
        </pc:sldMkLst>
        <pc:spChg chg="mod">
          <ac:chgData name="Ашуров Абдулла Бахрдир угли" userId="8f4a464c-a2ff-4729-8461-c189de7f5232" providerId="ADAL" clId="{A181129F-EEBF-4F59-A5ED-322611B3592C}" dt="2021-05-22T07:11:03.711" v="2019" actId="20577"/>
          <ac:spMkLst>
            <pc:docMk/>
            <pc:sldMk cId="3360228964" sldId="318"/>
            <ac:spMk id="2" creationId="{D98AE66D-D58F-4C2A-92AE-CA5043BC77E6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1:23.436" v="2029" actId="20577"/>
          <ac:spMkLst>
            <pc:docMk/>
            <pc:sldMk cId="3360228964" sldId="318"/>
            <ac:spMk id="3" creationId="{16054306-B444-449B-8368-BEDFABFCC4E9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11:27.395" v="2030"/>
          <ac:picMkLst>
            <pc:docMk/>
            <pc:sldMk cId="3360228964" sldId="318"/>
            <ac:picMk id="4" creationId="{2066B9EA-F453-4616-8B95-28431EA450BC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13:22.976" v="2048" actId="20577"/>
        <pc:sldMkLst>
          <pc:docMk/>
          <pc:sldMk cId="1997109052" sldId="319"/>
        </pc:sldMkLst>
        <pc:spChg chg="mod">
          <ac:chgData name="Ашуров Абдулла Бахрдир угли" userId="8f4a464c-a2ff-4729-8461-c189de7f5232" providerId="ADAL" clId="{A181129F-EEBF-4F59-A5ED-322611B3592C}" dt="2021-05-22T07:11:45.873" v="2032"/>
          <ac:spMkLst>
            <pc:docMk/>
            <pc:sldMk cId="1997109052" sldId="319"/>
            <ac:spMk id="2" creationId="{0C93AAEF-392D-4D88-89CF-C960E90F1DA0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3:22.976" v="2048" actId="20577"/>
          <ac:spMkLst>
            <pc:docMk/>
            <pc:sldMk cId="1997109052" sldId="319"/>
            <ac:spMk id="3" creationId="{0F6A24C3-E7D5-4F8C-8F8F-6A606A36CE45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12:07.915" v="2042"/>
          <ac:picMkLst>
            <pc:docMk/>
            <pc:sldMk cId="1997109052" sldId="319"/>
            <ac:picMk id="4" creationId="{357FFBBB-8A30-467F-8F09-E720F955256B}"/>
          </ac:picMkLst>
        </pc:picChg>
      </pc:sldChg>
      <pc:sldChg chg="modSp new mod">
        <pc:chgData name="Ашуров Абдулла Бахрдир угли" userId="8f4a464c-a2ff-4729-8461-c189de7f5232" providerId="ADAL" clId="{A181129F-EEBF-4F59-A5ED-322611B3592C}" dt="2021-05-22T07:14:42.855" v="2070"/>
        <pc:sldMkLst>
          <pc:docMk/>
          <pc:sldMk cId="2591954475" sldId="320"/>
        </pc:sldMkLst>
        <pc:spChg chg="mod">
          <ac:chgData name="Ашуров Абдулла Бахрдир угли" userId="8f4a464c-a2ff-4729-8461-c189de7f5232" providerId="ADAL" clId="{A181129F-EEBF-4F59-A5ED-322611B3592C}" dt="2021-05-22T07:14:42.855" v="2070"/>
          <ac:spMkLst>
            <pc:docMk/>
            <pc:sldMk cId="2591954475" sldId="320"/>
            <ac:spMk id="2" creationId="{EF775FDD-1CCB-4856-B650-65D6C3208E1D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4:25.256" v="2069" actId="20577"/>
          <ac:spMkLst>
            <pc:docMk/>
            <pc:sldMk cId="2591954475" sldId="320"/>
            <ac:spMk id="3" creationId="{95D8F809-AEAF-4C81-BC7F-8D2058DC04B5}"/>
          </ac:spMkLst>
        </pc:sp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15:18.168" v="2077" actId="1076"/>
        <pc:sldMkLst>
          <pc:docMk/>
          <pc:sldMk cId="519527086" sldId="321"/>
        </pc:sldMkLst>
        <pc:spChg chg="mod">
          <ac:chgData name="Ашуров Абдулла Бахрдир угли" userId="8f4a464c-a2ff-4729-8461-c189de7f5232" providerId="ADAL" clId="{A181129F-EEBF-4F59-A5ED-322611B3592C}" dt="2021-05-22T07:14:51.737" v="2072"/>
          <ac:spMkLst>
            <pc:docMk/>
            <pc:sldMk cId="519527086" sldId="321"/>
            <ac:spMk id="2" creationId="{BA610030-2206-405D-98C6-A53C46B670EE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15:12.370" v="2073"/>
          <ac:spMkLst>
            <pc:docMk/>
            <pc:sldMk cId="519527086" sldId="321"/>
            <ac:spMk id="3" creationId="{9251B42C-98FA-463D-AD00-303734EE719D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15:18.168" v="2077" actId="1076"/>
          <ac:picMkLst>
            <pc:docMk/>
            <pc:sldMk cId="519527086" sldId="321"/>
            <ac:picMk id="4" creationId="{52C20CFD-8889-499D-B59B-72B21C488927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18:49.795" v="2089"/>
        <pc:sldMkLst>
          <pc:docMk/>
          <pc:sldMk cId="1385968207" sldId="322"/>
        </pc:sldMkLst>
        <pc:spChg chg="mod">
          <ac:chgData name="Ашуров Абдулла Бахрдир угли" userId="8f4a464c-a2ff-4729-8461-c189de7f5232" providerId="ADAL" clId="{A181129F-EEBF-4F59-A5ED-322611B3592C}" dt="2021-05-22T07:18:31.752" v="2079"/>
          <ac:spMkLst>
            <pc:docMk/>
            <pc:sldMk cId="1385968207" sldId="322"/>
            <ac:spMk id="2" creationId="{4742C365-96C4-4882-B80A-253D1F5B373E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8:46.298" v="2088" actId="20577"/>
          <ac:spMkLst>
            <pc:docMk/>
            <pc:sldMk cId="1385968207" sldId="322"/>
            <ac:spMk id="3" creationId="{C9F98E1A-9820-47A4-A1F7-C93A3E9C98F9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18:49.795" v="2089"/>
          <ac:picMkLst>
            <pc:docMk/>
            <pc:sldMk cId="1385968207" sldId="322"/>
            <ac:picMk id="4" creationId="{2882C503-FAC7-4CF6-9CA2-6991FD82E26B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0:22.312" v="2121" actId="1076"/>
        <pc:sldMkLst>
          <pc:docMk/>
          <pc:sldMk cId="3615791132" sldId="323"/>
        </pc:sldMkLst>
        <pc:spChg chg="mod">
          <ac:chgData name="Ашуров Абдулла Бахрдир угли" userId="8f4a464c-a2ff-4729-8461-c189de7f5232" providerId="ADAL" clId="{A181129F-EEBF-4F59-A5ED-322611B3592C}" dt="2021-05-22T07:19:09.106" v="2091"/>
          <ac:spMkLst>
            <pc:docMk/>
            <pc:sldMk cId="3615791132" sldId="323"/>
            <ac:spMk id="2" creationId="{C0BDE882-834C-4478-9AC7-6E79E8830B5A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19:53.585" v="2117" actId="20577"/>
          <ac:spMkLst>
            <pc:docMk/>
            <pc:sldMk cId="3615791132" sldId="323"/>
            <ac:spMk id="3" creationId="{F1BC18C1-2651-40C4-9C51-B976C80D727B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0:22.312" v="2121" actId="1076"/>
          <ac:picMkLst>
            <pc:docMk/>
            <pc:sldMk cId="3615791132" sldId="323"/>
            <ac:picMk id="4" creationId="{6ADE1E90-0084-4820-962D-AEDD272D4732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1:09.443" v="2136"/>
        <pc:sldMkLst>
          <pc:docMk/>
          <pc:sldMk cId="2832488626" sldId="324"/>
        </pc:sldMkLst>
        <pc:spChg chg="mod">
          <ac:chgData name="Ашуров Абдулла Бахрдир угли" userId="8f4a464c-a2ff-4729-8461-c189de7f5232" providerId="ADAL" clId="{A181129F-EEBF-4F59-A5ED-322611B3592C}" dt="2021-05-22T07:21:06.207" v="2135"/>
          <ac:spMkLst>
            <pc:docMk/>
            <pc:sldMk cId="2832488626" sldId="324"/>
            <ac:spMk id="2" creationId="{B9A46EDB-992B-4CF0-AB92-617FD7D6385F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1:01.870" v="2134" actId="20577"/>
          <ac:spMkLst>
            <pc:docMk/>
            <pc:sldMk cId="2832488626" sldId="324"/>
            <ac:spMk id="3" creationId="{553417C0-83AC-4DDC-9746-1E138EEFC4C0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1:09.443" v="2136"/>
          <ac:picMkLst>
            <pc:docMk/>
            <pc:sldMk cId="2832488626" sldId="324"/>
            <ac:picMk id="4" creationId="{D805EA95-F4BD-4656-BFAE-46738D08D185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2:06.905" v="2155"/>
        <pc:sldMkLst>
          <pc:docMk/>
          <pc:sldMk cId="4013090567" sldId="325"/>
        </pc:sldMkLst>
        <pc:spChg chg="mod">
          <ac:chgData name="Ашуров Абдулла Бахрдир угли" userId="8f4a464c-a2ff-4729-8461-c189de7f5232" providerId="ADAL" clId="{A181129F-EEBF-4F59-A5ED-322611B3592C}" dt="2021-05-22T07:21:38.099" v="2138"/>
          <ac:spMkLst>
            <pc:docMk/>
            <pc:sldMk cId="4013090567" sldId="325"/>
            <ac:spMk id="2" creationId="{52843348-9A05-40EE-B0F7-0E5CB5EF4F7B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2:03.665" v="2154" actId="5793"/>
          <ac:spMkLst>
            <pc:docMk/>
            <pc:sldMk cId="4013090567" sldId="325"/>
            <ac:spMk id="3" creationId="{AE137359-0C9F-4AFE-B517-7A25EF71AF26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2:06.905" v="2155"/>
          <ac:picMkLst>
            <pc:docMk/>
            <pc:sldMk cId="4013090567" sldId="325"/>
            <ac:picMk id="4" creationId="{254365B9-D56C-4071-ABE1-B264184B2EA9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2:44.552" v="2167"/>
        <pc:sldMkLst>
          <pc:docMk/>
          <pc:sldMk cId="2286252624" sldId="326"/>
        </pc:sldMkLst>
        <pc:spChg chg="mod">
          <ac:chgData name="Ашуров Абдулла Бахрдир угли" userId="8f4a464c-a2ff-4729-8461-c189de7f5232" providerId="ADAL" clId="{A181129F-EEBF-4F59-A5ED-322611B3592C}" dt="2021-05-22T07:22:42.061" v="2166"/>
          <ac:spMkLst>
            <pc:docMk/>
            <pc:sldMk cId="2286252624" sldId="326"/>
            <ac:spMk id="2" creationId="{C7999FCD-9E6B-4A41-9AE9-327C1A0EF9B8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2:37.860" v="2165" actId="20577"/>
          <ac:spMkLst>
            <pc:docMk/>
            <pc:sldMk cId="2286252624" sldId="326"/>
            <ac:spMk id="3" creationId="{3A079C01-ABA0-4082-8A5F-D9C637F5A60C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2:44.552" v="2167"/>
          <ac:picMkLst>
            <pc:docMk/>
            <pc:sldMk cId="2286252624" sldId="326"/>
            <ac:picMk id="4" creationId="{E3A7A690-94F8-4308-90DD-7794EFD9DCB4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26:45.096" v="2356" actId="14100"/>
        <pc:sldMkLst>
          <pc:docMk/>
          <pc:sldMk cId="1016732808" sldId="327"/>
        </pc:sldMkLst>
        <pc:spChg chg="mod">
          <ac:chgData name="Ашуров Абдулла Бахрдир угли" userId="8f4a464c-a2ff-4729-8461-c189de7f5232" providerId="ADAL" clId="{A181129F-EEBF-4F59-A5ED-322611B3592C}" dt="2021-05-22T07:23:14.759" v="2169"/>
          <ac:spMkLst>
            <pc:docMk/>
            <pc:sldMk cId="1016732808" sldId="327"/>
            <ac:spMk id="2" creationId="{5415FCFD-F14E-4BC6-B023-1E4E447A715B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23:40.294" v="2170" actId="1032"/>
          <ac:spMkLst>
            <pc:docMk/>
            <pc:sldMk cId="1016732808" sldId="327"/>
            <ac:spMk id="3" creationId="{70D24810-8F14-4BE0-93E2-F409B9BE8F03}"/>
          </ac:spMkLst>
        </pc:spChg>
        <pc:spChg chg="add mod">
          <ac:chgData name="Ашуров Абдулла Бахрдир угли" userId="8f4a464c-a2ff-4729-8461-c189de7f5232" providerId="ADAL" clId="{A181129F-EEBF-4F59-A5ED-322611B3592C}" dt="2021-05-22T07:26:45.096" v="2356" actId="14100"/>
          <ac:spMkLst>
            <pc:docMk/>
            <pc:sldMk cId="1016732808" sldId="327"/>
            <ac:spMk id="6" creationId="{4410AFDC-1435-4B3D-9522-EB510AE09E8A}"/>
          </ac:spMkLst>
        </pc:spChg>
        <pc:graphicFrameChg chg="add del mod">
          <ac:chgData name="Ашуров Абдулла Бахрдир угли" userId="8f4a464c-a2ff-4729-8461-c189de7f5232" providerId="ADAL" clId="{A181129F-EEBF-4F59-A5ED-322611B3592C}" dt="2021-05-22T07:26:05.344" v="2342" actId="478"/>
          <ac:graphicFrameMkLst>
            <pc:docMk/>
            <pc:sldMk cId="1016732808" sldId="327"/>
            <ac:graphicFrameMk id="4" creationId="{3AEBC684-9624-43AB-86DD-F661C916C1FD}"/>
          </ac:graphicFrameMkLst>
        </pc:graphicFrameChg>
        <pc:picChg chg="add mod">
          <ac:chgData name="Ашуров Абдулла Бахрдир угли" userId="8f4a464c-a2ff-4729-8461-c189de7f5232" providerId="ADAL" clId="{A181129F-EEBF-4F59-A5ED-322611B3592C}" dt="2021-05-22T07:26:37.400" v="2353" actId="1076"/>
          <ac:picMkLst>
            <pc:docMk/>
            <pc:sldMk cId="1016732808" sldId="327"/>
            <ac:picMk id="7" creationId="{62A2E539-977C-4153-ACA6-CFB1C26AC396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7:43.232" v="2374" actId="1076"/>
        <pc:sldMkLst>
          <pc:docMk/>
          <pc:sldMk cId="1589159956" sldId="328"/>
        </pc:sldMkLst>
        <pc:spChg chg="mod">
          <ac:chgData name="Ашуров Абдулла Бахрдир угли" userId="8f4a464c-a2ff-4729-8461-c189de7f5232" providerId="ADAL" clId="{A181129F-EEBF-4F59-A5ED-322611B3592C}" dt="2021-05-22T07:27:03.541" v="2358"/>
          <ac:spMkLst>
            <pc:docMk/>
            <pc:sldMk cId="1589159956" sldId="328"/>
            <ac:spMk id="2" creationId="{B58FBC12-21B9-4585-9607-70CF82D113FF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7:36.656" v="2371" actId="14100"/>
          <ac:spMkLst>
            <pc:docMk/>
            <pc:sldMk cId="1589159956" sldId="328"/>
            <ac:spMk id="3" creationId="{CCF0C87D-0E1E-42FA-A114-CD6D9160AB1F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7:43.232" v="2374" actId="1076"/>
          <ac:picMkLst>
            <pc:docMk/>
            <pc:sldMk cId="1589159956" sldId="328"/>
            <ac:picMk id="4" creationId="{A6FB336D-3EB3-403E-8BA1-C797CA654D28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28:41.248" v="2396"/>
        <pc:sldMkLst>
          <pc:docMk/>
          <pc:sldMk cId="1970397147" sldId="329"/>
        </pc:sldMkLst>
        <pc:spChg chg="mod">
          <ac:chgData name="Ашуров Абдулла Бахрдир угли" userId="8f4a464c-a2ff-4729-8461-c189de7f5232" providerId="ADAL" clId="{A181129F-EEBF-4F59-A5ED-322611B3592C}" dt="2021-05-22T07:28:41.248" v="2396"/>
          <ac:spMkLst>
            <pc:docMk/>
            <pc:sldMk cId="1970397147" sldId="329"/>
            <ac:spMk id="2" creationId="{7DC64F4D-C94D-46AB-A160-D0F9BD9AB3D3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8:15.413" v="2383" actId="313"/>
          <ac:spMkLst>
            <pc:docMk/>
            <pc:sldMk cId="1970397147" sldId="329"/>
            <ac:spMk id="3" creationId="{F605CFA3-0A8D-43D2-ACEA-83ADCBFCA158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8:14.160" v="2382" actId="1076"/>
          <ac:picMkLst>
            <pc:docMk/>
            <pc:sldMk cId="1970397147" sldId="329"/>
            <ac:picMk id="4" creationId="{39E3B59B-9465-414A-B414-943B02E8B174}"/>
          </ac:picMkLst>
        </pc:picChg>
      </pc:sldChg>
      <pc:sldChg chg="modSp new mod">
        <pc:chgData name="Ашуров Абдулла Бахрдир угли" userId="8f4a464c-a2ff-4729-8461-c189de7f5232" providerId="ADAL" clId="{A181129F-EEBF-4F59-A5ED-322611B3592C}" dt="2021-05-22T07:28:42.553" v="2397"/>
        <pc:sldMkLst>
          <pc:docMk/>
          <pc:sldMk cId="1519125630" sldId="330"/>
        </pc:sldMkLst>
        <pc:spChg chg="mod">
          <ac:chgData name="Ашуров Абдулла Бахрдир угли" userId="8f4a464c-a2ff-4729-8461-c189de7f5232" providerId="ADAL" clId="{A181129F-EEBF-4F59-A5ED-322611B3592C}" dt="2021-05-22T07:28:42.553" v="2397"/>
          <ac:spMkLst>
            <pc:docMk/>
            <pc:sldMk cId="1519125630" sldId="330"/>
            <ac:spMk id="2" creationId="{E2049CAE-25A3-4DB1-A0EF-2DA11914AFB7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8:35.515" v="2395" actId="20577"/>
          <ac:spMkLst>
            <pc:docMk/>
            <pc:sldMk cId="1519125630" sldId="330"/>
            <ac:spMk id="3" creationId="{AE2CEE5A-3B6B-4259-A29F-B5DFCA53C696}"/>
          </ac:spMkLst>
        </pc:spChg>
      </pc:sldChg>
      <pc:sldChg chg="addSp modSp new mod">
        <pc:chgData name="Ашуров Абдулла Бахрдир угли" userId="8f4a464c-a2ff-4729-8461-c189de7f5232" providerId="ADAL" clId="{A181129F-EEBF-4F59-A5ED-322611B3592C}" dt="2021-05-22T07:29:35.098" v="2414"/>
        <pc:sldMkLst>
          <pc:docMk/>
          <pc:sldMk cId="1057290216" sldId="331"/>
        </pc:sldMkLst>
        <pc:spChg chg="mod">
          <ac:chgData name="Ашуров Абдулла Бахрдир угли" userId="8f4a464c-a2ff-4729-8461-c189de7f5232" providerId="ADAL" clId="{A181129F-EEBF-4F59-A5ED-322611B3592C}" dt="2021-05-22T07:29:35.098" v="2414"/>
          <ac:spMkLst>
            <pc:docMk/>
            <pc:sldMk cId="1057290216" sldId="331"/>
            <ac:spMk id="2" creationId="{0B755151-3BCF-4889-94C7-ECFE523F1473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8:58.039" v="2402" actId="20577"/>
          <ac:spMkLst>
            <pc:docMk/>
            <pc:sldMk cId="1057290216" sldId="331"/>
            <ac:spMk id="3" creationId="{6D9C08A4-5155-4F06-ACDD-29CFB28F8AE9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29:25.568" v="2413" actId="1076"/>
          <ac:picMkLst>
            <pc:docMk/>
            <pc:sldMk cId="1057290216" sldId="331"/>
            <ac:picMk id="4" creationId="{80179C36-B6FA-4839-824B-FB25531BD5E0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0:07.777" v="2430" actId="1076"/>
        <pc:sldMkLst>
          <pc:docMk/>
          <pc:sldMk cId="796125308" sldId="332"/>
        </pc:sldMkLst>
        <pc:spChg chg="mod">
          <ac:chgData name="Ашуров Абдулла Бахрдир угли" userId="8f4a464c-a2ff-4729-8461-c189de7f5232" providerId="ADAL" clId="{A181129F-EEBF-4F59-A5ED-322611B3592C}" dt="2021-05-22T07:29:51.165" v="2423"/>
          <ac:spMkLst>
            <pc:docMk/>
            <pc:sldMk cId="796125308" sldId="332"/>
            <ac:spMk id="2" creationId="{77A52811-B9D3-4C5D-90D6-E7971D2DCBBF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29:45.705" v="2422" actId="20577"/>
          <ac:spMkLst>
            <pc:docMk/>
            <pc:sldMk cId="796125308" sldId="332"/>
            <ac:spMk id="3" creationId="{0D638F9D-3221-4B0D-8F02-72FD8A5EB191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0:07.777" v="2430" actId="1076"/>
          <ac:picMkLst>
            <pc:docMk/>
            <pc:sldMk cId="796125308" sldId="332"/>
            <ac:picMk id="4" creationId="{655A9063-DEE6-448F-BD26-88DA0C6508A0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0:52.928" v="2444" actId="1076"/>
        <pc:sldMkLst>
          <pc:docMk/>
          <pc:sldMk cId="928322581" sldId="333"/>
        </pc:sldMkLst>
        <pc:spChg chg="mod">
          <ac:chgData name="Ашуров Абдулла Бахрдир угли" userId="8f4a464c-a2ff-4729-8461-c189de7f5232" providerId="ADAL" clId="{A181129F-EEBF-4F59-A5ED-322611B3592C}" dt="2021-05-22T07:30:39.565" v="2440"/>
          <ac:spMkLst>
            <pc:docMk/>
            <pc:sldMk cId="928322581" sldId="333"/>
            <ac:spMk id="2" creationId="{235309B4-0B3F-40E5-A030-41F97BE29FB0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0:32.243" v="2437" actId="313"/>
          <ac:spMkLst>
            <pc:docMk/>
            <pc:sldMk cId="928322581" sldId="333"/>
            <ac:spMk id="3" creationId="{5E3B0FF1-DD1E-46C6-9EAF-1CD0137DCC71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0:52.928" v="2444" actId="1076"/>
          <ac:picMkLst>
            <pc:docMk/>
            <pc:sldMk cId="928322581" sldId="333"/>
            <ac:picMk id="4" creationId="{ACCE8A64-2F74-4173-81F3-85D2C6237D13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1:29.072" v="2458"/>
        <pc:sldMkLst>
          <pc:docMk/>
          <pc:sldMk cId="1387336859" sldId="334"/>
        </pc:sldMkLst>
        <pc:spChg chg="mod">
          <ac:chgData name="Ашуров Абдулла Бахрдир угли" userId="8f4a464c-a2ff-4729-8461-c189de7f5232" providerId="ADAL" clId="{A181129F-EEBF-4F59-A5ED-322611B3592C}" dt="2021-05-22T07:31:29.072" v="2458"/>
          <ac:spMkLst>
            <pc:docMk/>
            <pc:sldMk cId="1387336859" sldId="334"/>
            <ac:spMk id="2" creationId="{F4D232E3-CA86-4CB8-8869-0B54C0BB22C0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1:07.943" v="2453" actId="20577"/>
          <ac:spMkLst>
            <pc:docMk/>
            <pc:sldMk cId="1387336859" sldId="334"/>
            <ac:spMk id="3" creationId="{F5AB206E-A011-40AE-8C0D-C8F49F112B23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1:24.913" v="2457" actId="1076"/>
          <ac:picMkLst>
            <pc:docMk/>
            <pc:sldMk cId="1387336859" sldId="334"/>
            <ac:picMk id="4" creationId="{0D5223AD-39B9-48C5-8AAE-650A6CC7A2AF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4:22.261" v="2488" actId="14100"/>
        <pc:sldMkLst>
          <pc:docMk/>
          <pc:sldMk cId="288063765" sldId="335"/>
        </pc:sldMkLst>
        <pc:spChg chg="mod">
          <ac:chgData name="Ашуров Абдулла Бахрдир угли" userId="8f4a464c-a2ff-4729-8461-c189de7f5232" providerId="ADAL" clId="{A181129F-EEBF-4F59-A5ED-322611B3592C}" dt="2021-05-22T07:31:53.174" v="2460"/>
          <ac:spMkLst>
            <pc:docMk/>
            <pc:sldMk cId="288063765" sldId="335"/>
            <ac:spMk id="2" creationId="{33AA4652-19E3-4471-805A-C18E23F1B020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2:44.176" v="2471" actId="14100"/>
          <ac:spMkLst>
            <pc:docMk/>
            <pc:sldMk cId="288063765" sldId="335"/>
            <ac:spMk id="3" creationId="{D412FE9E-F0E7-44D6-8B8A-32B5D306A72D}"/>
          </ac:spMkLst>
        </pc:spChg>
        <pc:graphicFrameChg chg="add mod">
          <ac:chgData name="Ашуров Абдулла Бахрдир угли" userId="8f4a464c-a2ff-4729-8461-c189de7f5232" providerId="ADAL" clId="{A181129F-EEBF-4F59-A5ED-322611B3592C}" dt="2021-05-22T07:34:22.261" v="2488" actId="14100"/>
          <ac:graphicFrameMkLst>
            <pc:docMk/>
            <pc:sldMk cId="288063765" sldId="335"/>
            <ac:graphicFrameMk id="4" creationId="{530FE21B-07C6-4BFE-899D-A74DCCCAEB28}"/>
          </ac:graphicFrameMkLst>
        </pc:graphicFrame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34:08.664" v="2486" actId="1076"/>
        <pc:sldMkLst>
          <pc:docMk/>
          <pc:sldMk cId="3509298135" sldId="336"/>
        </pc:sldMkLst>
        <pc:spChg chg="mod">
          <ac:chgData name="Ашуров Абдулла Бахрдир угли" userId="8f4a464c-a2ff-4729-8461-c189de7f5232" providerId="ADAL" clId="{A181129F-EEBF-4F59-A5ED-322611B3592C}" dt="2021-05-22T07:33:57.740" v="2480"/>
          <ac:spMkLst>
            <pc:docMk/>
            <pc:sldMk cId="3509298135" sldId="336"/>
            <ac:spMk id="2" creationId="{034059A3-DDB5-4A4B-A4AB-9951114A543C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34:01.296" v="2481"/>
          <ac:spMkLst>
            <pc:docMk/>
            <pc:sldMk cId="3509298135" sldId="336"/>
            <ac:spMk id="3" creationId="{18193CA8-4FEA-4A16-91BD-488F78F67762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4:08.664" v="2486" actId="1076"/>
          <ac:picMkLst>
            <pc:docMk/>
            <pc:sldMk cId="3509298135" sldId="336"/>
            <ac:picMk id="4" creationId="{945E8521-B01A-43BB-95DE-4F4839CF269D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5:01.419" v="2498" actId="1076"/>
        <pc:sldMkLst>
          <pc:docMk/>
          <pc:sldMk cId="3864291519" sldId="337"/>
        </pc:sldMkLst>
        <pc:spChg chg="mod">
          <ac:chgData name="Ашуров Абдулла Бахрдир угли" userId="8f4a464c-a2ff-4729-8461-c189de7f5232" providerId="ADAL" clId="{A181129F-EEBF-4F59-A5ED-322611B3592C}" dt="2021-05-22T07:34:37.919" v="2489"/>
          <ac:spMkLst>
            <pc:docMk/>
            <pc:sldMk cId="3864291519" sldId="337"/>
            <ac:spMk id="2" creationId="{8969134B-975D-4DCC-8AC9-297FFEE1AEE8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4:45.492" v="2493" actId="20577"/>
          <ac:spMkLst>
            <pc:docMk/>
            <pc:sldMk cId="3864291519" sldId="337"/>
            <ac:spMk id="3" creationId="{2D08BB00-9669-49E9-A945-0428BFDC955F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5:01.419" v="2498" actId="1076"/>
          <ac:picMkLst>
            <pc:docMk/>
            <pc:sldMk cId="3864291519" sldId="337"/>
            <ac:picMk id="4" creationId="{EA395F0A-D562-4AF0-BC57-D9B74FDF5CFA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5:50.529" v="2519" actId="1076"/>
        <pc:sldMkLst>
          <pc:docMk/>
          <pc:sldMk cId="700118083" sldId="338"/>
        </pc:sldMkLst>
        <pc:spChg chg="mod">
          <ac:chgData name="Ашуров Абдулла Бахрдир угли" userId="8f4a464c-a2ff-4729-8461-c189de7f5232" providerId="ADAL" clId="{A181129F-EEBF-4F59-A5ED-322611B3592C}" dt="2021-05-22T07:35:16.636" v="2500"/>
          <ac:spMkLst>
            <pc:docMk/>
            <pc:sldMk cId="700118083" sldId="338"/>
            <ac:spMk id="2" creationId="{925824C9-2F29-44A5-8C99-35BCEB8DB6BB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5:31.973" v="2511" actId="20577"/>
          <ac:spMkLst>
            <pc:docMk/>
            <pc:sldMk cId="700118083" sldId="338"/>
            <ac:spMk id="3" creationId="{99F2C9CD-A8EC-40AE-AC24-05E741223924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5:50.529" v="2519" actId="1076"/>
          <ac:picMkLst>
            <pc:docMk/>
            <pc:sldMk cId="700118083" sldId="338"/>
            <ac:picMk id="4" creationId="{01EF7139-26AF-40E5-81EA-FA8F92906D81}"/>
          </ac:picMkLst>
        </pc:picChg>
      </pc:sldChg>
      <pc:sldChg chg="addSp modSp new mod">
        <pc:chgData name="Ашуров Абдулла Бахрдир угли" userId="8f4a464c-a2ff-4729-8461-c189de7f5232" providerId="ADAL" clId="{A181129F-EEBF-4F59-A5ED-322611B3592C}" dt="2021-05-22T07:37:06.849" v="2544" actId="1076"/>
        <pc:sldMkLst>
          <pc:docMk/>
          <pc:sldMk cId="1567002245" sldId="339"/>
        </pc:sldMkLst>
        <pc:spChg chg="mod">
          <ac:chgData name="Ашуров Абдулла Бахрдир угли" userId="8f4a464c-a2ff-4729-8461-c189de7f5232" providerId="ADAL" clId="{A181129F-EEBF-4F59-A5ED-322611B3592C}" dt="2021-05-22T07:36:16.779" v="2521"/>
          <ac:spMkLst>
            <pc:docMk/>
            <pc:sldMk cId="1567002245" sldId="339"/>
            <ac:spMk id="2" creationId="{961EAFF9-47A8-4149-8960-D1AEC0637950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6:55.459" v="2541" actId="20577"/>
          <ac:spMkLst>
            <pc:docMk/>
            <pc:sldMk cId="1567002245" sldId="339"/>
            <ac:spMk id="3" creationId="{C6AB316B-2C06-4C02-9492-5E8C3A80ABF8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7:06.849" v="2544" actId="1076"/>
          <ac:picMkLst>
            <pc:docMk/>
            <pc:sldMk cId="1567002245" sldId="339"/>
            <ac:picMk id="4" creationId="{665AED5C-A96F-4520-BE9C-9CCB8731106F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37:49.145" v="2554" actId="1076"/>
        <pc:sldMkLst>
          <pc:docMk/>
          <pc:sldMk cId="1716758816" sldId="340"/>
        </pc:sldMkLst>
        <pc:spChg chg="mod">
          <ac:chgData name="Ашуров Абдулла Бахрдир угли" userId="8f4a464c-a2ff-4729-8461-c189de7f5232" providerId="ADAL" clId="{A181129F-EEBF-4F59-A5ED-322611B3592C}" dt="2021-05-22T07:37:35.199" v="2550"/>
          <ac:spMkLst>
            <pc:docMk/>
            <pc:sldMk cId="1716758816" sldId="340"/>
            <ac:spMk id="2" creationId="{5D9F677C-9F02-4698-9DBF-206EEC1F0901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37:44.468" v="2551"/>
          <ac:spMkLst>
            <pc:docMk/>
            <pc:sldMk cId="1716758816" sldId="340"/>
            <ac:spMk id="3" creationId="{A17CA600-FB43-4E14-B0D6-AABC994C1DAF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7:49.145" v="2554" actId="1076"/>
          <ac:picMkLst>
            <pc:docMk/>
            <pc:sldMk cId="1716758816" sldId="340"/>
            <ac:picMk id="4" creationId="{59154C22-5629-4578-96CD-EDA31A986F2C}"/>
          </ac:picMkLst>
        </pc:picChg>
      </pc:sldChg>
      <pc:sldChg chg="modSp new del mod">
        <pc:chgData name="Ашуров Абдулла Бахрдир угли" userId="8f4a464c-a2ff-4729-8461-c189de7f5232" providerId="ADAL" clId="{A181129F-EEBF-4F59-A5ED-322611B3592C}" dt="2021-05-22T07:37:27.137" v="2548" actId="680"/>
        <pc:sldMkLst>
          <pc:docMk/>
          <pc:sldMk cId="2440286671" sldId="340"/>
        </pc:sldMkLst>
        <pc:spChg chg="mod">
          <ac:chgData name="Ашуров Абдулла Бахрдир угли" userId="8f4a464c-a2ff-4729-8461-c189de7f5232" providerId="ADAL" clId="{A181129F-EEBF-4F59-A5ED-322611B3592C}" dt="2021-05-22T07:37:25.197" v="2547" actId="1076"/>
          <ac:spMkLst>
            <pc:docMk/>
            <pc:sldMk cId="2440286671" sldId="340"/>
            <ac:spMk id="2" creationId="{6ED67F11-DAF4-4891-B3EB-1A9C4FBDB57E}"/>
          </ac:spMkLst>
        </pc:spChg>
      </pc:sldChg>
      <pc:sldChg chg="addSp modSp new mod">
        <pc:chgData name="Ашуров Абдулла Бахрдир угли" userId="8f4a464c-a2ff-4729-8461-c189de7f5232" providerId="ADAL" clId="{A181129F-EEBF-4F59-A5ED-322611B3592C}" dt="2021-05-22T07:39:12.825" v="2574" actId="1076"/>
        <pc:sldMkLst>
          <pc:docMk/>
          <pc:sldMk cId="4207267628" sldId="341"/>
        </pc:sldMkLst>
        <pc:spChg chg="mod">
          <ac:chgData name="Ашуров Абдулла Бахрдир угли" userId="8f4a464c-a2ff-4729-8461-c189de7f5232" providerId="ADAL" clId="{A181129F-EEBF-4F59-A5ED-322611B3592C}" dt="2021-05-22T07:38:00.179" v="2556"/>
          <ac:spMkLst>
            <pc:docMk/>
            <pc:sldMk cId="4207267628" sldId="341"/>
            <ac:spMk id="2" creationId="{41D2E027-4582-4703-BF84-03F179A085EB}"/>
          </ac:spMkLst>
        </pc:spChg>
        <pc:spChg chg="mod">
          <ac:chgData name="Ашуров Абдулла Бахрдир угли" userId="8f4a464c-a2ff-4729-8461-c189de7f5232" providerId="ADAL" clId="{A181129F-EEBF-4F59-A5ED-322611B3592C}" dt="2021-05-22T07:39:03.634" v="2569" actId="20577"/>
          <ac:spMkLst>
            <pc:docMk/>
            <pc:sldMk cId="4207267628" sldId="341"/>
            <ac:spMk id="3" creationId="{4BB292F0-8D40-4496-A92D-D513584B4FD6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9:12.825" v="2574" actId="1076"/>
          <ac:picMkLst>
            <pc:docMk/>
            <pc:sldMk cId="4207267628" sldId="341"/>
            <ac:picMk id="4" creationId="{670CCE4F-299F-4FBD-8AC7-7890AC3802E4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39:49.593" v="2581" actId="1076"/>
        <pc:sldMkLst>
          <pc:docMk/>
          <pc:sldMk cId="3782305016" sldId="342"/>
        </pc:sldMkLst>
        <pc:spChg chg="mod">
          <ac:chgData name="Ашуров Абдулла Бахрдир угли" userId="8f4a464c-a2ff-4729-8461-c189de7f5232" providerId="ADAL" clId="{A181129F-EEBF-4F59-A5ED-322611B3592C}" dt="2021-05-22T07:39:33.741" v="2576"/>
          <ac:spMkLst>
            <pc:docMk/>
            <pc:sldMk cId="3782305016" sldId="342"/>
            <ac:spMk id="2" creationId="{B3E0F5DE-38B3-41F4-A45C-3160E653EB73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39:45.845" v="2577"/>
          <ac:spMkLst>
            <pc:docMk/>
            <pc:sldMk cId="3782305016" sldId="342"/>
            <ac:spMk id="3" creationId="{FBF54334-7503-48AE-9729-452EB929C154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39:49.593" v="2581" actId="1076"/>
          <ac:picMkLst>
            <pc:docMk/>
            <pc:sldMk cId="3782305016" sldId="342"/>
            <ac:picMk id="4" creationId="{6B689FC3-E427-48B2-8B49-8F9AC76B9F44}"/>
          </ac:picMkLst>
        </pc:picChg>
      </pc:sldChg>
      <pc:sldChg chg="addSp delSp modSp new mod">
        <pc:chgData name="Ашуров Абдулла Бахрдир угли" userId="8f4a464c-a2ff-4729-8461-c189de7f5232" providerId="ADAL" clId="{A181129F-EEBF-4F59-A5ED-322611B3592C}" dt="2021-05-22T07:40:55.002" v="2589"/>
        <pc:sldMkLst>
          <pc:docMk/>
          <pc:sldMk cId="2461378240" sldId="343"/>
        </pc:sldMkLst>
        <pc:spChg chg="mod">
          <ac:chgData name="Ашуров Абдулла Бахрдир угли" userId="8f4a464c-a2ff-4729-8461-c189de7f5232" providerId="ADAL" clId="{A181129F-EEBF-4F59-A5ED-322611B3592C}" dt="2021-05-22T07:40:33.678" v="2583"/>
          <ac:spMkLst>
            <pc:docMk/>
            <pc:sldMk cId="2461378240" sldId="343"/>
            <ac:spMk id="2" creationId="{0A17422E-E67E-4DB2-8694-D666E054CFD3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40:42.891" v="2584"/>
          <ac:spMkLst>
            <pc:docMk/>
            <pc:sldMk cId="2461378240" sldId="343"/>
            <ac:spMk id="3" creationId="{A1254D13-E82D-4C95-A5AC-B951212464E4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40:48.744" v="2587" actId="1076"/>
          <ac:picMkLst>
            <pc:docMk/>
            <pc:sldMk cId="2461378240" sldId="343"/>
            <ac:picMk id="4" creationId="{82CF164B-8979-4CE8-A67F-98C5559649C2}"/>
          </ac:picMkLst>
        </pc:picChg>
        <pc:picChg chg="add del mod">
          <ac:chgData name="Ашуров Абдулла Бахрдир угли" userId="8f4a464c-a2ff-4729-8461-c189de7f5232" providerId="ADAL" clId="{A181129F-EEBF-4F59-A5ED-322611B3592C}" dt="2021-05-22T07:40:55.002" v="2589"/>
          <ac:picMkLst>
            <pc:docMk/>
            <pc:sldMk cId="2461378240" sldId="343"/>
            <ac:picMk id="5" creationId="{5AF1130B-EE5E-4BF5-AA49-EEC9F7D0A749}"/>
          </ac:picMkLst>
        </pc:picChg>
      </pc:sldChg>
      <pc:sldChg chg="addSp delSp modSp new">
        <pc:chgData name="Ашуров Абдулла Бахрдир угли" userId="8f4a464c-a2ff-4729-8461-c189de7f5232" providerId="ADAL" clId="{A181129F-EEBF-4F59-A5ED-322611B3592C}" dt="2021-05-22T07:41:51.765" v="2592"/>
        <pc:sldMkLst>
          <pc:docMk/>
          <pc:sldMk cId="3096875109" sldId="344"/>
        </pc:sldMkLst>
        <pc:spChg chg="mod">
          <ac:chgData name="Ашуров Абдулла Бахрдир угли" userId="8f4a464c-a2ff-4729-8461-c189de7f5232" providerId="ADAL" clId="{A181129F-EEBF-4F59-A5ED-322611B3592C}" dt="2021-05-22T07:41:49.343" v="2591"/>
          <ac:spMkLst>
            <pc:docMk/>
            <pc:sldMk cId="3096875109" sldId="344"/>
            <ac:spMk id="2" creationId="{6865119D-5B7F-4E5B-8E56-8AC56B43B3AF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7:41:51.765" v="2592"/>
          <ac:spMkLst>
            <pc:docMk/>
            <pc:sldMk cId="3096875109" sldId="344"/>
            <ac:spMk id="3" creationId="{397CCE70-DFE9-44E3-B193-F9CAD30100FC}"/>
          </ac:spMkLst>
        </pc:spChg>
        <pc:picChg chg="add mod">
          <ac:chgData name="Ашуров Абдулла Бахрдир угли" userId="8f4a464c-a2ff-4729-8461-c189de7f5232" providerId="ADAL" clId="{A181129F-EEBF-4F59-A5ED-322611B3592C}" dt="2021-05-22T07:41:51.765" v="2592"/>
          <ac:picMkLst>
            <pc:docMk/>
            <pc:sldMk cId="3096875109" sldId="344"/>
            <ac:picMk id="4" creationId="{0C11CB13-D10E-46CE-9E1C-24B68691590B}"/>
          </ac:picMkLst>
        </pc:picChg>
      </pc:sldChg>
      <pc:sldChg chg="addSp delSp modSp new mod ord">
        <pc:chgData name="Ашуров Абдулла Бахрдир угли" userId="8f4a464c-a2ff-4729-8461-c189de7f5232" providerId="ADAL" clId="{A181129F-EEBF-4F59-A5ED-322611B3592C}" dt="2021-05-22T08:10:00.499" v="2628"/>
        <pc:sldMkLst>
          <pc:docMk/>
          <pc:sldMk cId="2817000018" sldId="345"/>
        </pc:sldMkLst>
        <pc:spChg chg="del mod">
          <ac:chgData name="Ашуров Абдулла Бахрдир угли" userId="8f4a464c-a2ff-4729-8461-c189de7f5232" providerId="ADAL" clId="{A181129F-EEBF-4F59-A5ED-322611B3592C}" dt="2021-05-22T08:09:51.659" v="2624" actId="478"/>
          <ac:spMkLst>
            <pc:docMk/>
            <pc:sldMk cId="2817000018" sldId="345"/>
            <ac:spMk id="2" creationId="{197C9ACC-592E-42EA-ADD7-1E37C1355239}"/>
          </ac:spMkLst>
        </pc:spChg>
        <pc:spChg chg="del">
          <ac:chgData name="Ашуров Абдулла Бахрдир угли" userId="8f4a464c-a2ff-4729-8461-c189de7f5232" providerId="ADAL" clId="{A181129F-EEBF-4F59-A5ED-322611B3592C}" dt="2021-05-22T08:04:23.534" v="2598"/>
          <ac:spMkLst>
            <pc:docMk/>
            <pc:sldMk cId="2817000018" sldId="345"/>
            <ac:spMk id="3" creationId="{9A6BEEBB-93D4-4E6B-B79B-EF7E69365AE8}"/>
          </ac:spMkLst>
        </pc:spChg>
        <pc:spChg chg="add del mod">
          <ac:chgData name="Ашуров Абдулла Бахрдир угли" userId="8f4a464c-a2ff-4729-8461-c189de7f5232" providerId="ADAL" clId="{A181129F-EEBF-4F59-A5ED-322611B3592C}" dt="2021-05-22T08:09:26.304" v="2615" actId="478"/>
          <ac:spMkLst>
            <pc:docMk/>
            <pc:sldMk cId="2817000018" sldId="345"/>
            <ac:spMk id="8" creationId="{C8BA151B-1E7B-411A-8A70-047137255AAF}"/>
          </ac:spMkLst>
        </pc:spChg>
        <pc:spChg chg="add del mod">
          <ac:chgData name="Ашуров Абдулла Бахрдир угли" userId="8f4a464c-a2ff-4729-8461-c189de7f5232" providerId="ADAL" clId="{A181129F-EEBF-4F59-A5ED-322611B3592C}" dt="2021-05-22T08:09:42.686" v="2621" actId="478"/>
          <ac:spMkLst>
            <pc:docMk/>
            <pc:sldMk cId="2817000018" sldId="345"/>
            <ac:spMk id="9" creationId="{827621E9-454E-4CA5-995E-3F53295AFA01}"/>
          </ac:spMkLst>
        </pc:spChg>
        <pc:picChg chg="add del mod">
          <ac:chgData name="Ашуров Абдулла Бахрдир угли" userId="8f4a464c-a2ff-4729-8461-c189de7f5232" providerId="ADAL" clId="{A181129F-EEBF-4F59-A5ED-322611B3592C}" dt="2021-05-22T08:09:47.378" v="2623" actId="1076"/>
          <ac:picMkLst>
            <pc:docMk/>
            <pc:sldMk cId="2817000018" sldId="345"/>
            <ac:picMk id="4" creationId="{40DCB42E-19E1-4062-BFE4-5F89574BE4A0}"/>
          </ac:picMkLst>
        </pc:picChg>
        <pc:picChg chg="add mod">
          <ac:chgData name="Ашуров Абдулла Бахрдир угли" userId="8f4a464c-a2ff-4729-8461-c189de7f5232" providerId="ADAL" clId="{A181129F-EEBF-4F59-A5ED-322611B3592C}" dt="2021-05-22T08:09:44.538" v="2622" actId="1076"/>
          <ac:picMkLst>
            <pc:docMk/>
            <pc:sldMk cId="2817000018" sldId="345"/>
            <ac:picMk id="6" creationId="{F90AF488-A3BE-4C00-861F-F0064BDC63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D8944-409F-4AE0-9478-A7B2C1228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E239A-8F7B-4799-A84E-C6C9B4616423}">
      <dgm:prSet phldrT="[Текст]"/>
      <dgm:spPr/>
      <dgm:t>
        <a:bodyPr/>
        <a:lstStyle/>
        <a:p>
          <a:r>
            <a:rPr lang="ru-RU" dirty="0"/>
            <a:t>С помощью атрибута </a:t>
          </a:r>
          <a:r>
            <a:rPr lang="en-US" dirty="0"/>
            <a:t>style</a:t>
          </a:r>
        </a:p>
      </dgm:t>
    </dgm:pt>
    <dgm:pt modelId="{39ACDD98-1102-4842-9DD5-C179102737DC}" type="parTrans" cxnId="{3378003F-1CC0-4EB8-B90A-1BF782CB255D}">
      <dgm:prSet/>
      <dgm:spPr/>
      <dgm:t>
        <a:bodyPr/>
        <a:lstStyle/>
        <a:p>
          <a:endParaRPr lang="en-US"/>
        </a:p>
      </dgm:t>
    </dgm:pt>
    <dgm:pt modelId="{FE222E58-E7A2-4590-B11B-CFED6B622539}" type="sibTrans" cxnId="{3378003F-1CC0-4EB8-B90A-1BF782CB255D}">
      <dgm:prSet/>
      <dgm:spPr/>
      <dgm:t>
        <a:bodyPr/>
        <a:lstStyle/>
        <a:p>
          <a:endParaRPr lang="en-US"/>
        </a:p>
      </dgm:t>
    </dgm:pt>
    <dgm:pt modelId="{ECCF9D98-3F6F-43E9-B2B1-BD8AA0DA1D58}">
      <dgm:prSet phldrT="[Текст]"/>
      <dgm:spPr/>
      <dgm:t>
        <a:bodyPr/>
        <a:lstStyle/>
        <a:p>
          <a:r>
            <a:rPr lang="ru-RU" dirty="0"/>
            <a:t>Внутри тегов &lt;</a:t>
          </a:r>
          <a:r>
            <a:rPr lang="ru-RU" dirty="0" err="1"/>
            <a:t>style</a:t>
          </a:r>
          <a:r>
            <a:rPr lang="ru-RU" dirty="0"/>
            <a:t>&gt; в блоке &lt;</a:t>
          </a:r>
          <a:r>
            <a:rPr lang="ru-RU" dirty="0" err="1"/>
            <a:t>head</a:t>
          </a:r>
          <a:r>
            <a:rPr lang="ru-RU" dirty="0"/>
            <a:t>&gt;</a:t>
          </a:r>
          <a:endParaRPr lang="en-US" dirty="0"/>
        </a:p>
      </dgm:t>
    </dgm:pt>
    <dgm:pt modelId="{1A4FE459-44F6-4EC1-AA11-573A10491D88}" type="parTrans" cxnId="{1AC46DDC-8DE1-46CC-A713-E6F48F08BE49}">
      <dgm:prSet/>
      <dgm:spPr/>
      <dgm:t>
        <a:bodyPr/>
        <a:lstStyle/>
        <a:p>
          <a:endParaRPr lang="en-US"/>
        </a:p>
      </dgm:t>
    </dgm:pt>
    <dgm:pt modelId="{51C43BAF-AEF5-437D-A594-B167E7C800B5}" type="sibTrans" cxnId="{1AC46DDC-8DE1-46CC-A713-E6F48F08BE49}">
      <dgm:prSet/>
      <dgm:spPr/>
      <dgm:t>
        <a:bodyPr/>
        <a:lstStyle/>
        <a:p>
          <a:endParaRPr lang="en-US"/>
        </a:p>
      </dgm:t>
    </dgm:pt>
    <dgm:pt modelId="{97B5E83D-858A-4A6A-894C-496C0A86BCF7}">
      <dgm:prSet phldrT="[Текст]"/>
      <dgm:spPr/>
      <dgm:t>
        <a:bodyPr/>
        <a:lstStyle/>
        <a:p>
          <a:r>
            <a:rPr lang="ru-RU" dirty="0"/>
            <a:t>С помощью тега &lt;</a:t>
          </a:r>
          <a:r>
            <a:rPr lang="en-US" dirty="0"/>
            <a:t>link&gt;</a:t>
          </a:r>
        </a:p>
      </dgm:t>
    </dgm:pt>
    <dgm:pt modelId="{25AB7384-35DA-42B4-B25F-2965058EAE82}" type="parTrans" cxnId="{EAF860EB-F3BA-4B62-ABE2-846CFAF57651}">
      <dgm:prSet/>
      <dgm:spPr/>
      <dgm:t>
        <a:bodyPr/>
        <a:lstStyle/>
        <a:p>
          <a:endParaRPr lang="en-US"/>
        </a:p>
      </dgm:t>
    </dgm:pt>
    <dgm:pt modelId="{733EF7C9-4635-4963-8ECA-DD9D46032B15}" type="sibTrans" cxnId="{EAF860EB-F3BA-4B62-ABE2-846CFAF57651}">
      <dgm:prSet/>
      <dgm:spPr/>
      <dgm:t>
        <a:bodyPr/>
        <a:lstStyle/>
        <a:p>
          <a:endParaRPr lang="en-US"/>
        </a:p>
      </dgm:t>
    </dgm:pt>
    <dgm:pt modelId="{495E7B59-DD83-45B0-A4FA-F2FE66313906}">
      <dgm:prSet/>
      <dgm:spPr/>
      <dgm:t>
        <a:bodyPr/>
        <a:lstStyle/>
        <a:p>
          <a:r>
            <a:rPr lang="ru-RU" dirty="0"/>
            <a:t>С помощью директивы @</a:t>
          </a:r>
          <a:r>
            <a:rPr lang="en-US" dirty="0"/>
            <a:t>import</a:t>
          </a:r>
        </a:p>
      </dgm:t>
    </dgm:pt>
    <dgm:pt modelId="{E4E32C9D-2791-491B-AF7A-2C091A196C8C}" type="parTrans" cxnId="{5771EAAC-8300-4FD9-A7FA-646CC4752EBA}">
      <dgm:prSet/>
      <dgm:spPr/>
      <dgm:t>
        <a:bodyPr/>
        <a:lstStyle/>
        <a:p>
          <a:endParaRPr lang="en-US"/>
        </a:p>
      </dgm:t>
    </dgm:pt>
    <dgm:pt modelId="{269576D5-0E4A-46C8-AD98-4259B39ECE57}" type="sibTrans" cxnId="{5771EAAC-8300-4FD9-A7FA-646CC4752EBA}">
      <dgm:prSet/>
      <dgm:spPr/>
      <dgm:t>
        <a:bodyPr/>
        <a:lstStyle/>
        <a:p>
          <a:endParaRPr lang="en-US"/>
        </a:p>
      </dgm:t>
    </dgm:pt>
    <dgm:pt modelId="{C8891062-0D86-41CF-9C49-76C87C18FF36}" type="pres">
      <dgm:prSet presAssocID="{7A9D8944-409F-4AE0-9478-A7B2C1228939}" presName="Name0" presStyleCnt="0">
        <dgm:presLayoutVars>
          <dgm:chMax val="7"/>
          <dgm:chPref val="7"/>
          <dgm:dir/>
        </dgm:presLayoutVars>
      </dgm:prSet>
      <dgm:spPr/>
    </dgm:pt>
    <dgm:pt modelId="{CF820D1E-DD53-4FDE-8598-52708B8E22A5}" type="pres">
      <dgm:prSet presAssocID="{7A9D8944-409F-4AE0-9478-A7B2C1228939}" presName="Name1" presStyleCnt="0"/>
      <dgm:spPr/>
    </dgm:pt>
    <dgm:pt modelId="{13D27337-3528-48F0-BA2D-DB30F519ACD8}" type="pres">
      <dgm:prSet presAssocID="{7A9D8944-409F-4AE0-9478-A7B2C1228939}" presName="cycle" presStyleCnt="0"/>
      <dgm:spPr/>
    </dgm:pt>
    <dgm:pt modelId="{7B3E83BD-9F60-4119-B79D-02AF277D5388}" type="pres">
      <dgm:prSet presAssocID="{7A9D8944-409F-4AE0-9478-A7B2C1228939}" presName="srcNode" presStyleLbl="node1" presStyleIdx="0" presStyleCnt="4"/>
      <dgm:spPr/>
    </dgm:pt>
    <dgm:pt modelId="{5CC61971-F71C-4502-8078-ACC6801A6D7D}" type="pres">
      <dgm:prSet presAssocID="{7A9D8944-409F-4AE0-9478-A7B2C1228939}" presName="conn" presStyleLbl="parChTrans1D2" presStyleIdx="0" presStyleCnt="1"/>
      <dgm:spPr/>
    </dgm:pt>
    <dgm:pt modelId="{1C73D4B3-19CE-4A3E-AC94-AC36CA2AD9A5}" type="pres">
      <dgm:prSet presAssocID="{7A9D8944-409F-4AE0-9478-A7B2C1228939}" presName="extraNode" presStyleLbl="node1" presStyleIdx="0" presStyleCnt="4"/>
      <dgm:spPr/>
    </dgm:pt>
    <dgm:pt modelId="{1810D1E4-DC53-4DEA-84F8-D2015570DA13}" type="pres">
      <dgm:prSet presAssocID="{7A9D8944-409F-4AE0-9478-A7B2C1228939}" presName="dstNode" presStyleLbl="node1" presStyleIdx="0" presStyleCnt="4"/>
      <dgm:spPr/>
    </dgm:pt>
    <dgm:pt modelId="{781EFE13-D015-44A4-9D22-F7A86EF4F839}" type="pres">
      <dgm:prSet presAssocID="{070E239A-8F7B-4799-A84E-C6C9B4616423}" presName="text_1" presStyleLbl="node1" presStyleIdx="0" presStyleCnt="4">
        <dgm:presLayoutVars>
          <dgm:bulletEnabled val="1"/>
        </dgm:presLayoutVars>
      </dgm:prSet>
      <dgm:spPr/>
    </dgm:pt>
    <dgm:pt modelId="{4878DAA9-FB74-4E6D-9FBA-AD9E8CF6D4E6}" type="pres">
      <dgm:prSet presAssocID="{070E239A-8F7B-4799-A84E-C6C9B4616423}" presName="accent_1" presStyleCnt="0"/>
      <dgm:spPr/>
    </dgm:pt>
    <dgm:pt modelId="{5EEB4928-B095-4D34-86E6-8DFB9CA7DB0C}" type="pres">
      <dgm:prSet presAssocID="{070E239A-8F7B-4799-A84E-C6C9B4616423}" presName="accentRepeatNode" presStyleLbl="solidFgAcc1" presStyleIdx="0" presStyleCnt="4"/>
      <dgm:spPr/>
    </dgm:pt>
    <dgm:pt modelId="{A9B2AC4C-4A57-4051-B97B-28C0E12EEE48}" type="pres">
      <dgm:prSet presAssocID="{ECCF9D98-3F6F-43E9-B2B1-BD8AA0DA1D58}" presName="text_2" presStyleLbl="node1" presStyleIdx="1" presStyleCnt="4">
        <dgm:presLayoutVars>
          <dgm:bulletEnabled val="1"/>
        </dgm:presLayoutVars>
      </dgm:prSet>
      <dgm:spPr/>
    </dgm:pt>
    <dgm:pt modelId="{7E9AB800-BE7B-4145-8A1E-2C7A741DD034}" type="pres">
      <dgm:prSet presAssocID="{ECCF9D98-3F6F-43E9-B2B1-BD8AA0DA1D58}" presName="accent_2" presStyleCnt="0"/>
      <dgm:spPr/>
    </dgm:pt>
    <dgm:pt modelId="{96C5A33A-8376-4F32-946F-98AE8FC7B823}" type="pres">
      <dgm:prSet presAssocID="{ECCF9D98-3F6F-43E9-B2B1-BD8AA0DA1D58}" presName="accentRepeatNode" presStyleLbl="solidFgAcc1" presStyleIdx="1" presStyleCnt="4"/>
      <dgm:spPr/>
    </dgm:pt>
    <dgm:pt modelId="{2BBF20E9-69CC-4A3F-8CCF-921363C8C8F0}" type="pres">
      <dgm:prSet presAssocID="{97B5E83D-858A-4A6A-894C-496C0A86BCF7}" presName="text_3" presStyleLbl="node1" presStyleIdx="2" presStyleCnt="4">
        <dgm:presLayoutVars>
          <dgm:bulletEnabled val="1"/>
        </dgm:presLayoutVars>
      </dgm:prSet>
      <dgm:spPr/>
    </dgm:pt>
    <dgm:pt modelId="{B25BF74A-8607-451B-B816-39FBEE782F56}" type="pres">
      <dgm:prSet presAssocID="{97B5E83D-858A-4A6A-894C-496C0A86BCF7}" presName="accent_3" presStyleCnt="0"/>
      <dgm:spPr/>
    </dgm:pt>
    <dgm:pt modelId="{5FCD494A-1C52-4D47-A214-672E4E9E9628}" type="pres">
      <dgm:prSet presAssocID="{97B5E83D-858A-4A6A-894C-496C0A86BCF7}" presName="accentRepeatNode" presStyleLbl="solidFgAcc1" presStyleIdx="2" presStyleCnt="4"/>
      <dgm:spPr/>
    </dgm:pt>
    <dgm:pt modelId="{39C7E2D9-D220-4ED3-BFE0-D034377CD16A}" type="pres">
      <dgm:prSet presAssocID="{495E7B59-DD83-45B0-A4FA-F2FE66313906}" presName="text_4" presStyleLbl="node1" presStyleIdx="3" presStyleCnt="4">
        <dgm:presLayoutVars>
          <dgm:bulletEnabled val="1"/>
        </dgm:presLayoutVars>
      </dgm:prSet>
      <dgm:spPr/>
    </dgm:pt>
    <dgm:pt modelId="{E99E1C8B-A7D5-4F16-A1A6-038B06162CEB}" type="pres">
      <dgm:prSet presAssocID="{495E7B59-DD83-45B0-A4FA-F2FE66313906}" presName="accent_4" presStyleCnt="0"/>
      <dgm:spPr/>
    </dgm:pt>
    <dgm:pt modelId="{73A6541D-971E-4E5C-ADC7-CEF2184E3983}" type="pres">
      <dgm:prSet presAssocID="{495E7B59-DD83-45B0-A4FA-F2FE66313906}" presName="accentRepeatNode" presStyleLbl="solidFgAcc1" presStyleIdx="3" presStyleCnt="4"/>
      <dgm:spPr/>
    </dgm:pt>
  </dgm:ptLst>
  <dgm:cxnLst>
    <dgm:cxn modelId="{647B770D-62B0-44E1-8EAF-39213B8C8E62}" type="presOf" srcId="{070E239A-8F7B-4799-A84E-C6C9B4616423}" destId="{781EFE13-D015-44A4-9D22-F7A86EF4F839}" srcOrd="0" destOrd="0" presId="urn:microsoft.com/office/officeart/2008/layout/VerticalCurvedList"/>
    <dgm:cxn modelId="{3378003F-1CC0-4EB8-B90A-1BF782CB255D}" srcId="{7A9D8944-409F-4AE0-9478-A7B2C1228939}" destId="{070E239A-8F7B-4799-A84E-C6C9B4616423}" srcOrd="0" destOrd="0" parTransId="{39ACDD98-1102-4842-9DD5-C179102737DC}" sibTransId="{FE222E58-E7A2-4590-B11B-CFED6B622539}"/>
    <dgm:cxn modelId="{1477CE69-AEEA-4AA7-A22C-78126C5329B8}" type="presOf" srcId="{495E7B59-DD83-45B0-A4FA-F2FE66313906}" destId="{39C7E2D9-D220-4ED3-BFE0-D034377CD16A}" srcOrd="0" destOrd="0" presId="urn:microsoft.com/office/officeart/2008/layout/VerticalCurvedList"/>
    <dgm:cxn modelId="{440C817B-7AA8-4C78-9FB4-88F40527D802}" type="presOf" srcId="{FE222E58-E7A2-4590-B11B-CFED6B622539}" destId="{5CC61971-F71C-4502-8078-ACC6801A6D7D}" srcOrd="0" destOrd="0" presId="urn:microsoft.com/office/officeart/2008/layout/VerticalCurvedList"/>
    <dgm:cxn modelId="{0AAF0F8B-CC3F-415A-9CB1-092BDA199CBF}" type="presOf" srcId="{7A9D8944-409F-4AE0-9478-A7B2C1228939}" destId="{C8891062-0D86-41CF-9C49-76C87C18FF36}" srcOrd="0" destOrd="0" presId="urn:microsoft.com/office/officeart/2008/layout/VerticalCurvedList"/>
    <dgm:cxn modelId="{5771EAAC-8300-4FD9-A7FA-646CC4752EBA}" srcId="{7A9D8944-409F-4AE0-9478-A7B2C1228939}" destId="{495E7B59-DD83-45B0-A4FA-F2FE66313906}" srcOrd="3" destOrd="0" parTransId="{E4E32C9D-2791-491B-AF7A-2C091A196C8C}" sibTransId="{269576D5-0E4A-46C8-AD98-4259B39ECE57}"/>
    <dgm:cxn modelId="{336D01BF-A8CA-4430-84FF-50C5FEB943AF}" type="presOf" srcId="{97B5E83D-858A-4A6A-894C-496C0A86BCF7}" destId="{2BBF20E9-69CC-4A3F-8CCF-921363C8C8F0}" srcOrd="0" destOrd="0" presId="urn:microsoft.com/office/officeart/2008/layout/VerticalCurvedList"/>
    <dgm:cxn modelId="{EBD242C6-D224-4741-8A3E-D8149328B830}" type="presOf" srcId="{ECCF9D98-3F6F-43E9-B2B1-BD8AA0DA1D58}" destId="{A9B2AC4C-4A57-4051-B97B-28C0E12EEE48}" srcOrd="0" destOrd="0" presId="urn:microsoft.com/office/officeart/2008/layout/VerticalCurvedList"/>
    <dgm:cxn modelId="{1AC46DDC-8DE1-46CC-A713-E6F48F08BE49}" srcId="{7A9D8944-409F-4AE0-9478-A7B2C1228939}" destId="{ECCF9D98-3F6F-43E9-B2B1-BD8AA0DA1D58}" srcOrd="1" destOrd="0" parTransId="{1A4FE459-44F6-4EC1-AA11-573A10491D88}" sibTransId="{51C43BAF-AEF5-437D-A594-B167E7C800B5}"/>
    <dgm:cxn modelId="{EAF860EB-F3BA-4B62-ABE2-846CFAF57651}" srcId="{7A9D8944-409F-4AE0-9478-A7B2C1228939}" destId="{97B5E83D-858A-4A6A-894C-496C0A86BCF7}" srcOrd="2" destOrd="0" parTransId="{25AB7384-35DA-42B4-B25F-2965058EAE82}" sibTransId="{733EF7C9-4635-4963-8ECA-DD9D46032B15}"/>
    <dgm:cxn modelId="{F7818682-BCA5-429F-8BBD-6E689A2908CF}" type="presParOf" srcId="{C8891062-0D86-41CF-9C49-76C87C18FF36}" destId="{CF820D1E-DD53-4FDE-8598-52708B8E22A5}" srcOrd="0" destOrd="0" presId="urn:microsoft.com/office/officeart/2008/layout/VerticalCurvedList"/>
    <dgm:cxn modelId="{23A1D559-232B-452E-9B5A-9A8E0776A119}" type="presParOf" srcId="{CF820D1E-DD53-4FDE-8598-52708B8E22A5}" destId="{13D27337-3528-48F0-BA2D-DB30F519ACD8}" srcOrd="0" destOrd="0" presId="urn:microsoft.com/office/officeart/2008/layout/VerticalCurvedList"/>
    <dgm:cxn modelId="{7D0C3BC0-43FC-4BB4-82DC-5D83C1D7FF8F}" type="presParOf" srcId="{13D27337-3528-48F0-BA2D-DB30F519ACD8}" destId="{7B3E83BD-9F60-4119-B79D-02AF277D5388}" srcOrd="0" destOrd="0" presId="urn:microsoft.com/office/officeart/2008/layout/VerticalCurvedList"/>
    <dgm:cxn modelId="{45658958-B32B-475A-9E86-C5CDF7C8A13D}" type="presParOf" srcId="{13D27337-3528-48F0-BA2D-DB30F519ACD8}" destId="{5CC61971-F71C-4502-8078-ACC6801A6D7D}" srcOrd="1" destOrd="0" presId="urn:microsoft.com/office/officeart/2008/layout/VerticalCurvedList"/>
    <dgm:cxn modelId="{B5205142-FEE2-4133-992F-EF606E35C295}" type="presParOf" srcId="{13D27337-3528-48F0-BA2D-DB30F519ACD8}" destId="{1C73D4B3-19CE-4A3E-AC94-AC36CA2AD9A5}" srcOrd="2" destOrd="0" presId="urn:microsoft.com/office/officeart/2008/layout/VerticalCurvedList"/>
    <dgm:cxn modelId="{579D8F20-5741-4585-9CEA-A5A457EB4E92}" type="presParOf" srcId="{13D27337-3528-48F0-BA2D-DB30F519ACD8}" destId="{1810D1E4-DC53-4DEA-84F8-D2015570DA13}" srcOrd="3" destOrd="0" presId="urn:microsoft.com/office/officeart/2008/layout/VerticalCurvedList"/>
    <dgm:cxn modelId="{450C34D1-FA7B-468B-B1D5-32441CF09E24}" type="presParOf" srcId="{CF820D1E-DD53-4FDE-8598-52708B8E22A5}" destId="{781EFE13-D015-44A4-9D22-F7A86EF4F839}" srcOrd="1" destOrd="0" presId="urn:microsoft.com/office/officeart/2008/layout/VerticalCurvedList"/>
    <dgm:cxn modelId="{00795EC3-D5B3-422D-88FD-89342F52D91E}" type="presParOf" srcId="{CF820D1E-DD53-4FDE-8598-52708B8E22A5}" destId="{4878DAA9-FB74-4E6D-9FBA-AD9E8CF6D4E6}" srcOrd="2" destOrd="0" presId="urn:microsoft.com/office/officeart/2008/layout/VerticalCurvedList"/>
    <dgm:cxn modelId="{FDA80B94-22C4-4A85-80AE-B74EDD73FDA4}" type="presParOf" srcId="{4878DAA9-FB74-4E6D-9FBA-AD9E8CF6D4E6}" destId="{5EEB4928-B095-4D34-86E6-8DFB9CA7DB0C}" srcOrd="0" destOrd="0" presId="urn:microsoft.com/office/officeart/2008/layout/VerticalCurvedList"/>
    <dgm:cxn modelId="{DC519B56-E20D-4189-A4B9-3F66B51EAB26}" type="presParOf" srcId="{CF820D1E-DD53-4FDE-8598-52708B8E22A5}" destId="{A9B2AC4C-4A57-4051-B97B-28C0E12EEE48}" srcOrd="3" destOrd="0" presId="urn:microsoft.com/office/officeart/2008/layout/VerticalCurvedList"/>
    <dgm:cxn modelId="{D41FE2D0-5C3E-4EC5-AB45-A2514C790354}" type="presParOf" srcId="{CF820D1E-DD53-4FDE-8598-52708B8E22A5}" destId="{7E9AB800-BE7B-4145-8A1E-2C7A741DD034}" srcOrd="4" destOrd="0" presId="urn:microsoft.com/office/officeart/2008/layout/VerticalCurvedList"/>
    <dgm:cxn modelId="{303AA07B-414E-494C-AD48-E623146C8940}" type="presParOf" srcId="{7E9AB800-BE7B-4145-8A1E-2C7A741DD034}" destId="{96C5A33A-8376-4F32-946F-98AE8FC7B823}" srcOrd="0" destOrd="0" presId="urn:microsoft.com/office/officeart/2008/layout/VerticalCurvedList"/>
    <dgm:cxn modelId="{6DDC6CD6-E465-45FA-807C-5358154989F6}" type="presParOf" srcId="{CF820D1E-DD53-4FDE-8598-52708B8E22A5}" destId="{2BBF20E9-69CC-4A3F-8CCF-921363C8C8F0}" srcOrd="5" destOrd="0" presId="urn:microsoft.com/office/officeart/2008/layout/VerticalCurvedList"/>
    <dgm:cxn modelId="{A3F5D25F-B0D5-4D79-9046-4F219D6BF3E9}" type="presParOf" srcId="{CF820D1E-DD53-4FDE-8598-52708B8E22A5}" destId="{B25BF74A-8607-451B-B816-39FBEE782F56}" srcOrd="6" destOrd="0" presId="urn:microsoft.com/office/officeart/2008/layout/VerticalCurvedList"/>
    <dgm:cxn modelId="{3025E4F1-2393-4D1E-A05D-160DE0F11DEA}" type="presParOf" srcId="{B25BF74A-8607-451B-B816-39FBEE782F56}" destId="{5FCD494A-1C52-4D47-A214-672E4E9E9628}" srcOrd="0" destOrd="0" presId="urn:microsoft.com/office/officeart/2008/layout/VerticalCurvedList"/>
    <dgm:cxn modelId="{F0D3A8A9-DE51-4EA1-879E-897406A54C11}" type="presParOf" srcId="{CF820D1E-DD53-4FDE-8598-52708B8E22A5}" destId="{39C7E2D9-D220-4ED3-BFE0-D034377CD16A}" srcOrd="7" destOrd="0" presId="urn:microsoft.com/office/officeart/2008/layout/VerticalCurvedList"/>
    <dgm:cxn modelId="{773AB59A-B3F0-43B5-90E6-A13A88CC0A31}" type="presParOf" srcId="{CF820D1E-DD53-4FDE-8598-52708B8E22A5}" destId="{E99E1C8B-A7D5-4F16-A1A6-038B06162CEB}" srcOrd="8" destOrd="0" presId="urn:microsoft.com/office/officeart/2008/layout/VerticalCurvedList"/>
    <dgm:cxn modelId="{000EF3FA-6106-422B-9F40-71D7827B55C6}" type="presParOf" srcId="{E99E1C8B-A7D5-4F16-A1A6-038B06162CEB}" destId="{73A6541D-971E-4E5C-ADC7-CEF2184E39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61971-F71C-4502-8078-ACC6801A6D7D}">
      <dsp:nvSpPr>
        <dsp:cNvPr id="0" name=""/>
        <dsp:cNvSpPr/>
      </dsp:nvSpPr>
      <dsp:spPr>
        <a:xfrm>
          <a:off x="-4660724" y="-714500"/>
          <a:ext cx="5551680" cy="5551680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EFE13-D015-44A4-9D22-F7A86EF4F839}">
      <dsp:nvSpPr>
        <dsp:cNvPr id="0" name=""/>
        <dsp:cNvSpPr/>
      </dsp:nvSpPr>
      <dsp:spPr>
        <a:xfrm>
          <a:off x="466642" y="316951"/>
          <a:ext cx="7215408" cy="634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2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 помощью атрибута </a:t>
          </a:r>
          <a:r>
            <a:rPr lang="en-US" sz="3000" kern="1200" dirty="0"/>
            <a:t>style</a:t>
          </a:r>
        </a:p>
      </dsp:txBody>
      <dsp:txXfrm>
        <a:off x="466642" y="316951"/>
        <a:ext cx="7215408" cy="634232"/>
      </dsp:txXfrm>
    </dsp:sp>
    <dsp:sp modelId="{5EEB4928-B095-4D34-86E6-8DFB9CA7DB0C}">
      <dsp:nvSpPr>
        <dsp:cNvPr id="0" name=""/>
        <dsp:cNvSpPr/>
      </dsp:nvSpPr>
      <dsp:spPr>
        <a:xfrm>
          <a:off x="70246" y="237672"/>
          <a:ext cx="792791" cy="792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2AC4C-4A57-4051-B97B-28C0E12EEE48}">
      <dsp:nvSpPr>
        <dsp:cNvPr id="0" name=""/>
        <dsp:cNvSpPr/>
      </dsp:nvSpPr>
      <dsp:spPr>
        <a:xfrm>
          <a:off x="830262" y="1268465"/>
          <a:ext cx="6851788" cy="634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2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Внутри тегов &lt;</a:t>
          </a:r>
          <a:r>
            <a:rPr lang="ru-RU" sz="3000" kern="1200" dirty="0" err="1"/>
            <a:t>style</a:t>
          </a:r>
          <a:r>
            <a:rPr lang="ru-RU" sz="3000" kern="1200" dirty="0"/>
            <a:t>&gt; в блоке &lt;</a:t>
          </a:r>
          <a:r>
            <a:rPr lang="ru-RU" sz="3000" kern="1200" dirty="0" err="1"/>
            <a:t>head</a:t>
          </a:r>
          <a:r>
            <a:rPr lang="ru-RU" sz="3000" kern="1200" dirty="0"/>
            <a:t>&gt;</a:t>
          </a:r>
          <a:endParaRPr lang="en-US" sz="3000" kern="1200" dirty="0"/>
        </a:p>
      </dsp:txBody>
      <dsp:txXfrm>
        <a:off x="830262" y="1268465"/>
        <a:ext cx="6851788" cy="634232"/>
      </dsp:txXfrm>
    </dsp:sp>
    <dsp:sp modelId="{96C5A33A-8376-4F32-946F-98AE8FC7B823}">
      <dsp:nvSpPr>
        <dsp:cNvPr id="0" name=""/>
        <dsp:cNvSpPr/>
      </dsp:nvSpPr>
      <dsp:spPr>
        <a:xfrm>
          <a:off x="433867" y="1189186"/>
          <a:ext cx="792791" cy="792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F20E9-69CC-4A3F-8CCF-921363C8C8F0}">
      <dsp:nvSpPr>
        <dsp:cNvPr id="0" name=""/>
        <dsp:cNvSpPr/>
      </dsp:nvSpPr>
      <dsp:spPr>
        <a:xfrm>
          <a:off x="830262" y="2219980"/>
          <a:ext cx="6851788" cy="634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2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 помощью тега &lt;</a:t>
          </a:r>
          <a:r>
            <a:rPr lang="en-US" sz="3000" kern="1200" dirty="0"/>
            <a:t>link&gt;</a:t>
          </a:r>
        </a:p>
      </dsp:txBody>
      <dsp:txXfrm>
        <a:off x="830262" y="2219980"/>
        <a:ext cx="6851788" cy="634232"/>
      </dsp:txXfrm>
    </dsp:sp>
    <dsp:sp modelId="{5FCD494A-1C52-4D47-A214-672E4E9E9628}">
      <dsp:nvSpPr>
        <dsp:cNvPr id="0" name=""/>
        <dsp:cNvSpPr/>
      </dsp:nvSpPr>
      <dsp:spPr>
        <a:xfrm>
          <a:off x="433867" y="2140701"/>
          <a:ext cx="792791" cy="792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7E2D9-D220-4ED3-BFE0-D034377CD16A}">
      <dsp:nvSpPr>
        <dsp:cNvPr id="0" name=""/>
        <dsp:cNvSpPr/>
      </dsp:nvSpPr>
      <dsp:spPr>
        <a:xfrm>
          <a:off x="466642" y="3171494"/>
          <a:ext cx="7215408" cy="6342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22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 помощью директивы @</a:t>
          </a:r>
          <a:r>
            <a:rPr lang="en-US" sz="3000" kern="1200" dirty="0"/>
            <a:t>import</a:t>
          </a:r>
        </a:p>
      </dsp:txBody>
      <dsp:txXfrm>
        <a:off x="466642" y="3171494"/>
        <a:ext cx="7215408" cy="634232"/>
      </dsp:txXfrm>
    </dsp:sp>
    <dsp:sp modelId="{73A6541D-971E-4E5C-ADC7-CEF2184E3983}">
      <dsp:nvSpPr>
        <dsp:cNvPr id="0" name=""/>
        <dsp:cNvSpPr/>
      </dsp:nvSpPr>
      <dsp:spPr>
        <a:xfrm>
          <a:off x="70246" y="3092215"/>
          <a:ext cx="792791" cy="792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66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3051-614F-4C32-9FB5-87E94C3B3DD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0E27-7757-41EA-AEF6-29A7C841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XHTML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HTML" TargetMode="External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7%D1%8B%D0%BA_%D1%80%D0%B0%D0%B7%D0%BC%D0%B5%D1%82%D0%BA%D0%B8" TargetMode="External"/><Relationship Id="rId5" Type="http://schemas.openxmlformats.org/officeDocument/2006/relationships/hyperlink" Target="https://ru.wikipedia.org/wiki/%D0%92%D0%B5%D0%B1-%D1%81%D1%82%D1%80%D0%B0%D0%BD%D0%B8%D1%86%D0%B0" TargetMode="External"/><Relationship Id="rId4" Type="http://schemas.openxmlformats.org/officeDocument/2006/relationships/hyperlink" Target="https://ru.wikipedia.org/wiki/%D0%A4%D0%BE%D1%80%D0%BC%D0%B0%D0%BB%D1%8C%D0%BD%D1%8B%D0%B9_%D1%8F%D0%B7%D1%8B%D0%BA" TargetMode="Externa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Semantic_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DCB42E-19E1-4062-BFE4-5F89574BE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305" y="2366379"/>
            <a:ext cx="4117871" cy="39429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0AF488-A3BE-4C00-861F-F0064BDC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2" y="1728216"/>
            <a:ext cx="4631635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B3D90-34D1-4BC8-9BA7-4159031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HTML(Hyper Text Markup Language)</a:t>
            </a:r>
            <a:endParaRPr lang="en-US" b="0" dirty="0"/>
          </a:p>
        </p:txBody>
      </p:sp>
      <p:pic>
        <p:nvPicPr>
          <p:cNvPr id="3074" name="Picture 2" descr="HTML # 5 - HTML Versions - OnlineTutorialHub">
            <a:extLst>
              <a:ext uri="{FF2B5EF4-FFF2-40B4-BE49-F238E27FC236}">
                <a16:creationId xmlns:a16="http://schemas.microsoft.com/office/drawing/2014/main" id="{BC59FA63-D1B8-494E-AB3B-D82E2BF9E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16" y="2110375"/>
            <a:ext cx="7901367" cy="4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5C12-DA4E-4C5A-A8BB-A56D85AB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версии 1</a:t>
            </a:r>
            <a:r>
              <a:rPr lang="en-US" dirty="0"/>
              <a:t>.0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4645C-765D-434B-AB8A-522827E4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5682797" cy="3694176"/>
          </a:xfrm>
        </p:spPr>
        <p:txBody>
          <a:bodyPr/>
          <a:lstStyle/>
          <a:p>
            <a:r>
              <a:rPr lang="ru-RU" dirty="0"/>
              <a:t>Первые </a:t>
            </a:r>
            <a:r>
              <a:rPr lang="en-US" dirty="0"/>
              <a:t>HTML </a:t>
            </a:r>
            <a:r>
              <a:rPr lang="ru-RU" dirty="0"/>
              <a:t>документы содержали около 40 тегов. Это были исключительно текстовые страницы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9C9EE-C386-4E4E-BFC3-F5801EEA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6" y="2478024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5C12-DA4E-4C5A-A8BB-A56D85AB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версии </a:t>
            </a:r>
            <a:r>
              <a:rPr lang="en-US" dirty="0"/>
              <a:t>2.0 </a:t>
            </a:r>
            <a:r>
              <a:rPr lang="ru-RU" dirty="0"/>
              <a:t>И 3.0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4645C-765D-434B-AB8A-522827E4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5682797" cy="3694176"/>
          </a:xfrm>
        </p:spPr>
        <p:txBody>
          <a:bodyPr/>
          <a:lstStyle/>
          <a:p>
            <a:r>
              <a:rPr lang="en-US" dirty="0"/>
              <a:t>HTML 2.0 </a:t>
            </a:r>
            <a:r>
              <a:rPr lang="ru-RU" dirty="0"/>
              <a:t>была разработана в 1991 году и существенно не отличилась от версии 1.0</a:t>
            </a:r>
          </a:p>
          <a:p>
            <a:r>
              <a:rPr lang="en-US" dirty="0"/>
              <a:t>HTML 3.0 </a:t>
            </a:r>
            <a:r>
              <a:rPr lang="ru-RU" dirty="0"/>
              <a:t>включала много новых возможностей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Создание таблиц, отображение математических формул</a:t>
            </a:r>
            <a:r>
              <a:rPr lang="en-US" dirty="0"/>
              <a:t>;</a:t>
            </a:r>
            <a:r>
              <a:rPr lang="ru-RU" dirty="0"/>
              <a:t> поддержка </a:t>
            </a:r>
            <a:r>
              <a:rPr lang="en-US" dirty="0"/>
              <a:t>gif </a:t>
            </a:r>
            <a:r>
              <a:rPr lang="ru-RU" dirty="0"/>
              <a:t>формата, обтекание изображений текстом и др.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04472-6B6A-47B9-AD8F-6FDBD52E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58" y="2478024"/>
            <a:ext cx="4482756" cy="33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5C12-DA4E-4C5A-A8BB-A56D85AB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версии </a:t>
            </a:r>
            <a:r>
              <a:rPr lang="en-US" dirty="0"/>
              <a:t>4.0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4645C-765D-434B-AB8A-522827E4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7829650" cy="3694176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b="1" dirty="0"/>
              <a:t>В 2004 году была принята </a:t>
            </a:r>
            <a:r>
              <a:rPr lang="en-US" altLang="ru-RU" b="1" dirty="0"/>
              <a:t>HTML 4.01.</a:t>
            </a:r>
          </a:p>
          <a:p>
            <a:r>
              <a:rPr lang="ru-RU" altLang="ru-RU" dirty="0"/>
              <a:t>Произошла некоторая «очистка» стандарта. Многие элементы были отмечены как устаревшие и не рекомендованные.</a:t>
            </a:r>
          </a:p>
          <a:p>
            <a:r>
              <a:rPr lang="ru-RU" altLang="ru-RU" dirty="0"/>
              <a:t> В частности, элемент </a:t>
            </a:r>
            <a:r>
              <a:rPr lang="ru-RU" altLang="ru-RU" b="1" dirty="0"/>
              <a:t>font</a:t>
            </a:r>
            <a:r>
              <a:rPr lang="ru-RU" altLang="ru-RU" dirty="0"/>
              <a:t>, используемый для изменения свойств шрифта, был помечен как устаревший (вместо него рекомендуется использовать таблицы стилей </a:t>
            </a:r>
            <a:r>
              <a:rPr lang="ru-RU" altLang="ru-RU" b="1" dirty="0"/>
              <a:t>CSS</a:t>
            </a:r>
            <a:r>
              <a:rPr lang="ru-RU" altLang="ru-RU" dirty="0"/>
              <a:t>).</a:t>
            </a:r>
          </a:p>
          <a:p>
            <a:r>
              <a:rPr lang="ru-RU" altLang="ru-RU" dirty="0"/>
              <a:t>Также поддерживается эта версия является универсальной (поддерживается на любых браузерах и любых операционных системах).</a:t>
            </a:r>
          </a:p>
        </p:txBody>
      </p:sp>
      <p:pic>
        <p:nvPicPr>
          <p:cNvPr id="4098" name="Picture 2" descr="Html important project">
            <a:extLst>
              <a:ext uri="{FF2B5EF4-FFF2-40B4-BE49-F238E27FC236}">
                <a16:creationId xmlns:a16="http://schemas.microsoft.com/office/drawing/2014/main" id="{413B7F32-756A-4AD0-A81D-5CD29815D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62" y="2478024"/>
            <a:ext cx="3327008" cy="33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4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5C12-DA4E-4C5A-A8BB-A56D85AB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версии </a:t>
            </a:r>
            <a:r>
              <a:rPr lang="en-US" dirty="0"/>
              <a:t>4.0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4645C-765D-434B-AB8A-522827E4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7422146" cy="3694176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dirty="0"/>
              <a:t>В настоящее время Консорциум Всемирной паутины разработал HTML версии 5. Черновой вариант спецификации языка появился в Интернете 20 ноября 2007 года.</a:t>
            </a:r>
          </a:p>
          <a:p>
            <a:r>
              <a:rPr lang="en-US" altLang="ru-RU" dirty="0"/>
              <a:t>HTML </a:t>
            </a:r>
            <a:r>
              <a:rPr lang="ru-RU" altLang="ru-RU" dirty="0"/>
              <a:t>5.0 содержит языки разметки </a:t>
            </a:r>
            <a:r>
              <a:rPr lang="en-US" altLang="ru-RU" dirty="0"/>
              <a:t>CSS3 </a:t>
            </a:r>
            <a:r>
              <a:rPr lang="ru-RU" altLang="ru-RU" dirty="0"/>
              <a:t>и </a:t>
            </a:r>
            <a:r>
              <a:rPr lang="en-US" altLang="ru-RU" dirty="0"/>
              <a:t>WEB 2.0</a:t>
            </a:r>
            <a:endParaRPr lang="ru-RU" altLang="ru-RU" dirty="0"/>
          </a:p>
          <a:p>
            <a:r>
              <a:rPr lang="ru-RU" altLang="ru-RU" dirty="0"/>
              <a:t>HTML5 — это не продолжатель языка разметки гипертекста, а новая открытая платформа, предназначенная для создания веб-приложений использующих аудио, видео, графику, анимацию и многое другое.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321BD6-89F0-4B0F-B1D6-263C55C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08" y="2478024"/>
            <a:ext cx="3364445" cy="336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2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BD498-9105-4E09-8CA5-97622FB0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CEF59-F64F-4CE1-B075-F0E97AF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CSS</a:t>
            </a:r>
            <a:r>
              <a:rPr lang="ru-RU" dirty="0"/>
              <a:t> (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 err="1">
                <a:hlinkClick r:id="rId2" tooltip="Международный фонетический алфавит"/>
              </a:rPr>
              <a:t>siːɛsɛs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/>
              <a:t>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Cascading</a:t>
            </a:r>
            <a:r>
              <a:rPr lang="ru-RU" i="1" dirty="0"/>
              <a:t> </a:t>
            </a:r>
            <a:r>
              <a:rPr lang="ru-RU" i="1" dirty="0" err="1"/>
              <a:t>Style</a:t>
            </a:r>
            <a:r>
              <a:rPr lang="ru-RU" i="1" dirty="0"/>
              <a:t> </a:t>
            </a:r>
            <a:r>
              <a:rPr lang="ru-RU" i="1" dirty="0" err="1"/>
              <a:t>Sheets</a:t>
            </a:r>
            <a:r>
              <a:rPr lang="ru-RU" dirty="0"/>
              <a:t> «каскадные таблицы стилей») — </a:t>
            </a:r>
            <a:r>
              <a:rPr lang="ru-RU" dirty="0">
                <a:hlinkClick r:id="rId4" tooltip="Формальный язык"/>
              </a:rPr>
              <a:t>формальный язык</a:t>
            </a:r>
            <a:r>
              <a:rPr lang="ru-RU" dirty="0"/>
              <a:t> описания внешнего вида документа (</a:t>
            </a:r>
            <a:r>
              <a:rPr lang="ru-RU" dirty="0">
                <a:hlinkClick r:id="rId5" tooltip="Веб-страница"/>
              </a:rPr>
              <a:t>веб-страницы</a:t>
            </a:r>
            <a:r>
              <a:rPr lang="ru-RU" dirty="0"/>
              <a:t>), написанного с использованием </a:t>
            </a:r>
            <a:r>
              <a:rPr lang="ru-RU" dirty="0">
                <a:hlinkClick r:id="rId6"/>
              </a:rPr>
              <a:t>языка разметки</a:t>
            </a:r>
            <a:r>
              <a:rPr lang="ru-RU" dirty="0"/>
              <a:t> (чаще всего </a:t>
            </a:r>
            <a:r>
              <a:rPr lang="ru-RU" dirty="0">
                <a:hlinkClick r:id="rId7"/>
              </a:rPr>
              <a:t>HTML</a:t>
            </a:r>
            <a:r>
              <a:rPr lang="ru-RU" dirty="0"/>
              <a:t> или </a:t>
            </a:r>
            <a:r>
              <a:rPr lang="ru-RU" dirty="0">
                <a:hlinkClick r:id="rId8" tooltip="Язык разметки"/>
              </a:rPr>
              <a:t>XHTML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7170" name="Picture 2" descr="CSS — Википедия">
            <a:extLst>
              <a:ext uri="{FF2B5EF4-FFF2-40B4-BE49-F238E27FC236}">
                <a16:creationId xmlns:a16="http://schemas.microsoft.com/office/drawing/2014/main" id="{97421D5A-9002-4704-8F0D-36ED6DF2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123" y="4045848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0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748B4-08B7-4808-A594-6DCBD086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 браузеров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6816E8-2B1D-4779-B92A-F2004F39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95" y="2382230"/>
            <a:ext cx="1836875" cy="18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38D1D91-2D92-4A14-9ECF-6921AB44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41" y="2382230"/>
            <a:ext cx="1946666" cy="20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3046B5B-063B-4A4C-BF21-7AFBE527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78" y="2424837"/>
            <a:ext cx="1895302" cy="20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ve Logo SEO | Brave Browser">
            <a:extLst>
              <a:ext uri="{FF2B5EF4-FFF2-40B4-BE49-F238E27FC236}">
                <a16:creationId xmlns:a16="http://schemas.microsoft.com/office/drawing/2014/main" id="{2AB72857-1DC4-4628-8BE8-853920F8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16" y="2424837"/>
            <a:ext cx="1770154" cy="20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or — Википедия">
            <a:extLst>
              <a:ext uri="{FF2B5EF4-FFF2-40B4-BE49-F238E27FC236}">
                <a16:creationId xmlns:a16="http://schemas.microsoft.com/office/drawing/2014/main" id="{99A1472E-67E8-4561-91D3-B6BEA0B2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9" y="487311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E9E4D31A-1912-4089-A0BB-05B71988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26" y="471802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Opera browser maker up for sale | Computerworld">
            <a:extLst>
              <a:ext uri="{FF2B5EF4-FFF2-40B4-BE49-F238E27FC236}">
                <a16:creationId xmlns:a16="http://schemas.microsoft.com/office/drawing/2014/main" id="{B8F28E1D-C10C-4590-8965-9A3BB92F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48" y="478739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EA159-AB62-46E1-97AA-6EB2562F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редакторы</a:t>
            </a:r>
            <a:endParaRPr lang="en-US" dirty="0"/>
          </a:p>
        </p:txBody>
      </p:sp>
      <p:pic>
        <p:nvPicPr>
          <p:cNvPr id="8194" name="Picture 2" descr="Sublime Text - Wikipedia">
            <a:extLst>
              <a:ext uri="{FF2B5EF4-FFF2-40B4-BE49-F238E27FC236}">
                <a16:creationId xmlns:a16="http://schemas.microsoft.com/office/drawing/2014/main" id="{0E422A91-C05A-4867-9874-15D9B47D6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6" y="2826292"/>
            <a:ext cx="2253132" cy="22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otepad++ — Википедия">
            <a:extLst>
              <a:ext uri="{FF2B5EF4-FFF2-40B4-BE49-F238E27FC236}">
                <a16:creationId xmlns:a16="http://schemas.microsoft.com/office/drawing/2014/main" id="{CCAA1994-2B6D-4407-A108-3426C0BE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60" y="2876653"/>
            <a:ext cx="2598108" cy="22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95BFE37-F7E9-460A-8826-05A7B3DD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6653"/>
            <a:ext cx="2462725" cy="22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rackets — Википедия">
            <a:extLst>
              <a:ext uri="{FF2B5EF4-FFF2-40B4-BE49-F238E27FC236}">
                <a16:creationId xmlns:a16="http://schemas.microsoft.com/office/drawing/2014/main" id="{0DFDAEBF-17E2-4101-A31C-4BBF8F97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97" y="2826292"/>
            <a:ext cx="2598108" cy="259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3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840D7-330E-459B-9A8F-FC18225D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HTML </a:t>
            </a:r>
            <a:r>
              <a:rPr lang="ru-RU" dirty="0"/>
              <a:t>документа</a:t>
            </a:r>
            <a:endParaRPr lang="en-US" dirty="0"/>
          </a:p>
        </p:txBody>
      </p:sp>
      <p:pic>
        <p:nvPicPr>
          <p:cNvPr id="4" name="Picture 4" descr="Learning the basic html structure - Jaime Butler">
            <a:extLst>
              <a:ext uri="{FF2B5EF4-FFF2-40B4-BE49-F238E27FC236}">
                <a16:creationId xmlns:a16="http://schemas.microsoft.com/office/drawing/2014/main" id="{8C252981-6B5D-4AA4-BBAD-398029D78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1" y="2261428"/>
            <a:ext cx="4610635" cy="41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D080F-A898-4645-8AD8-1E29216A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88" y="2949229"/>
            <a:ext cx="5866341" cy="28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5F704-850F-4728-824C-4608855B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Тело документа — тег &lt;</a:t>
            </a:r>
            <a:r>
              <a:rPr lang="en-US" dirty="0"/>
              <a:t>body&gt;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A423A-2CA2-4143-AE2A-39066CA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Тег &lt;</a:t>
            </a:r>
            <a:r>
              <a:rPr lang="ru-RU" dirty="0" err="1"/>
              <a:t>body</a:t>
            </a:r>
            <a:r>
              <a:rPr lang="ru-RU" dirty="0"/>
              <a:t>&gt; является тем местом, куда вы будете помещать основной </a:t>
            </a:r>
            <a:r>
              <a:rPr lang="ru-RU" dirty="0" err="1"/>
              <a:t>html</a:t>
            </a:r>
            <a:r>
              <a:rPr lang="ru-RU" dirty="0"/>
              <a:t>-код. Именно его содержимое является основным контентом страницы и выводится в браузер. Все, что будет находиться между открывающим &lt;</a:t>
            </a:r>
            <a:r>
              <a:rPr lang="ru-RU" dirty="0" err="1"/>
              <a:t>body</a:t>
            </a:r>
            <a:r>
              <a:rPr lang="ru-RU" dirty="0"/>
              <a:t>&gt; и закрывающим тегом &lt;/</a:t>
            </a:r>
            <a:r>
              <a:rPr lang="ru-RU" dirty="0" err="1"/>
              <a:t>body</a:t>
            </a:r>
            <a:r>
              <a:rPr lang="ru-RU" dirty="0"/>
              <a:t>&gt;, также должно быть отформатировано в виде тегов.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BEEB8D19-CAFC-4BE7-AD49-C69046D1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1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04AE31A5-F107-48E0-9472-211C65DF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23304-52FF-4210-98DD-EAE317D73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723322"/>
            <a:ext cx="6281928" cy="157435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HTML&amp;CSS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A3447F-DB21-453D-AF51-DB0192A8F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6202415" cy="59992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98976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DA51B-E2F2-40EA-829C-2925FDCD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 </a:t>
            </a:r>
            <a:r>
              <a:rPr lang="en-US" dirty="0"/>
              <a:t>HTML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2FA0B-75B2-4010-9BC5-B89E4FE5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Комментарии в HTML не отображаются на странице.</a:t>
            </a:r>
            <a:r>
              <a:rPr lang="en-US" dirty="0"/>
              <a:t> </a:t>
            </a:r>
            <a:r>
              <a:rPr lang="ru-RU" dirty="0"/>
              <a:t>Весь текст, записанный между тега</a:t>
            </a:r>
            <a:r>
              <a:rPr lang="en-US" dirty="0"/>
              <a:t> </a:t>
            </a:r>
            <a:r>
              <a:rPr lang="ru-RU" dirty="0"/>
              <a:t>будет скрыт от посетителя вашего сайта.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21E0F1-71E8-428C-8F5F-A7DEED78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09" y="3816560"/>
            <a:ext cx="7684817" cy="685866"/>
          </a:xfrm>
          <a:prstGeom prst="rect">
            <a:avLst/>
          </a:prstGeom>
        </p:spPr>
      </p:pic>
      <p:pic>
        <p:nvPicPr>
          <p:cNvPr id="5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495B79E-7626-4D1E-8F63-14BB45EE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3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04F3A-CA69-4998-A748-58E43982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заголовков и абзацев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5E85F-3F95-4BF6-8AD9-DCD7330D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403" y="5019068"/>
            <a:ext cx="8505510" cy="1779472"/>
          </a:xfrm>
        </p:spPr>
        <p:txBody>
          <a:bodyPr>
            <a:normAutofit/>
          </a:bodyPr>
          <a:lstStyle/>
          <a:p>
            <a:r>
              <a:rPr lang="ru-RU" dirty="0"/>
              <a:t>Буква h в теге обозначает, что это заголовок ( от английского</a:t>
            </a:r>
            <a:r>
              <a:rPr lang="en-US" dirty="0"/>
              <a:t> </a:t>
            </a:r>
            <a:r>
              <a:rPr lang="ru-RU" dirty="0"/>
              <a:t>heading), а цифра — какой уровень заголовка.</a:t>
            </a:r>
            <a:r>
              <a:rPr lang="en-US" dirty="0"/>
              <a:t> </a:t>
            </a:r>
            <a:r>
              <a:rPr lang="ru-RU" dirty="0"/>
              <a:t>Чем больше цифра — тем меньше важность и размер</a:t>
            </a:r>
            <a:r>
              <a:rPr lang="en-US" dirty="0"/>
              <a:t> </a:t>
            </a:r>
            <a:r>
              <a:rPr lang="ru-RU" dirty="0"/>
              <a:t>шрифта заголовка.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A354B-EF77-4B19-A1DF-40253E6B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44" y="2533045"/>
            <a:ext cx="5132318" cy="232114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104A5A07-6438-460F-BDF7-789FD209269C}"/>
              </a:ext>
            </a:extLst>
          </p:cNvPr>
          <p:cNvSpPr txBox="1">
            <a:spLocks/>
          </p:cNvSpPr>
          <p:nvPr/>
        </p:nvSpPr>
        <p:spPr>
          <a:xfrm>
            <a:off x="1267968" y="2630425"/>
            <a:ext cx="5400776" cy="237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В HTML предусмотрено </a:t>
            </a:r>
            <a:r>
              <a:rPr lang="ru-RU" b="1"/>
              <a:t>6 уровней заголовков</a:t>
            </a:r>
            <a:r>
              <a:rPr lang="ru-RU"/>
              <a:t>, которые отличаются друг от друга размером шрифта. Обозначаются заголовки так: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AE66D-D58F-4C2A-92AE-CA5043BC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блочные элементы?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54306-B444-449B-8368-BEDFABFC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Блочными называются такие элементы HTML, которые по умолчанию занимают все доступное пространство внутри браузера или родительского элемента, даже если их содержимое совсем небольшое.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066B9EA-F453-4616-8B95-28431EA45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AAEF-392D-4D88-89CF-C960E90F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Абзацы в </a:t>
            </a:r>
            <a:r>
              <a:rPr lang="en-US" dirty="0"/>
              <a:t>HTML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A24C3-E7D5-4F8C-8F8F-6A606A36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в печатных изданиях, абзацы являются основными элементами для форматирования текста, который составляет статью. Для создания абзацев предназначен тег </a:t>
            </a:r>
            <a:r>
              <a:rPr lang="ru-RU" b="1" dirty="0"/>
              <a:t>&lt;</a:t>
            </a:r>
            <a:r>
              <a:rPr lang="en-US" b="1" dirty="0"/>
              <a:t>p&gt;&lt;/p&gt; </a:t>
            </a:r>
            <a:r>
              <a:rPr lang="en-US" dirty="0"/>
              <a:t>(</a:t>
            </a:r>
            <a:r>
              <a:rPr lang="ru-RU" dirty="0"/>
              <a:t>от англ. </a:t>
            </a:r>
            <a:r>
              <a:rPr lang="en-US" i="1" dirty="0"/>
              <a:t>paragraph</a:t>
            </a:r>
            <a:r>
              <a:rPr lang="en-US" dirty="0"/>
              <a:t>).</a:t>
            </a:r>
            <a:endParaRPr lang="ru-RU" dirty="0"/>
          </a:p>
          <a:p>
            <a:r>
              <a:rPr lang="en-US" dirty="0">
                <a:hlinkClick r:id="rId2"/>
              </a:rPr>
              <a:t>https://en.wikipedia.org/wiki/Semantic_HTML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57FFBBB-8A30-467F-8F09-E720F955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0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75FDD-1CCB-4856-B650-65D6C320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слов об атрибутах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8F809-AEAF-4C81-BC7F-8D2058DC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любого тега можно задать атрибуты — дополнительные параметры в виде пар атрибут= </a:t>
            </a:r>
            <a:r>
              <a:rPr lang="ru-RU" i="1" dirty="0"/>
              <a:t>"значение"</a:t>
            </a:r>
            <a:r>
              <a:rPr lang="ru-RU" dirty="0"/>
              <a:t>, которые в некоторой степени выделяют его среди других таких же. Атрибуты записываются только в открывающем теге и отделяются от названия тега и друг от друга пробелами. В общем случае это выглядит так: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5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10030-2206-405D-98C6-A53C46B6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слов об атрибутах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C20CFD-8889-499D-B59B-72B21C488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15" y="2525332"/>
            <a:ext cx="9912641" cy="36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2C365-96C4-4882-B80A-253D1F5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теги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98E1A-9820-47A4-A1F7-C93A3E9C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выделить часть текста жирным или курсивным шрифтом, можно использовать такие теги, как &lt;b&gt;</a:t>
            </a:r>
            <a:r>
              <a:rPr lang="en-US" dirty="0"/>
              <a:t> </a:t>
            </a:r>
            <a:r>
              <a:rPr lang="ru-RU" dirty="0"/>
              <a:t>или &lt;</a:t>
            </a:r>
            <a:r>
              <a:rPr lang="en-US" dirty="0" err="1"/>
              <a:t>i</a:t>
            </a:r>
            <a:r>
              <a:rPr lang="en-US" dirty="0"/>
              <a:t>&gt;: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882C503-FAC7-4CF6-9CA2-6991FD82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6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DE882-834C-4478-9AC7-6E79E883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</a:t>
            </a:r>
            <a:r>
              <a:rPr lang="en-US" dirty="0"/>
              <a:t>div </a:t>
            </a:r>
            <a:r>
              <a:rPr lang="ru-RU" dirty="0"/>
              <a:t>и </a:t>
            </a:r>
            <a:r>
              <a:rPr lang="en-US" dirty="0"/>
              <a:t>span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8C1-2651-40C4-9C51-B976C80D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вы понимаете, из заголовков и абзацев не построишь полноценную страницу. Поэтому в спецификации</a:t>
            </a:r>
            <a:r>
              <a:rPr lang="en-US" dirty="0"/>
              <a:t> </a:t>
            </a:r>
            <a:r>
              <a:rPr lang="ru-RU" dirty="0"/>
              <a:t>есть еще масса тегов, с которыми мы должны познакомиться. И одними из самых используемых </a:t>
            </a:r>
            <a:r>
              <a:rPr lang="ru-RU" dirty="0" err="1"/>
              <a:t>элементовявляются</a:t>
            </a:r>
            <a:r>
              <a:rPr lang="ru-RU" dirty="0"/>
              <a:t> </a:t>
            </a:r>
            <a:r>
              <a:rPr lang="ru-RU" b="1" dirty="0" err="1"/>
              <a:t>div</a:t>
            </a:r>
            <a:r>
              <a:rPr lang="ru-RU" dirty="0"/>
              <a:t>-ы (от англ. </a:t>
            </a:r>
            <a:r>
              <a:rPr lang="ru-RU" i="1" dirty="0" err="1"/>
              <a:t>division</a:t>
            </a:r>
            <a:r>
              <a:rPr lang="ru-RU" i="1" dirty="0"/>
              <a:t> </a:t>
            </a:r>
            <a:r>
              <a:rPr lang="ru-RU" dirty="0"/>
              <a:t>— </a:t>
            </a:r>
            <a:r>
              <a:rPr lang="ru-RU" i="1" dirty="0"/>
              <a:t>раздел</a:t>
            </a:r>
            <a:r>
              <a:rPr lang="ru-RU" dirty="0"/>
              <a:t>). Это блочные</a:t>
            </a:r>
            <a:r>
              <a:rPr lang="en-US" dirty="0"/>
              <a:t> </a:t>
            </a:r>
            <a:r>
              <a:rPr lang="ru-RU" dirty="0"/>
              <a:t>элементы, которые, в отличие от абзацев не имеют отступа сверху и снизу. Это элементы, из которых строится</a:t>
            </a:r>
            <a:r>
              <a:rPr lang="en-US" dirty="0"/>
              <a:t> </a:t>
            </a:r>
            <a:r>
              <a:rPr lang="ru-RU" dirty="0"/>
              <a:t>внутренняя структура сайта.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DE1E90-0084-4820-962D-AEDD272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01" y="5231917"/>
            <a:ext cx="7356262" cy="8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46EDB-992B-4CF0-AB92-617FD7D6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Теги </a:t>
            </a:r>
            <a:r>
              <a:rPr lang="en-US" dirty="0"/>
              <a:t>div </a:t>
            </a:r>
            <a:r>
              <a:rPr lang="ru-RU" dirty="0"/>
              <a:t>и </a:t>
            </a:r>
            <a:r>
              <a:rPr lang="en-US" dirty="0"/>
              <a:t>span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417C0-83AC-4DDC-9746-1E138EE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очень часто внутри текста используют теги&lt;</a:t>
            </a:r>
            <a:r>
              <a:rPr lang="ru-RU" dirty="0" err="1"/>
              <a:t>span</a:t>
            </a:r>
            <a:r>
              <a:rPr lang="ru-RU" dirty="0"/>
              <a:t>&gt;&lt;/</a:t>
            </a:r>
            <a:r>
              <a:rPr lang="ru-RU" dirty="0" err="1"/>
              <a:t>span</a:t>
            </a:r>
            <a:r>
              <a:rPr lang="ru-RU" dirty="0"/>
              <a:t>&gt; (от англ. </a:t>
            </a:r>
            <a:r>
              <a:rPr lang="ru-RU" i="1" dirty="0"/>
              <a:t>интервал</a:t>
            </a:r>
            <a:r>
              <a:rPr lang="ru-RU" dirty="0"/>
              <a:t>). Это строчные теги,</a:t>
            </a:r>
            <a:r>
              <a:rPr lang="en-US" dirty="0"/>
              <a:t> </a:t>
            </a:r>
            <a:r>
              <a:rPr lang="ru-RU" dirty="0"/>
              <a:t>которые предназначены для объединения небольшого</a:t>
            </a:r>
            <a:r>
              <a:rPr lang="en-US" dirty="0"/>
              <a:t> </a:t>
            </a:r>
            <a:r>
              <a:rPr lang="ru-RU" dirty="0"/>
              <a:t>количества текста с целью задания для него общего форматирования.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D805EA95-F4BD-4656-BFAE-46738D08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8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43348-9A05-40EE-B0F7-0E5CB5E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Одиночные теги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37359-0C9F-4AFE-B517-7A25EF71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примере с </a:t>
            </a:r>
            <a:r>
              <a:rPr lang="ru-RU" dirty="0" err="1"/>
              <a:t>blockquote</a:t>
            </a:r>
            <a:r>
              <a:rPr lang="ru-RU" dirty="0"/>
              <a:t> внутри цитаты был использован тег </a:t>
            </a:r>
            <a:r>
              <a:rPr lang="ru-RU" b="1" dirty="0"/>
              <a:t>&lt;</a:t>
            </a:r>
            <a:r>
              <a:rPr lang="ru-RU" b="1" dirty="0" err="1"/>
              <a:t>br</a:t>
            </a:r>
            <a:r>
              <a:rPr lang="ru-RU" b="1" dirty="0"/>
              <a:t>&gt; </a:t>
            </a:r>
            <a:r>
              <a:rPr lang="ru-RU" dirty="0"/>
              <a:t>— от англ. </a:t>
            </a:r>
            <a:r>
              <a:rPr lang="ru-RU" i="1" dirty="0" err="1"/>
              <a:t>break</a:t>
            </a:r>
            <a:r>
              <a:rPr lang="ru-RU" i="1" dirty="0"/>
              <a:t> — разбивать</a:t>
            </a:r>
            <a:r>
              <a:rPr lang="ru-RU" dirty="0"/>
              <a:t>. Он предназначен для переноса текста, следующего за ним, на</a:t>
            </a:r>
            <a:r>
              <a:rPr lang="en-US" dirty="0"/>
              <a:t> </a:t>
            </a:r>
            <a:r>
              <a:rPr lang="ru-RU" dirty="0"/>
              <a:t>следующую строку и является строчным, т.е. Обычно</a:t>
            </a:r>
            <a:r>
              <a:rPr lang="en-US" dirty="0"/>
              <a:t> </a:t>
            </a:r>
            <a:r>
              <a:rPr lang="ru-RU" dirty="0"/>
              <a:t>размещается в тексте абзацев, </a:t>
            </a:r>
            <a:r>
              <a:rPr lang="ru-RU" dirty="0" err="1"/>
              <a:t>div-ов</a:t>
            </a:r>
            <a:r>
              <a:rPr lang="ru-RU" dirty="0"/>
              <a:t> и других элементов.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54365B9-D56C-4071-ABE1-B264184B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D32-EEB8-45CC-9C86-C886329A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What is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2FEB-2EFA-45D0-B70F-DEBA86DB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r>
              <a:rPr lang="ru-RU" b="1" dirty="0"/>
              <a:t>Что такое </a:t>
            </a:r>
            <a:r>
              <a:rPr lang="en-US" b="1" dirty="0"/>
              <a:t>HTML. </a:t>
            </a:r>
            <a:r>
              <a:rPr lang="ru-RU" b="1" dirty="0"/>
              <a:t>История создания</a:t>
            </a:r>
          </a:p>
        </p:txBody>
      </p:sp>
      <p:pic>
        <p:nvPicPr>
          <p:cNvPr id="1028" name="Picture 4" descr="Вёрстка | WebReference">
            <a:extLst>
              <a:ext uri="{FF2B5EF4-FFF2-40B4-BE49-F238E27FC236}">
                <a16:creationId xmlns:a16="http://schemas.microsoft.com/office/drawing/2014/main" id="{1CF51599-0631-47FE-ACA2-B112556A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17435" cy="68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99FCD-9E6B-4A41-9AE9-327C1A0E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Одиночные теги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79C01-ABA0-4082-8A5F-D9C637F5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же мы рассмотрим еще один такой тег — это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dirty="0" err="1"/>
              <a:t>hr</a:t>
            </a:r>
            <a:r>
              <a:rPr lang="ru-RU" dirty="0"/>
              <a:t>&gt;, или горизонтальная строка (от англ. </a:t>
            </a:r>
            <a:r>
              <a:rPr lang="ru-RU" dirty="0" err="1"/>
              <a:t>h</a:t>
            </a:r>
            <a:r>
              <a:rPr lang="ru-RU" i="1" dirty="0" err="1"/>
              <a:t>orizontal</a:t>
            </a:r>
            <a:r>
              <a:rPr lang="ru-RU" i="1" dirty="0"/>
              <a:t> </a:t>
            </a:r>
            <a:r>
              <a:rPr lang="ru-RU" dirty="0" err="1"/>
              <a:t>r</a:t>
            </a:r>
            <a:r>
              <a:rPr lang="ru-RU" i="1" dirty="0" err="1"/>
              <a:t>ow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E3A7A690-94F8-4308-90DD-7794EFD9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5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5FCFD-F14E-4BC6-B023-1E4E447A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10AFDC-1435-4B3D-9522-EB510AE0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0136"/>
            <a:ext cx="4594877" cy="3943350"/>
          </a:xfrm>
        </p:spPr>
        <p:txBody>
          <a:bodyPr/>
          <a:lstStyle/>
          <a:p>
            <a:r>
              <a:rPr lang="ru-RU" b="1" dirty="0"/>
              <a:t>Все пробелы, табуляция и начало новых строк преобразуются в обычный пробел. </a:t>
            </a:r>
            <a:r>
              <a:rPr lang="ru-RU" dirty="0"/>
              <a:t>Поэтому очень желательно форматировать текст с отступами: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A2E539-977C-4153-ACA6-CFB1C26A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45" y="2280136"/>
            <a:ext cx="6038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FBC12-21B9-4585-9607-70CF82D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0C87D-0E1E-42FA-A114-CD6D9160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ru-RU" b="1" dirty="0"/>
              <a:t>Весь текст должен быть отформатирован в виде тегов. </a:t>
            </a:r>
            <a:r>
              <a:rPr lang="ru-RU" dirty="0"/>
              <a:t>Обязательно присутствуют открывающий и закрывающий тег: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B336D-3EB3-403E-8BA1-C797CA65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93" y="3853798"/>
            <a:ext cx="9563736" cy="9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64F4D-C94D-46AB-A160-D0F9BD9A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5CFA3-0A8D-43D2-ACEA-83ADCBFC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Если у элемента нет содержимого, закрывающий тег ему НЕ нужен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E3B59B-9465-414A-B414-943B02E8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33" y="3607903"/>
            <a:ext cx="7277534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9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49CAE-25A3-4DB1-A0EF-2DA11914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CEE5A-3B6B-4259-A29F-B5DFCA53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Всегда должны быть теги основы</a:t>
            </a:r>
            <a:r>
              <a:rPr lang="ru-RU" dirty="0"/>
              <a:t>: &lt;</a:t>
            </a:r>
            <a:r>
              <a:rPr lang="ru-RU" dirty="0" err="1"/>
              <a:t>html</a:t>
            </a:r>
            <a:r>
              <a:rPr lang="ru-RU" dirty="0"/>
              <a:t>&gt;, &lt;</a:t>
            </a:r>
            <a:r>
              <a:rPr lang="ru-RU" dirty="0" err="1"/>
              <a:t>head</a:t>
            </a:r>
            <a:r>
              <a:rPr lang="ru-RU" dirty="0"/>
              <a:t>&gt;, &lt;</a:t>
            </a:r>
            <a:r>
              <a:rPr lang="ru-RU" dirty="0" err="1"/>
              <a:t>title</a:t>
            </a:r>
            <a:r>
              <a:rPr lang="ru-RU" dirty="0"/>
              <a:t>&gt;, &lt;</a:t>
            </a:r>
            <a:r>
              <a:rPr lang="ru-RU" dirty="0" err="1"/>
              <a:t>body</a:t>
            </a:r>
            <a:r>
              <a:rPr lang="ru-RU" dirty="0"/>
              <a:t>&gt;. И они должны соответствовать содержанию 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55151-3BCF-4889-94C7-ECFE523F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C08A4-5155-4F06-ACDD-29CFB28F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Правило «матрешки»</a:t>
            </a:r>
            <a:r>
              <a:rPr lang="ru-RU" dirty="0"/>
              <a:t>: всегда соблюдать вложенность элементов и не допускать их пересечения: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179C36-B6FA-4839-824B-FB25531B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34" y="3972263"/>
            <a:ext cx="7971183" cy="7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0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52811-B9D3-4C5D-90D6-E7971D2D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38F9D-3221-4B0D-8F02-72FD8A5E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Значения атрибутов </a:t>
            </a:r>
            <a:r>
              <a:rPr lang="ru-RU" dirty="0"/>
              <a:t>всегда берутся </a:t>
            </a:r>
            <a:r>
              <a:rPr lang="ru-RU" b="1" dirty="0"/>
              <a:t>в кавычки</a:t>
            </a:r>
            <a:r>
              <a:rPr lang="ru-RU" dirty="0"/>
              <a:t>. Атрибутов у элемента может быть несколько, они отделяются друг от друга пробелами: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A9063-DEE6-448F-BD26-88DA0C65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58" y="3928482"/>
            <a:ext cx="9072685" cy="167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309B4-0B3F-40E5-A030-41F97BE2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B0FF1-DD1E-46C6-9EAF-1CD0137D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Универсальными атрибутами </a:t>
            </a:r>
            <a:r>
              <a:rPr lang="ru-RU" dirty="0"/>
              <a:t>для всех тегов </a:t>
            </a:r>
            <a:r>
              <a:rPr lang="ru-RU" dirty="0" err="1"/>
              <a:t>явля</a:t>
            </a:r>
            <a:r>
              <a:rPr lang="en-US" dirty="0" err="1"/>
              <a:t>ются</a:t>
            </a:r>
            <a:r>
              <a:rPr lang="en-US" dirty="0"/>
              <a:t>: id, class, style, title, </a:t>
            </a:r>
            <a:r>
              <a:rPr lang="en-US" dirty="0" err="1"/>
              <a:t>tabindex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E8A64-2F74-4173-81F3-85D2C623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18" y="3908770"/>
            <a:ext cx="7641163" cy="16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22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32E3-CA86-4CB8-8869-0B54C0B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Правила </a:t>
            </a:r>
            <a:r>
              <a:rPr lang="en-US" b="0" dirty="0"/>
              <a:t>HTML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B206E-A011-40AE-8C0D-C8F49F11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Комментарии </a:t>
            </a:r>
            <a:r>
              <a:rPr lang="ru-RU" dirty="0"/>
              <a:t>в HTML предназначены для того, чтобы скрыть часть кода и записываются так: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223AD-39B9-48C5-8AAE-650A6CC7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65" y="3935829"/>
            <a:ext cx="7303869" cy="11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36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A4652-19E3-4471-805A-C18E23F1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Стили </a:t>
            </a:r>
            <a:r>
              <a:rPr lang="en-US" b="0" dirty="0"/>
              <a:t>CSS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2FE9E-F0E7-44D6-8B8A-32B5D306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435609"/>
            <a:ext cx="8022734" cy="482643"/>
          </a:xfrm>
        </p:spPr>
        <p:txBody>
          <a:bodyPr/>
          <a:lstStyle/>
          <a:p>
            <a:r>
              <a:rPr lang="ru-RU" dirty="0"/>
              <a:t>Добавлять css-форматирование можно 4-мя способами:</a:t>
            </a:r>
            <a:endParaRPr lang="en-US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530FE21B-07C6-4BFE-899D-A74DCCCAE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007486"/>
              </p:ext>
            </p:extLst>
          </p:nvPr>
        </p:nvGraphicFramePr>
        <p:xfrm>
          <a:off x="1952488" y="2317878"/>
          <a:ext cx="7738164" cy="412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6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8687F-FE10-42EF-BA48-E9FA2269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HTML. </a:t>
            </a:r>
            <a:r>
              <a:rPr lang="ru-RU" dirty="0"/>
              <a:t>История создания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8BEB9-E7E1-4784-84EC-ECF00279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 (от англ. HyperText Markup Language — «язык гипертекстовой разметки») — является на данный момент стандартом для документов, передаваемых в Интернете.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F5AD361B-CADB-4D93-BD39-8BED53C2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72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059A3-DDB5-4A4B-A4AB-9951114A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элемента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5E8521-B01A-43BB-95DE-4F4839CF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36" y="2438045"/>
            <a:ext cx="6772527" cy="36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8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134B-975D-4DCC-8AC9-297FFEE1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 </a:t>
            </a:r>
            <a:r>
              <a:rPr lang="en-US" dirty="0"/>
              <a:t>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8BB00-9669-49E9-A945-0428BFDC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Обратите внимание, что комментарии в CSS отличаются от комментариев в HTML и задаются с помощью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95F0A-D562-4AF0-BC57-D9B74FDF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46" y="3867083"/>
            <a:ext cx="9941772" cy="1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824C9-2F29-44A5-8C99-35BCEB8D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группы, или групповой селектор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C9CD-A8EC-40AE-AC24-05E74122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837971" cy="3694176"/>
          </a:xfrm>
        </p:spPr>
        <p:txBody>
          <a:bodyPr/>
          <a:lstStyle/>
          <a:p>
            <a:r>
              <a:rPr lang="ru-RU" dirty="0"/>
              <a:t>Как следует из его названия, селектор группы применяется к группе элементов, классов, id или сочетаниям этих селекторов. В нем все нужные вам селекторы перечисляются через запятую.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EF7139-26AF-40E5-81EA-FA8F9290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8943"/>
            <a:ext cx="5512372" cy="13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18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EAFF9-47A8-4149-8960-D1AEC063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</a:t>
            </a:r>
            <a:r>
              <a:rPr lang="en-US" dirty="0"/>
              <a:t>id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B316B-2C06-4C02-9492-5E8C3A8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 id подразумевает, что на странице для какого-либо одного элемента указан атрибут id — уникальный идентификатор (</a:t>
            </a:r>
            <a:r>
              <a:rPr lang="ru-RU" i="1" dirty="0" err="1"/>
              <a:t>identifier</a:t>
            </a:r>
            <a:r>
              <a:rPr lang="ru-RU" dirty="0"/>
              <a:t>). Значение этого атрибута в кавычках не может повторяться в пределах одной страницы, иначе никакой уникальности не получится. Обозначается селектор id символом решетка # рядом со значением атрибута id нужного элемента.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665AED5C-A96F-4520-BE9C-9CCB8731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12" y="4599764"/>
            <a:ext cx="1344702" cy="170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02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F677C-9F02-4698-9DBF-206EEC1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</a:t>
            </a:r>
            <a:r>
              <a:rPr lang="en-US" dirty="0"/>
              <a:t>id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154C22-5629-4578-96CD-EDA31A986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72" y="2702614"/>
            <a:ext cx="8271656" cy="32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58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2E027-4582-4703-BF84-03F179A0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класса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292F0-8D40-4496-A92D-D513584B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 класса — это №1 по популярности при верстке страницы. Любая реальная страница содержит массу элементов с различными классами в виде </a:t>
            </a:r>
            <a:r>
              <a:rPr lang="ru-RU" dirty="0" err="1"/>
              <a:t>атрибутов.И</a:t>
            </a:r>
            <a:r>
              <a:rPr lang="ru-RU" dirty="0"/>
              <a:t> чаще всего такими элементами являются </a:t>
            </a:r>
            <a:r>
              <a:rPr lang="ru-RU" dirty="0" err="1"/>
              <a:t>div</a:t>
            </a:r>
            <a:r>
              <a:rPr lang="ru-RU" dirty="0"/>
              <a:t>-ы и вложенные в них </a:t>
            </a:r>
            <a:r>
              <a:rPr lang="en-US" dirty="0"/>
              <a:t>span-</a:t>
            </a:r>
            <a:r>
              <a:rPr lang="ru-RU" dirty="0"/>
              <a:t>ы.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670CCE4F-299F-4FBD-8AC7-7890AC38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33" y="4094857"/>
            <a:ext cx="1851597" cy="23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6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0F5DE-38B3-41F4-A45C-3160E653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CSS-</a:t>
            </a:r>
            <a:r>
              <a:rPr lang="ru-RU" b="0" dirty="0"/>
              <a:t>свойства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689FC3-E427-48B2-8B49-8F9AC76B9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627" y="2388669"/>
            <a:ext cx="7459904" cy="40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05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7422E-E67E-4DB2-8694-D666E054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шрифта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CF164B-8979-4CE8-A67F-98C555964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524" y="3591960"/>
            <a:ext cx="9364952" cy="6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8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5119D-5B7F-4E5B-8E56-8AC56B43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Домашнее задание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11CB13-D10E-46CE-9E1C-24B686915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429" y="2478088"/>
            <a:ext cx="711910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5FC2F-CF4A-408E-9B2B-C043F3C6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HTML(Hyper Text Markup Language)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74181-96E7-4631-8509-E5DC8C3B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История языков разметки уходит в 1960-</a:t>
            </a:r>
            <a:r>
              <a:rPr lang="en-US" dirty="0"/>
              <a:t>e </a:t>
            </a:r>
            <a:r>
              <a:rPr lang="ru-RU" dirty="0"/>
              <a:t>годы, когда сотрудники компании </a:t>
            </a:r>
            <a:r>
              <a:rPr lang="en-US" dirty="0"/>
              <a:t>IBM </a:t>
            </a:r>
            <a:r>
              <a:rPr lang="ru-RU" dirty="0"/>
              <a:t>взялись за решение задач переноса документов между различными платформами и операционными системами. Результатом их усилий стал язык </a:t>
            </a:r>
            <a:r>
              <a:rPr lang="en-US" dirty="0"/>
              <a:t>GML</a:t>
            </a:r>
            <a:r>
              <a:rPr lang="ru-RU" dirty="0"/>
              <a:t>(</a:t>
            </a:r>
            <a:r>
              <a:rPr lang="en-US" dirty="0"/>
              <a:t>General Markup Language – </a:t>
            </a:r>
            <a:r>
              <a:rPr lang="ru-RU" dirty="0"/>
              <a:t>общий язык разметки), который предназначался для использования на ЭВМ семейства </a:t>
            </a:r>
            <a:r>
              <a:rPr lang="en-US" dirty="0"/>
              <a:t>IBM.</a:t>
            </a:r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B10C736F-65A5-49B1-A27D-887E3428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98" y="4513149"/>
            <a:ext cx="1304945" cy="165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1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97AFA-B4D0-4654-822B-258CC53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GML</a:t>
            </a:r>
            <a:r>
              <a:rPr lang="ru-RU" dirty="0"/>
              <a:t>(</a:t>
            </a:r>
            <a:r>
              <a:rPr lang="en-US" dirty="0"/>
              <a:t>General Markup Language)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72F2F3-927F-47E7-8669-924F323E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199" y="2579791"/>
            <a:ext cx="9357601" cy="30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5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D566-4498-484B-AEE6-AC01EE7E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GML(Geography Markup Language)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C0A98-75B1-496D-A851-FB03E5AC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1986 г. язык </a:t>
            </a:r>
            <a:r>
              <a:rPr lang="en-US" dirty="0"/>
              <a:t>GML </a:t>
            </a:r>
            <a:r>
              <a:rPr lang="ru-RU" dirty="0"/>
              <a:t>был расширен стандартизацию </a:t>
            </a:r>
            <a:r>
              <a:rPr lang="en-US" dirty="0"/>
              <a:t>ISO – 8879. </a:t>
            </a:r>
            <a:r>
              <a:rPr lang="ru-RU" dirty="0"/>
              <a:t>Этот мощный язык разметки использовался военным ведомством США для оформления технической документации. Однако</a:t>
            </a:r>
            <a:r>
              <a:rPr lang="en-US" dirty="0"/>
              <a:t> GML </a:t>
            </a:r>
            <a:r>
              <a:rPr lang="ru-RU" dirty="0"/>
              <a:t>широко распространения не получил ввиду своей сложности и дороговизны реализации. 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CC1FD3B4-9E93-4780-B8D4-598882E67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385" y="4106954"/>
            <a:ext cx="1732327" cy="22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97281-444D-4A6E-979C-FF6854EF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GML(Geography Markup Language)</a:t>
            </a:r>
          </a:p>
        </p:txBody>
      </p:sp>
      <p:pic>
        <p:nvPicPr>
          <p:cNvPr id="2052" name="Picture 4" descr="Chapter 7 Game Maker Language (GML) - The GameMaker Standard [Book]">
            <a:extLst>
              <a:ext uri="{FF2B5EF4-FFF2-40B4-BE49-F238E27FC236}">
                <a16:creationId xmlns:a16="http://schemas.microsoft.com/office/drawing/2014/main" id="{A8420EE6-67B4-4273-BC37-4A58BC0422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08" y="2471703"/>
            <a:ext cx="6676784" cy="375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2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A8E31-FD4F-4D83-A445-C52985E7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HTML(Hyper Text Markup Language)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C6339-3CB6-47DD-99C1-769E97F4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6875493" cy="3694176"/>
          </a:xfrm>
        </p:spPr>
        <p:txBody>
          <a:bodyPr/>
          <a:lstStyle/>
          <a:p>
            <a:r>
              <a:rPr lang="ru-RU" dirty="0"/>
              <a:t>Первая версия HTML была написана Тимом Бернерсом-Ли в 1993 году.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46D618-5841-49D6-9605-893BA78A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34" y="2478024"/>
            <a:ext cx="2902062" cy="33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79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611BDFEC4A5747AE3422ABE85A7371" ma:contentTypeVersion="4" ma:contentTypeDescription="Создание документа." ma:contentTypeScope="" ma:versionID="967471b0bdb718b2e047c1dc77f5ab94">
  <xsd:schema xmlns:xsd="http://www.w3.org/2001/XMLSchema" xmlns:xs="http://www.w3.org/2001/XMLSchema" xmlns:p="http://schemas.microsoft.com/office/2006/metadata/properties" xmlns:ns3="ea74664d-c4d3-499c-b8f2-8cef02e9efaa" targetNamespace="http://schemas.microsoft.com/office/2006/metadata/properties" ma:root="true" ma:fieldsID="d0285cc75961c5a571a36ab2c94e63ab" ns3:_="">
    <xsd:import namespace="ea74664d-c4d3-499c-b8f2-8cef02e9ef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4664d-c4d3-499c-b8f2-8cef02e9e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7B5D8-6598-49A7-84CA-698103DDE2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6F3251-6344-45FF-A03A-4F39C4EBFD8F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a74664d-c4d3-499c-b8f2-8cef02e9efa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E79993-47CE-46EB-9798-6CB2FCC75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4664d-c4d3-499c-b8f2-8cef02e9e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</TotalTime>
  <Words>1275</Words>
  <Application>Microsoft Office PowerPoint</Application>
  <PresentationFormat>Широкоэкранный</PresentationFormat>
  <Paragraphs>95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Arial</vt:lpstr>
      <vt:lpstr>Calibri</vt:lpstr>
      <vt:lpstr>Neue Haas Grotesk Text Pro</vt:lpstr>
      <vt:lpstr>Theme1</vt:lpstr>
      <vt:lpstr>Презентация PowerPoint</vt:lpstr>
      <vt:lpstr>HTML&amp;CSS</vt:lpstr>
      <vt:lpstr>What is HTML?</vt:lpstr>
      <vt:lpstr>Что такое HTML. История создания</vt:lpstr>
      <vt:lpstr>HTML(Hyper Text Markup Language)</vt:lpstr>
      <vt:lpstr>GML(General Markup Language)</vt:lpstr>
      <vt:lpstr>GML(Geography Markup Language)</vt:lpstr>
      <vt:lpstr>GML(Geography Markup Language)</vt:lpstr>
      <vt:lpstr>HTML(Hyper Text Markup Language)</vt:lpstr>
      <vt:lpstr>HTML(Hyper Text Markup Language)</vt:lpstr>
      <vt:lpstr>HTML версии 1.0</vt:lpstr>
      <vt:lpstr>HTML версии 2.0 И 3.0</vt:lpstr>
      <vt:lpstr>HTML версии 4.0</vt:lpstr>
      <vt:lpstr>HTML версии 4.0</vt:lpstr>
      <vt:lpstr>CSS</vt:lpstr>
      <vt:lpstr>Война браузеров</vt:lpstr>
      <vt:lpstr>Текстовые редакторы</vt:lpstr>
      <vt:lpstr>Структура HTML документа</vt:lpstr>
      <vt:lpstr>Тело документа — тег &lt;body&gt;</vt:lpstr>
      <vt:lpstr>Комментарии в HTML</vt:lpstr>
      <vt:lpstr>Теги заголовков и абзацев</vt:lpstr>
      <vt:lpstr>Что такое блочные элементы?</vt:lpstr>
      <vt:lpstr>Абзацы в HTML</vt:lpstr>
      <vt:lpstr>Несколько слов об атрибутах</vt:lpstr>
      <vt:lpstr>Несколько слов об атрибутах</vt:lpstr>
      <vt:lpstr>Вложенные теги</vt:lpstr>
      <vt:lpstr>Теги div и span</vt:lpstr>
      <vt:lpstr>Теги div и span</vt:lpstr>
      <vt:lpstr>Одиночные теги</vt:lpstr>
      <vt:lpstr>Одиночные теги</vt:lpstr>
      <vt:lpstr>Правила HTML</vt:lpstr>
      <vt:lpstr>Правила HTML</vt:lpstr>
      <vt:lpstr>Правила HTML</vt:lpstr>
      <vt:lpstr>Правила HTML</vt:lpstr>
      <vt:lpstr>Правила HTML</vt:lpstr>
      <vt:lpstr>Правила HTML</vt:lpstr>
      <vt:lpstr>Правила HTML</vt:lpstr>
      <vt:lpstr>Правила HTML</vt:lpstr>
      <vt:lpstr>Стили CSS</vt:lpstr>
      <vt:lpstr>Селектор элемента</vt:lpstr>
      <vt:lpstr>Комментарии в CSS</vt:lpstr>
      <vt:lpstr>Селектор группы, или групповой селектор</vt:lpstr>
      <vt:lpstr>Селектор id</vt:lpstr>
      <vt:lpstr>Селектор id</vt:lpstr>
      <vt:lpstr>Селектор класса</vt:lpstr>
      <vt:lpstr>CSS-свойства</vt:lpstr>
      <vt:lpstr>Свойства шрифта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HTML&amp;CSS</dc:title>
  <dc:creator>Ашуров Абдулла Бахрдир угли</dc:creator>
  <cp:lastModifiedBy>Ашуров Абдулла Бахрдир угли</cp:lastModifiedBy>
  <cp:revision>2</cp:revision>
  <dcterms:created xsi:type="dcterms:W3CDTF">2021-05-22T06:17:03Z</dcterms:created>
  <dcterms:modified xsi:type="dcterms:W3CDTF">2021-05-22T08:10:36Z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0x0101005B611BDFEC4A5747AE3422ABE85A7371</vt:lpwstr>
  </property>
</Properties>
</file>