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D9CAAF-3C9E-4708-85BB-C976F300AB1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F34974-2E3F-47EC-B89B-7D08472D3883}">
      <dgm:prSet phldrT="[Текст]"/>
      <dgm:spPr/>
      <dgm:t>
        <a:bodyPr/>
        <a:lstStyle/>
        <a:p>
          <a:r>
            <a:rPr lang="ru-RU" dirty="0"/>
            <a:t>Добавление элемента в стек</a:t>
          </a:r>
          <a:endParaRPr lang="en-US" dirty="0"/>
        </a:p>
      </dgm:t>
    </dgm:pt>
    <dgm:pt modelId="{F22144CF-3945-4FF4-8FEC-E6C8C5A2E499}" type="parTrans" cxnId="{2D346C33-74F4-4F99-A9FA-CF64953E29E3}">
      <dgm:prSet/>
      <dgm:spPr/>
      <dgm:t>
        <a:bodyPr/>
        <a:lstStyle/>
        <a:p>
          <a:endParaRPr lang="en-US"/>
        </a:p>
      </dgm:t>
    </dgm:pt>
    <dgm:pt modelId="{3818E522-6F29-4C26-B273-3BAC97CFFA26}" type="sibTrans" cxnId="{2D346C33-74F4-4F99-A9FA-CF64953E29E3}">
      <dgm:prSet/>
      <dgm:spPr/>
      <dgm:t>
        <a:bodyPr/>
        <a:lstStyle/>
        <a:p>
          <a:endParaRPr lang="en-US"/>
        </a:p>
      </dgm:t>
    </dgm:pt>
    <dgm:pt modelId="{F481D621-0D9E-469D-9E92-C33321ABA145}">
      <dgm:prSet phldrT="[Текст]"/>
      <dgm:spPr/>
      <dgm:t>
        <a:bodyPr/>
        <a:lstStyle/>
        <a:p>
          <a:r>
            <a:rPr lang="ru-RU" dirty="0"/>
            <a:t>Удаление элемента из стека</a:t>
          </a:r>
          <a:endParaRPr lang="en-US" dirty="0"/>
        </a:p>
      </dgm:t>
    </dgm:pt>
    <dgm:pt modelId="{AB5013BF-533F-496A-9F11-5C084555A36C}" type="parTrans" cxnId="{A07519F8-7FCA-41B6-99F1-6EB56F829641}">
      <dgm:prSet/>
      <dgm:spPr/>
      <dgm:t>
        <a:bodyPr/>
        <a:lstStyle/>
        <a:p>
          <a:endParaRPr lang="en-US"/>
        </a:p>
      </dgm:t>
    </dgm:pt>
    <dgm:pt modelId="{D48CE236-FB5A-41FD-8B9B-329C472F774D}" type="sibTrans" cxnId="{A07519F8-7FCA-41B6-99F1-6EB56F829641}">
      <dgm:prSet/>
      <dgm:spPr/>
      <dgm:t>
        <a:bodyPr/>
        <a:lstStyle/>
        <a:p>
          <a:endParaRPr lang="en-US"/>
        </a:p>
      </dgm:t>
    </dgm:pt>
    <dgm:pt modelId="{F0326B2A-3F0F-4452-AC18-E5563415E11F}">
      <dgm:prSet phldrT="[Текст]"/>
      <dgm:spPr/>
      <dgm:t>
        <a:bodyPr/>
        <a:lstStyle/>
        <a:p>
          <a:r>
            <a:rPr lang="ru-RU" dirty="0"/>
            <a:t>Проверка, пуст ли стек(Стек считается пустым, если указатель вершины совпадает с указателем нижней границы</a:t>
          </a:r>
          <a:endParaRPr lang="en-US" dirty="0"/>
        </a:p>
      </dgm:t>
    </dgm:pt>
    <dgm:pt modelId="{72BCD099-8BEE-4438-A35B-B73C9AD36EA8}" type="sibTrans" cxnId="{4C96466D-C235-4268-AFB2-4051145322DF}">
      <dgm:prSet/>
      <dgm:spPr/>
      <dgm:t>
        <a:bodyPr/>
        <a:lstStyle/>
        <a:p>
          <a:endParaRPr lang="en-US"/>
        </a:p>
      </dgm:t>
    </dgm:pt>
    <dgm:pt modelId="{86012A97-A285-4A2B-A395-FFDD37A8A4E7}" type="parTrans" cxnId="{4C96466D-C235-4268-AFB2-4051145322DF}">
      <dgm:prSet/>
      <dgm:spPr/>
      <dgm:t>
        <a:bodyPr/>
        <a:lstStyle/>
        <a:p>
          <a:endParaRPr lang="en-US"/>
        </a:p>
      </dgm:t>
    </dgm:pt>
    <dgm:pt modelId="{5C3820CD-7E49-46F1-8B45-9B47A71A56D3}">
      <dgm:prSet/>
      <dgm:spPr/>
      <dgm:t>
        <a:bodyPr/>
        <a:lstStyle/>
        <a:p>
          <a:r>
            <a:rPr lang="ru-RU" dirty="0"/>
            <a:t>Просмотр элемента в вершине стека без удаления</a:t>
          </a:r>
          <a:endParaRPr lang="en-US" dirty="0"/>
        </a:p>
      </dgm:t>
    </dgm:pt>
    <dgm:pt modelId="{11C3694A-653D-427D-9FDA-BD0057F80897}" type="parTrans" cxnId="{3BE1B6B9-023F-4357-842B-3FF7DC343943}">
      <dgm:prSet/>
      <dgm:spPr/>
      <dgm:t>
        <a:bodyPr/>
        <a:lstStyle/>
        <a:p>
          <a:endParaRPr lang="en-US"/>
        </a:p>
      </dgm:t>
    </dgm:pt>
    <dgm:pt modelId="{23C532C7-C3AF-4617-9367-28CEF183D110}" type="sibTrans" cxnId="{3BE1B6B9-023F-4357-842B-3FF7DC343943}">
      <dgm:prSet/>
      <dgm:spPr/>
      <dgm:t>
        <a:bodyPr/>
        <a:lstStyle/>
        <a:p>
          <a:endParaRPr lang="en-US"/>
        </a:p>
      </dgm:t>
    </dgm:pt>
    <dgm:pt modelId="{5ADDFC4B-A521-45B4-933F-E33A77A13E63}" type="pres">
      <dgm:prSet presAssocID="{BFD9CAAF-3C9E-4708-85BB-C976F300AB11}" presName="Name0" presStyleCnt="0">
        <dgm:presLayoutVars>
          <dgm:chMax val="7"/>
          <dgm:chPref val="7"/>
          <dgm:dir/>
        </dgm:presLayoutVars>
      </dgm:prSet>
      <dgm:spPr/>
    </dgm:pt>
    <dgm:pt modelId="{26267937-BD25-404B-8E57-413C45B3153B}" type="pres">
      <dgm:prSet presAssocID="{BFD9CAAF-3C9E-4708-85BB-C976F300AB11}" presName="Name1" presStyleCnt="0"/>
      <dgm:spPr/>
    </dgm:pt>
    <dgm:pt modelId="{1006AAE8-BF59-47F4-BD76-45A73E51801D}" type="pres">
      <dgm:prSet presAssocID="{BFD9CAAF-3C9E-4708-85BB-C976F300AB11}" presName="cycle" presStyleCnt="0"/>
      <dgm:spPr/>
    </dgm:pt>
    <dgm:pt modelId="{DB52CA7B-E27A-4F61-951B-3EC9221B6A7A}" type="pres">
      <dgm:prSet presAssocID="{BFD9CAAF-3C9E-4708-85BB-C976F300AB11}" presName="srcNode" presStyleLbl="node1" presStyleIdx="0" presStyleCnt="4"/>
      <dgm:spPr/>
    </dgm:pt>
    <dgm:pt modelId="{1098C233-322A-4299-A1A1-114073104097}" type="pres">
      <dgm:prSet presAssocID="{BFD9CAAF-3C9E-4708-85BB-C976F300AB11}" presName="conn" presStyleLbl="parChTrans1D2" presStyleIdx="0" presStyleCnt="1"/>
      <dgm:spPr/>
    </dgm:pt>
    <dgm:pt modelId="{E19888A6-4329-418E-AD74-012D75A97293}" type="pres">
      <dgm:prSet presAssocID="{BFD9CAAF-3C9E-4708-85BB-C976F300AB11}" presName="extraNode" presStyleLbl="node1" presStyleIdx="0" presStyleCnt="4"/>
      <dgm:spPr/>
    </dgm:pt>
    <dgm:pt modelId="{2A71DA1E-9DEC-4FB7-98F1-D6CC48BC5729}" type="pres">
      <dgm:prSet presAssocID="{BFD9CAAF-3C9E-4708-85BB-C976F300AB11}" presName="dstNode" presStyleLbl="node1" presStyleIdx="0" presStyleCnt="4"/>
      <dgm:spPr/>
    </dgm:pt>
    <dgm:pt modelId="{0733AC45-A2A3-475B-A0D9-0CBFBB0E55CF}" type="pres">
      <dgm:prSet presAssocID="{90F34974-2E3F-47EC-B89B-7D08472D3883}" presName="text_1" presStyleLbl="node1" presStyleIdx="0" presStyleCnt="4">
        <dgm:presLayoutVars>
          <dgm:bulletEnabled val="1"/>
        </dgm:presLayoutVars>
      </dgm:prSet>
      <dgm:spPr/>
    </dgm:pt>
    <dgm:pt modelId="{08CEE949-9142-49EF-8B88-7AAE27DF52BC}" type="pres">
      <dgm:prSet presAssocID="{90F34974-2E3F-47EC-B89B-7D08472D3883}" presName="accent_1" presStyleCnt="0"/>
      <dgm:spPr/>
    </dgm:pt>
    <dgm:pt modelId="{EF40B579-F4BF-4E0A-A665-88A7CD0CAE9B}" type="pres">
      <dgm:prSet presAssocID="{90F34974-2E3F-47EC-B89B-7D08472D3883}" presName="accentRepeatNode" presStyleLbl="solidFgAcc1" presStyleIdx="0" presStyleCnt="4"/>
      <dgm:spPr/>
    </dgm:pt>
    <dgm:pt modelId="{E97F1925-7079-41A4-9C04-0A443AD7E959}" type="pres">
      <dgm:prSet presAssocID="{F481D621-0D9E-469D-9E92-C33321ABA145}" presName="text_2" presStyleLbl="node1" presStyleIdx="1" presStyleCnt="4">
        <dgm:presLayoutVars>
          <dgm:bulletEnabled val="1"/>
        </dgm:presLayoutVars>
      </dgm:prSet>
      <dgm:spPr/>
    </dgm:pt>
    <dgm:pt modelId="{0F546C9E-188A-484C-85AC-6ADDF6BE187E}" type="pres">
      <dgm:prSet presAssocID="{F481D621-0D9E-469D-9E92-C33321ABA145}" presName="accent_2" presStyleCnt="0"/>
      <dgm:spPr/>
    </dgm:pt>
    <dgm:pt modelId="{E388CF66-0C22-45CB-9524-5FED615003A7}" type="pres">
      <dgm:prSet presAssocID="{F481D621-0D9E-469D-9E92-C33321ABA145}" presName="accentRepeatNode" presStyleLbl="solidFgAcc1" presStyleIdx="1" presStyleCnt="4"/>
      <dgm:spPr/>
    </dgm:pt>
    <dgm:pt modelId="{02BF33C0-BD1A-4A70-A53D-5D2B23289CF7}" type="pres">
      <dgm:prSet presAssocID="{F0326B2A-3F0F-4452-AC18-E5563415E11F}" presName="text_3" presStyleLbl="node1" presStyleIdx="2" presStyleCnt="4">
        <dgm:presLayoutVars>
          <dgm:bulletEnabled val="1"/>
        </dgm:presLayoutVars>
      </dgm:prSet>
      <dgm:spPr/>
    </dgm:pt>
    <dgm:pt modelId="{977D18B2-2FB0-4329-9D58-A4CE71C15BB8}" type="pres">
      <dgm:prSet presAssocID="{F0326B2A-3F0F-4452-AC18-E5563415E11F}" presName="accent_3" presStyleCnt="0"/>
      <dgm:spPr/>
    </dgm:pt>
    <dgm:pt modelId="{164CEE01-91CE-4CDE-BB01-69BD4BBD57DE}" type="pres">
      <dgm:prSet presAssocID="{F0326B2A-3F0F-4452-AC18-E5563415E11F}" presName="accentRepeatNode" presStyleLbl="solidFgAcc1" presStyleIdx="2" presStyleCnt="4"/>
      <dgm:spPr/>
    </dgm:pt>
    <dgm:pt modelId="{76D31218-CA73-4391-B0B6-7BFA23FA82F8}" type="pres">
      <dgm:prSet presAssocID="{5C3820CD-7E49-46F1-8B45-9B47A71A56D3}" presName="text_4" presStyleLbl="node1" presStyleIdx="3" presStyleCnt="4">
        <dgm:presLayoutVars>
          <dgm:bulletEnabled val="1"/>
        </dgm:presLayoutVars>
      </dgm:prSet>
      <dgm:spPr/>
    </dgm:pt>
    <dgm:pt modelId="{1C2166CC-08CE-4808-9933-AA604A98E288}" type="pres">
      <dgm:prSet presAssocID="{5C3820CD-7E49-46F1-8B45-9B47A71A56D3}" presName="accent_4" presStyleCnt="0"/>
      <dgm:spPr/>
    </dgm:pt>
    <dgm:pt modelId="{912B32D0-7A44-48D0-AF07-4A259BBDE78F}" type="pres">
      <dgm:prSet presAssocID="{5C3820CD-7E49-46F1-8B45-9B47A71A56D3}" presName="accentRepeatNode" presStyleLbl="solidFgAcc1" presStyleIdx="3" presStyleCnt="4"/>
      <dgm:spPr/>
    </dgm:pt>
  </dgm:ptLst>
  <dgm:cxnLst>
    <dgm:cxn modelId="{252E8C1E-5F7F-4F16-B2D2-884C2309BBB8}" type="presOf" srcId="{F0326B2A-3F0F-4452-AC18-E5563415E11F}" destId="{02BF33C0-BD1A-4A70-A53D-5D2B23289CF7}" srcOrd="0" destOrd="0" presId="urn:microsoft.com/office/officeart/2008/layout/VerticalCurvedList"/>
    <dgm:cxn modelId="{DB745126-11D0-4F7A-91E9-BC9818FA8024}" type="presOf" srcId="{5C3820CD-7E49-46F1-8B45-9B47A71A56D3}" destId="{76D31218-CA73-4391-B0B6-7BFA23FA82F8}" srcOrd="0" destOrd="0" presId="urn:microsoft.com/office/officeart/2008/layout/VerticalCurvedList"/>
    <dgm:cxn modelId="{53EFC82E-C0C2-459D-BCE1-C102099B2B14}" type="presOf" srcId="{F481D621-0D9E-469D-9E92-C33321ABA145}" destId="{E97F1925-7079-41A4-9C04-0A443AD7E959}" srcOrd="0" destOrd="0" presId="urn:microsoft.com/office/officeart/2008/layout/VerticalCurvedList"/>
    <dgm:cxn modelId="{2D346C33-74F4-4F99-A9FA-CF64953E29E3}" srcId="{BFD9CAAF-3C9E-4708-85BB-C976F300AB11}" destId="{90F34974-2E3F-47EC-B89B-7D08472D3883}" srcOrd="0" destOrd="0" parTransId="{F22144CF-3945-4FF4-8FEC-E6C8C5A2E499}" sibTransId="{3818E522-6F29-4C26-B273-3BAC97CFFA26}"/>
    <dgm:cxn modelId="{4C96466D-C235-4268-AFB2-4051145322DF}" srcId="{BFD9CAAF-3C9E-4708-85BB-C976F300AB11}" destId="{F0326B2A-3F0F-4452-AC18-E5563415E11F}" srcOrd="2" destOrd="0" parTransId="{86012A97-A285-4A2B-A395-FFDD37A8A4E7}" sibTransId="{72BCD099-8BEE-4438-A35B-B73C9AD36EA8}"/>
    <dgm:cxn modelId="{D1FE5A8F-7218-4C1F-A7AC-F4881FEC507E}" type="presOf" srcId="{90F34974-2E3F-47EC-B89B-7D08472D3883}" destId="{0733AC45-A2A3-475B-A0D9-0CBFBB0E55CF}" srcOrd="0" destOrd="0" presId="urn:microsoft.com/office/officeart/2008/layout/VerticalCurvedList"/>
    <dgm:cxn modelId="{3BE1B6B9-023F-4357-842B-3FF7DC343943}" srcId="{BFD9CAAF-3C9E-4708-85BB-C976F300AB11}" destId="{5C3820CD-7E49-46F1-8B45-9B47A71A56D3}" srcOrd="3" destOrd="0" parTransId="{11C3694A-653D-427D-9FDA-BD0057F80897}" sibTransId="{23C532C7-C3AF-4617-9367-28CEF183D110}"/>
    <dgm:cxn modelId="{F61D39C8-2998-4EA2-A494-972796A5B3DD}" type="presOf" srcId="{BFD9CAAF-3C9E-4708-85BB-C976F300AB11}" destId="{5ADDFC4B-A521-45B4-933F-E33A77A13E63}" srcOrd="0" destOrd="0" presId="urn:microsoft.com/office/officeart/2008/layout/VerticalCurvedList"/>
    <dgm:cxn modelId="{74B3FDD5-817E-432D-8800-E656ECB5E35D}" type="presOf" srcId="{3818E522-6F29-4C26-B273-3BAC97CFFA26}" destId="{1098C233-322A-4299-A1A1-114073104097}" srcOrd="0" destOrd="0" presId="urn:microsoft.com/office/officeart/2008/layout/VerticalCurvedList"/>
    <dgm:cxn modelId="{A07519F8-7FCA-41B6-99F1-6EB56F829641}" srcId="{BFD9CAAF-3C9E-4708-85BB-C976F300AB11}" destId="{F481D621-0D9E-469D-9E92-C33321ABA145}" srcOrd="1" destOrd="0" parTransId="{AB5013BF-533F-496A-9F11-5C084555A36C}" sibTransId="{D48CE236-FB5A-41FD-8B9B-329C472F774D}"/>
    <dgm:cxn modelId="{354E0657-2330-429A-A7BC-0D72575BE343}" type="presParOf" srcId="{5ADDFC4B-A521-45B4-933F-E33A77A13E63}" destId="{26267937-BD25-404B-8E57-413C45B3153B}" srcOrd="0" destOrd="0" presId="urn:microsoft.com/office/officeart/2008/layout/VerticalCurvedList"/>
    <dgm:cxn modelId="{7676DB7B-1010-492F-9D83-E3AFB22D450B}" type="presParOf" srcId="{26267937-BD25-404B-8E57-413C45B3153B}" destId="{1006AAE8-BF59-47F4-BD76-45A73E51801D}" srcOrd="0" destOrd="0" presId="urn:microsoft.com/office/officeart/2008/layout/VerticalCurvedList"/>
    <dgm:cxn modelId="{9D46339B-C408-4230-A6F8-25ED6BF8201D}" type="presParOf" srcId="{1006AAE8-BF59-47F4-BD76-45A73E51801D}" destId="{DB52CA7B-E27A-4F61-951B-3EC9221B6A7A}" srcOrd="0" destOrd="0" presId="urn:microsoft.com/office/officeart/2008/layout/VerticalCurvedList"/>
    <dgm:cxn modelId="{592A5D1F-44E9-4F03-8AC2-B3880DD78CAB}" type="presParOf" srcId="{1006AAE8-BF59-47F4-BD76-45A73E51801D}" destId="{1098C233-322A-4299-A1A1-114073104097}" srcOrd="1" destOrd="0" presId="urn:microsoft.com/office/officeart/2008/layout/VerticalCurvedList"/>
    <dgm:cxn modelId="{A5538281-C798-45B7-A934-D5A523AC90C5}" type="presParOf" srcId="{1006AAE8-BF59-47F4-BD76-45A73E51801D}" destId="{E19888A6-4329-418E-AD74-012D75A97293}" srcOrd="2" destOrd="0" presId="urn:microsoft.com/office/officeart/2008/layout/VerticalCurvedList"/>
    <dgm:cxn modelId="{28BE184F-DF53-459A-95DD-1624E22FD210}" type="presParOf" srcId="{1006AAE8-BF59-47F4-BD76-45A73E51801D}" destId="{2A71DA1E-9DEC-4FB7-98F1-D6CC48BC5729}" srcOrd="3" destOrd="0" presId="urn:microsoft.com/office/officeart/2008/layout/VerticalCurvedList"/>
    <dgm:cxn modelId="{1D20C6D4-3DDF-427D-9AF6-1CED192E8E48}" type="presParOf" srcId="{26267937-BD25-404B-8E57-413C45B3153B}" destId="{0733AC45-A2A3-475B-A0D9-0CBFBB0E55CF}" srcOrd="1" destOrd="0" presId="urn:microsoft.com/office/officeart/2008/layout/VerticalCurvedList"/>
    <dgm:cxn modelId="{DE45CDFC-BA3E-46D2-A01B-976B076C4B8B}" type="presParOf" srcId="{26267937-BD25-404B-8E57-413C45B3153B}" destId="{08CEE949-9142-49EF-8B88-7AAE27DF52BC}" srcOrd="2" destOrd="0" presId="urn:microsoft.com/office/officeart/2008/layout/VerticalCurvedList"/>
    <dgm:cxn modelId="{20144641-1968-4337-99FB-B7F850A5DD44}" type="presParOf" srcId="{08CEE949-9142-49EF-8B88-7AAE27DF52BC}" destId="{EF40B579-F4BF-4E0A-A665-88A7CD0CAE9B}" srcOrd="0" destOrd="0" presId="urn:microsoft.com/office/officeart/2008/layout/VerticalCurvedList"/>
    <dgm:cxn modelId="{A1AC13B9-8C42-4514-BD06-4E2CB140DD8A}" type="presParOf" srcId="{26267937-BD25-404B-8E57-413C45B3153B}" destId="{E97F1925-7079-41A4-9C04-0A443AD7E959}" srcOrd="3" destOrd="0" presId="urn:microsoft.com/office/officeart/2008/layout/VerticalCurvedList"/>
    <dgm:cxn modelId="{4E39D8B5-231A-4AEF-B930-F0C26EE7AC39}" type="presParOf" srcId="{26267937-BD25-404B-8E57-413C45B3153B}" destId="{0F546C9E-188A-484C-85AC-6ADDF6BE187E}" srcOrd="4" destOrd="0" presId="urn:microsoft.com/office/officeart/2008/layout/VerticalCurvedList"/>
    <dgm:cxn modelId="{BF33E0A9-05D4-4F8C-A072-D4E8FCB35CF9}" type="presParOf" srcId="{0F546C9E-188A-484C-85AC-6ADDF6BE187E}" destId="{E388CF66-0C22-45CB-9524-5FED615003A7}" srcOrd="0" destOrd="0" presId="urn:microsoft.com/office/officeart/2008/layout/VerticalCurvedList"/>
    <dgm:cxn modelId="{5C6471AE-85FE-49A7-85BF-BFCCB5820A0B}" type="presParOf" srcId="{26267937-BD25-404B-8E57-413C45B3153B}" destId="{02BF33C0-BD1A-4A70-A53D-5D2B23289CF7}" srcOrd="5" destOrd="0" presId="urn:microsoft.com/office/officeart/2008/layout/VerticalCurvedList"/>
    <dgm:cxn modelId="{FDC38A05-DE16-4F90-94F4-F0B6B43A0CB3}" type="presParOf" srcId="{26267937-BD25-404B-8E57-413C45B3153B}" destId="{977D18B2-2FB0-4329-9D58-A4CE71C15BB8}" srcOrd="6" destOrd="0" presId="urn:microsoft.com/office/officeart/2008/layout/VerticalCurvedList"/>
    <dgm:cxn modelId="{52BF7A93-817A-4482-BD01-5B3BD6E9F745}" type="presParOf" srcId="{977D18B2-2FB0-4329-9D58-A4CE71C15BB8}" destId="{164CEE01-91CE-4CDE-BB01-69BD4BBD57DE}" srcOrd="0" destOrd="0" presId="urn:microsoft.com/office/officeart/2008/layout/VerticalCurvedList"/>
    <dgm:cxn modelId="{C8AF2BA2-12D1-4ADE-B922-9B313328BD12}" type="presParOf" srcId="{26267937-BD25-404B-8E57-413C45B3153B}" destId="{76D31218-CA73-4391-B0B6-7BFA23FA82F8}" srcOrd="7" destOrd="0" presId="urn:microsoft.com/office/officeart/2008/layout/VerticalCurvedList"/>
    <dgm:cxn modelId="{A8C73E54-C6C8-4FC3-B25C-979E0B7CBADE}" type="presParOf" srcId="{26267937-BD25-404B-8E57-413C45B3153B}" destId="{1C2166CC-08CE-4808-9933-AA604A98E288}" srcOrd="8" destOrd="0" presId="urn:microsoft.com/office/officeart/2008/layout/VerticalCurvedList"/>
    <dgm:cxn modelId="{20003CD9-7A92-4A49-9B7C-9C0F14376C65}" type="presParOf" srcId="{1C2166CC-08CE-4808-9933-AA604A98E288}" destId="{912B32D0-7A44-48D0-AF07-4A259BBDE78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D73006-DE08-4D37-B16C-6D96204FC3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F14261-135A-4B22-BB38-F314F5DF6639}">
      <dgm:prSet phldrT="[Текст]"/>
      <dgm:spPr/>
      <dgm:t>
        <a:bodyPr/>
        <a:lstStyle/>
        <a:p>
          <a:r>
            <a:rPr lang="ru-RU" dirty="0"/>
            <a:t>Очередь с приоритетным включением</a:t>
          </a:r>
          <a:endParaRPr lang="en-US" dirty="0"/>
        </a:p>
      </dgm:t>
    </dgm:pt>
    <dgm:pt modelId="{68284ED7-287D-4198-8C4E-928BECB9E23C}" type="parTrans" cxnId="{144F9DE5-5480-446C-8839-577FB7146EF3}">
      <dgm:prSet/>
      <dgm:spPr/>
      <dgm:t>
        <a:bodyPr/>
        <a:lstStyle/>
        <a:p>
          <a:endParaRPr lang="en-US"/>
        </a:p>
      </dgm:t>
    </dgm:pt>
    <dgm:pt modelId="{4800A540-8461-4817-9966-96AAA07FBD9A}" type="sibTrans" cxnId="{144F9DE5-5480-446C-8839-577FB7146EF3}">
      <dgm:prSet/>
      <dgm:spPr/>
      <dgm:t>
        <a:bodyPr/>
        <a:lstStyle/>
        <a:p>
          <a:endParaRPr lang="en-US"/>
        </a:p>
      </dgm:t>
    </dgm:pt>
    <dgm:pt modelId="{FB75D649-6D63-4CD5-BB62-0A077BCEC67A}">
      <dgm:prSet phldrT="[Текст]"/>
      <dgm:spPr/>
      <dgm:t>
        <a:bodyPr/>
        <a:lstStyle/>
        <a:p>
          <a:r>
            <a:rPr lang="ru-RU" dirty="0"/>
            <a:t>Последовательность элементов очереди является строго упорядоченной.</a:t>
          </a:r>
          <a:endParaRPr lang="en-US" dirty="0"/>
        </a:p>
      </dgm:t>
    </dgm:pt>
    <dgm:pt modelId="{7B849D1E-FAD3-474D-9EC2-0E03FBA38337}" type="parTrans" cxnId="{9A6B7977-A848-4661-894D-E5D83B4B3962}">
      <dgm:prSet/>
      <dgm:spPr/>
      <dgm:t>
        <a:bodyPr/>
        <a:lstStyle/>
        <a:p>
          <a:endParaRPr lang="en-US"/>
        </a:p>
      </dgm:t>
    </dgm:pt>
    <dgm:pt modelId="{54F6F5A8-C2C5-4E4B-A619-9D2CCAC4BB34}" type="sibTrans" cxnId="{9A6B7977-A848-4661-894D-E5D83B4B3962}">
      <dgm:prSet/>
      <dgm:spPr/>
      <dgm:t>
        <a:bodyPr/>
        <a:lstStyle/>
        <a:p>
          <a:endParaRPr lang="en-US"/>
        </a:p>
      </dgm:t>
    </dgm:pt>
    <dgm:pt modelId="{DE64BF62-C630-4733-8A08-C8E260210341}">
      <dgm:prSet phldrT="[Текст]"/>
      <dgm:spPr/>
      <dgm:t>
        <a:bodyPr/>
        <a:lstStyle/>
        <a:p>
          <a:r>
            <a:rPr lang="ru-RU" dirty="0"/>
            <a:t>Очереди с приоритетным исключением</a:t>
          </a:r>
          <a:endParaRPr lang="en-US" dirty="0"/>
        </a:p>
      </dgm:t>
    </dgm:pt>
    <dgm:pt modelId="{4CA632D0-00BB-428B-AB9C-96CAA8A9AA88}" type="parTrans" cxnId="{E3CEB9DD-8FF2-4B3A-B973-3F304AAB000C}">
      <dgm:prSet/>
      <dgm:spPr/>
      <dgm:t>
        <a:bodyPr/>
        <a:lstStyle/>
        <a:p>
          <a:endParaRPr lang="en-US"/>
        </a:p>
      </dgm:t>
    </dgm:pt>
    <dgm:pt modelId="{C638F06A-E986-4B8E-BDA2-6D8C9E00A195}" type="sibTrans" cxnId="{E3CEB9DD-8FF2-4B3A-B973-3F304AAB000C}">
      <dgm:prSet/>
      <dgm:spPr/>
      <dgm:t>
        <a:bodyPr/>
        <a:lstStyle/>
        <a:p>
          <a:endParaRPr lang="en-US"/>
        </a:p>
      </dgm:t>
    </dgm:pt>
    <dgm:pt modelId="{ED232157-6123-4470-8418-48BB8257A156}">
      <dgm:prSet phldrT="[Текст]"/>
      <dgm:spPr/>
      <dgm:t>
        <a:bodyPr/>
        <a:lstStyle/>
        <a:p>
          <a:r>
            <a:rPr lang="ru-RU" dirty="0"/>
            <a:t>Элемент в конец очереди, а при извлечении осуществляется самого приоритетного элемента, который впоследствии удаляется из очереди.</a:t>
          </a:r>
          <a:endParaRPr lang="en-US" dirty="0"/>
        </a:p>
      </dgm:t>
    </dgm:pt>
    <dgm:pt modelId="{5AF35679-04E4-4CA6-933E-8D8F43472EE4}" type="parTrans" cxnId="{5E515FA3-6BEB-4B32-8B2F-BBC3ACA4C346}">
      <dgm:prSet/>
      <dgm:spPr/>
      <dgm:t>
        <a:bodyPr/>
        <a:lstStyle/>
        <a:p>
          <a:endParaRPr lang="en-US"/>
        </a:p>
      </dgm:t>
    </dgm:pt>
    <dgm:pt modelId="{70A619D3-7D8D-46D4-B28E-A4AC831D947D}" type="sibTrans" cxnId="{5E515FA3-6BEB-4B32-8B2F-BBC3ACA4C346}">
      <dgm:prSet/>
      <dgm:spPr/>
      <dgm:t>
        <a:bodyPr/>
        <a:lstStyle/>
        <a:p>
          <a:endParaRPr lang="en-US"/>
        </a:p>
      </dgm:t>
    </dgm:pt>
    <dgm:pt modelId="{240F3A5D-5B0D-42DE-A480-56FFB893C7DD}" type="pres">
      <dgm:prSet presAssocID="{19D73006-DE08-4D37-B16C-6D96204FC3FD}" presName="linear" presStyleCnt="0">
        <dgm:presLayoutVars>
          <dgm:animLvl val="lvl"/>
          <dgm:resizeHandles val="exact"/>
        </dgm:presLayoutVars>
      </dgm:prSet>
      <dgm:spPr/>
    </dgm:pt>
    <dgm:pt modelId="{FEE1B554-4742-4B33-B250-53680241ABC5}" type="pres">
      <dgm:prSet presAssocID="{92F14261-135A-4B22-BB38-F314F5DF6639}" presName="parentText" presStyleLbl="node1" presStyleIdx="0" presStyleCnt="2" custLinFactNeighborX="-2" custLinFactNeighborY="3415">
        <dgm:presLayoutVars>
          <dgm:chMax val="0"/>
          <dgm:bulletEnabled val="1"/>
        </dgm:presLayoutVars>
      </dgm:prSet>
      <dgm:spPr/>
    </dgm:pt>
    <dgm:pt modelId="{472E9C0E-24A6-4F61-8C9D-A374CD9EA78F}" type="pres">
      <dgm:prSet presAssocID="{92F14261-135A-4B22-BB38-F314F5DF6639}" presName="childText" presStyleLbl="revTx" presStyleIdx="0" presStyleCnt="2">
        <dgm:presLayoutVars>
          <dgm:bulletEnabled val="1"/>
        </dgm:presLayoutVars>
      </dgm:prSet>
      <dgm:spPr/>
    </dgm:pt>
    <dgm:pt modelId="{575CAD73-F334-481B-9844-7D39F6575266}" type="pres">
      <dgm:prSet presAssocID="{DE64BF62-C630-4733-8A08-C8E26021034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FDDDEA4-D0DF-4FD9-A482-681B26D816E4}" type="pres">
      <dgm:prSet presAssocID="{DE64BF62-C630-4733-8A08-C8E26021034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E60F43D-7369-4F05-A8FD-DB9165DAEB02}" type="presOf" srcId="{DE64BF62-C630-4733-8A08-C8E260210341}" destId="{575CAD73-F334-481B-9844-7D39F6575266}" srcOrd="0" destOrd="0" presId="urn:microsoft.com/office/officeart/2005/8/layout/vList2"/>
    <dgm:cxn modelId="{9A6B7977-A848-4661-894D-E5D83B4B3962}" srcId="{92F14261-135A-4B22-BB38-F314F5DF6639}" destId="{FB75D649-6D63-4CD5-BB62-0A077BCEC67A}" srcOrd="0" destOrd="0" parTransId="{7B849D1E-FAD3-474D-9EC2-0E03FBA38337}" sibTransId="{54F6F5A8-C2C5-4E4B-A619-9D2CCAC4BB34}"/>
    <dgm:cxn modelId="{8C0A4D81-A3CA-4F33-88A9-159FC9C01054}" type="presOf" srcId="{19D73006-DE08-4D37-B16C-6D96204FC3FD}" destId="{240F3A5D-5B0D-42DE-A480-56FFB893C7DD}" srcOrd="0" destOrd="0" presId="urn:microsoft.com/office/officeart/2005/8/layout/vList2"/>
    <dgm:cxn modelId="{1C027B95-5D55-408A-BE88-A3AE791A2CEC}" type="presOf" srcId="{92F14261-135A-4B22-BB38-F314F5DF6639}" destId="{FEE1B554-4742-4B33-B250-53680241ABC5}" srcOrd="0" destOrd="0" presId="urn:microsoft.com/office/officeart/2005/8/layout/vList2"/>
    <dgm:cxn modelId="{5E515FA3-6BEB-4B32-8B2F-BBC3ACA4C346}" srcId="{DE64BF62-C630-4733-8A08-C8E260210341}" destId="{ED232157-6123-4470-8418-48BB8257A156}" srcOrd="0" destOrd="0" parTransId="{5AF35679-04E4-4CA6-933E-8D8F43472EE4}" sibTransId="{70A619D3-7D8D-46D4-B28E-A4AC831D947D}"/>
    <dgm:cxn modelId="{1AB1B3B0-6805-4855-BF17-C7EECF2B5C4B}" type="presOf" srcId="{ED232157-6123-4470-8418-48BB8257A156}" destId="{8FDDDEA4-D0DF-4FD9-A482-681B26D816E4}" srcOrd="0" destOrd="0" presId="urn:microsoft.com/office/officeart/2005/8/layout/vList2"/>
    <dgm:cxn modelId="{BD4649C5-F4CA-46DA-91F4-DFEAE7896515}" type="presOf" srcId="{FB75D649-6D63-4CD5-BB62-0A077BCEC67A}" destId="{472E9C0E-24A6-4F61-8C9D-A374CD9EA78F}" srcOrd="0" destOrd="0" presId="urn:microsoft.com/office/officeart/2005/8/layout/vList2"/>
    <dgm:cxn modelId="{E3CEB9DD-8FF2-4B3A-B973-3F304AAB000C}" srcId="{19D73006-DE08-4D37-B16C-6D96204FC3FD}" destId="{DE64BF62-C630-4733-8A08-C8E260210341}" srcOrd="1" destOrd="0" parTransId="{4CA632D0-00BB-428B-AB9C-96CAA8A9AA88}" sibTransId="{C638F06A-E986-4B8E-BDA2-6D8C9E00A195}"/>
    <dgm:cxn modelId="{144F9DE5-5480-446C-8839-577FB7146EF3}" srcId="{19D73006-DE08-4D37-B16C-6D96204FC3FD}" destId="{92F14261-135A-4B22-BB38-F314F5DF6639}" srcOrd="0" destOrd="0" parTransId="{68284ED7-287D-4198-8C4E-928BECB9E23C}" sibTransId="{4800A540-8461-4817-9966-96AAA07FBD9A}"/>
    <dgm:cxn modelId="{1D06BEAB-A308-4807-8EFD-CB3B588C6C88}" type="presParOf" srcId="{240F3A5D-5B0D-42DE-A480-56FFB893C7DD}" destId="{FEE1B554-4742-4B33-B250-53680241ABC5}" srcOrd="0" destOrd="0" presId="urn:microsoft.com/office/officeart/2005/8/layout/vList2"/>
    <dgm:cxn modelId="{2F12D942-45E2-4BBE-BD64-6710D1031B90}" type="presParOf" srcId="{240F3A5D-5B0D-42DE-A480-56FFB893C7DD}" destId="{472E9C0E-24A6-4F61-8C9D-A374CD9EA78F}" srcOrd="1" destOrd="0" presId="urn:microsoft.com/office/officeart/2005/8/layout/vList2"/>
    <dgm:cxn modelId="{3A4A6EC8-717D-4D38-94D4-9ECE4F2E3D54}" type="presParOf" srcId="{240F3A5D-5B0D-42DE-A480-56FFB893C7DD}" destId="{575CAD73-F334-481B-9844-7D39F6575266}" srcOrd="2" destOrd="0" presId="urn:microsoft.com/office/officeart/2005/8/layout/vList2"/>
    <dgm:cxn modelId="{501A756D-CBBB-492E-91D6-2C6534996F2D}" type="presParOf" srcId="{240F3A5D-5B0D-42DE-A480-56FFB893C7DD}" destId="{8FDDDEA4-D0DF-4FD9-A482-681B26D816E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8C233-322A-4299-A1A1-114073104097}">
      <dsp:nvSpPr>
        <dsp:cNvPr id="0" name=""/>
        <dsp:cNvSpPr/>
      </dsp:nvSpPr>
      <dsp:spPr>
        <a:xfrm>
          <a:off x="-4802679" y="-736081"/>
          <a:ext cx="5720313" cy="5720313"/>
        </a:xfrm>
        <a:prstGeom prst="blockArc">
          <a:avLst>
            <a:gd name="adj1" fmla="val 18900000"/>
            <a:gd name="adj2" fmla="val 2700000"/>
            <a:gd name="adj3" fmla="val 37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3AC45-A2A3-475B-A0D9-0CBFBB0E55CF}">
      <dsp:nvSpPr>
        <dsp:cNvPr id="0" name=""/>
        <dsp:cNvSpPr/>
      </dsp:nvSpPr>
      <dsp:spPr>
        <a:xfrm>
          <a:off x="480570" y="326597"/>
          <a:ext cx="10215058" cy="653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744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Добавление элемента в стек</a:t>
          </a:r>
          <a:endParaRPr lang="en-US" sz="1900" kern="1200" dirty="0"/>
        </a:p>
      </dsp:txBody>
      <dsp:txXfrm>
        <a:off x="480570" y="326597"/>
        <a:ext cx="10215058" cy="653535"/>
      </dsp:txXfrm>
    </dsp:sp>
    <dsp:sp modelId="{EF40B579-F4BF-4E0A-A665-88A7CD0CAE9B}">
      <dsp:nvSpPr>
        <dsp:cNvPr id="0" name=""/>
        <dsp:cNvSpPr/>
      </dsp:nvSpPr>
      <dsp:spPr>
        <a:xfrm>
          <a:off x="72110" y="244905"/>
          <a:ext cx="816919" cy="8169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F1925-7079-41A4-9C04-0A443AD7E959}">
      <dsp:nvSpPr>
        <dsp:cNvPr id="0" name=""/>
        <dsp:cNvSpPr/>
      </dsp:nvSpPr>
      <dsp:spPr>
        <a:xfrm>
          <a:off x="855257" y="1307070"/>
          <a:ext cx="9840371" cy="653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744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Удаление элемента из стека</a:t>
          </a:r>
          <a:endParaRPr lang="en-US" sz="1900" kern="1200" dirty="0"/>
        </a:p>
      </dsp:txBody>
      <dsp:txXfrm>
        <a:off x="855257" y="1307070"/>
        <a:ext cx="9840371" cy="653535"/>
      </dsp:txXfrm>
    </dsp:sp>
    <dsp:sp modelId="{E388CF66-0C22-45CB-9524-5FED615003A7}">
      <dsp:nvSpPr>
        <dsp:cNvPr id="0" name=""/>
        <dsp:cNvSpPr/>
      </dsp:nvSpPr>
      <dsp:spPr>
        <a:xfrm>
          <a:off x="446797" y="1225378"/>
          <a:ext cx="816919" cy="8169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F33C0-BD1A-4A70-A53D-5D2B23289CF7}">
      <dsp:nvSpPr>
        <dsp:cNvPr id="0" name=""/>
        <dsp:cNvSpPr/>
      </dsp:nvSpPr>
      <dsp:spPr>
        <a:xfrm>
          <a:off x="855257" y="2287543"/>
          <a:ext cx="9840371" cy="653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744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Проверка, пуст ли стек(Стек считается пустым, если указатель вершины совпадает с указателем нижней границы</a:t>
          </a:r>
          <a:endParaRPr lang="en-US" sz="1900" kern="1200" dirty="0"/>
        </a:p>
      </dsp:txBody>
      <dsp:txXfrm>
        <a:off x="855257" y="2287543"/>
        <a:ext cx="9840371" cy="653535"/>
      </dsp:txXfrm>
    </dsp:sp>
    <dsp:sp modelId="{164CEE01-91CE-4CDE-BB01-69BD4BBD57DE}">
      <dsp:nvSpPr>
        <dsp:cNvPr id="0" name=""/>
        <dsp:cNvSpPr/>
      </dsp:nvSpPr>
      <dsp:spPr>
        <a:xfrm>
          <a:off x="446797" y="2205851"/>
          <a:ext cx="816919" cy="8169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31218-CA73-4391-B0B6-7BFA23FA82F8}">
      <dsp:nvSpPr>
        <dsp:cNvPr id="0" name=""/>
        <dsp:cNvSpPr/>
      </dsp:nvSpPr>
      <dsp:spPr>
        <a:xfrm>
          <a:off x="480570" y="3268016"/>
          <a:ext cx="10215058" cy="6535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744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/>
            <a:t>Просмотр элемента в вершине стека без удаления</a:t>
          </a:r>
          <a:endParaRPr lang="en-US" sz="1900" kern="1200" dirty="0"/>
        </a:p>
      </dsp:txBody>
      <dsp:txXfrm>
        <a:off x="480570" y="3268016"/>
        <a:ext cx="10215058" cy="653535"/>
      </dsp:txXfrm>
    </dsp:sp>
    <dsp:sp modelId="{912B32D0-7A44-48D0-AF07-4A259BBDE78F}">
      <dsp:nvSpPr>
        <dsp:cNvPr id="0" name=""/>
        <dsp:cNvSpPr/>
      </dsp:nvSpPr>
      <dsp:spPr>
        <a:xfrm>
          <a:off x="72110" y="3186324"/>
          <a:ext cx="816919" cy="8169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1B554-4742-4B33-B250-53680241ABC5}">
      <dsp:nvSpPr>
        <dsp:cNvPr id="0" name=""/>
        <dsp:cNvSpPr/>
      </dsp:nvSpPr>
      <dsp:spPr>
        <a:xfrm>
          <a:off x="0" y="48711"/>
          <a:ext cx="10167937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Очередь с приоритетным включением</a:t>
          </a:r>
          <a:endParaRPr lang="en-US" sz="3300" kern="1200" dirty="0"/>
        </a:p>
      </dsp:txBody>
      <dsp:txXfrm>
        <a:off x="39580" y="88291"/>
        <a:ext cx="10088777" cy="731650"/>
      </dsp:txXfrm>
    </dsp:sp>
    <dsp:sp modelId="{472E9C0E-24A6-4F61-8C9D-A374CD9EA78F}">
      <dsp:nvSpPr>
        <dsp:cNvPr id="0" name=""/>
        <dsp:cNvSpPr/>
      </dsp:nvSpPr>
      <dsp:spPr>
        <a:xfrm>
          <a:off x="0" y="830944"/>
          <a:ext cx="10167937" cy="83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600" kern="1200" dirty="0"/>
            <a:t>Последовательность элементов очереди является строго упорядоченной.</a:t>
          </a:r>
          <a:endParaRPr lang="en-US" sz="2600" kern="1200" dirty="0"/>
        </a:p>
      </dsp:txBody>
      <dsp:txXfrm>
        <a:off x="0" y="830944"/>
        <a:ext cx="10167937" cy="836797"/>
      </dsp:txXfrm>
    </dsp:sp>
    <dsp:sp modelId="{575CAD73-F334-481B-9844-7D39F6575266}">
      <dsp:nvSpPr>
        <dsp:cNvPr id="0" name=""/>
        <dsp:cNvSpPr/>
      </dsp:nvSpPr>
      <dsp:spPr>
        <a:xfrm>
          <a:off x="0" y="1667742"/>
          <a:ext cx="10167937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Очереди с приоритетным исключением</a:t>
          </a:r>
          <a:endParaRPr lang="en-US" sz="3300" kern="1200" dirty="0"/>
        </a:p>
      </dsp:txBody>
      <dsp:txXfrm>
        <a:off x="39580" y="1707322"/>
        <a:ext cx="10088777" cy="731650"/>
      </dsp:txXfrm>
    </dsp:sp>
    <dsp:sp modelId="{8FDDDEA4-D0DF-4FD9-A482-681B26D816E4}">
      <dsp:nvSpPr>
        <dsp:cNvPr id="0" name=""/>
        <dsp:cNvSpPr/>
      </dsp:nvSpPr>
      <dsp:spPr>
        <a:xfrm>
          <a:off x="0" y="2478552"/>
          <a:ext cx="10167937" cy="119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600" kern="1200" dirty="0"/>
            <a:t>Элемент в конец очереди, а при извлечении осуществляется самого приоритетного элемента, который впоследствии удаляется из очереди.</a:t>
          </a:r>
          <a:endParaRPr lang="en-US" sz="2600" kern="1200" dirty="0"/>
        </a:p>
      </dsp:txBody>
      <dsp:txXfrm>
        <a:off x="0" y="2478552"/>
        <a:ext cx="10167937" cy="1195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283927C2-5C51-4394-8F6B-BF6009CA5575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97954CA7-928C-4487-A90D-827CA1EFE7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91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27C2-5C51-4394-8F6B-BF6009CA5575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4CA7-928C-4487-A90D-827CA1EF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0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27C2-5C51-4394-8F6B-BF6009CA5575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4CA7-928C-4487-A90D-827CA1EF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4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83927C2-5C51-4394-8F6B-BF6009CA5575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97954CA7-928C-4487-A90D-827CA1EF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5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27C2-5C51-4394-8F6B-BF6009CA5575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4CA7-928C-4487-A90D-827CA1EF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8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83927C2-5C51-4394-8F6B-BF6009CA5575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97954CA7-928C-4487-A90D-827CA1EF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6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83927C2-5C51-4394-8F6B-BF6009CA5575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97954CA7-928C-4487-A90D-827CA1EF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3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27C2-5C51-4394-8F6B-BF6009CA5575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4CA7-928C-4487-A90D-827CA1EF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0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27C2-5C51-4394-8F6B-BF6009CA5575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4CA7-928C-4487-A90D-827CA1EF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1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283927C2-5C51-4394-8F6B-BF6009CA5575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4CA7-928C-4487-A90D-827CA1EF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0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283927C2-5C51-4394-8F6B-BF6009CA5575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54CA7-928C-4487-A90D-827CA1EF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9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927C2-5C51-4394-8F6B-BF6009CA5575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54CA7-928C-4487-A90D-827CA1EF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7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EA6CF8B6-82A4-4A2B-A985-C99543921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" r="1" b="1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38FD499-1B02-4B9F-85AA-AF514D957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0133" y="5440502"/>
            <a:ext cx="5516880" cy="864880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Самый лучший способ изучить новый язык программирования – это сразу начать писать на нем программы</a:t>
            </a:r>
          </a:p>
          <a:p>
            <a:pPr algn="r"/>
            <a:r>
              <a:rPr lang="ru-RU" sz="1600" i="1" dirty="0">
                <a:solidFill>
                  <a:schemeClr val="tx1"/>
                </a:solidFill>
              </a:rPr>
              <a:t>Брайан Керниган, Деннис Ритчи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4A99F-F55D-4B33-B915-F84830927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987" y="5332408"/>
            <a:ext cx="2160717" cy="108106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7200" dirty="0"/>
              <a:t>ООП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3999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0A43A-F461-45F1-B6C1-3FEBEFE4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54F2ED7-648D-42B3-81D0-A7F74F476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349" y="2410619"/>
            <a:ext cx="9880565" cy="339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9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418CE-8E9F-43C6-AA56-E68157EC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Очередь с приоритетами(виды)</a:t>
            </a:r>
            <a:endParaRPr lang="en-US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3793268-623A-4612-A409-AB670842E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526563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5562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F20F5-2793-4E6F-BF0C-4D253625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Очередь с приоритетным включением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1FD144A-2483-419F-A752-3F7FF100D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205" y="2715417"/>
            <a:ext cx="9028569" cy="337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9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5BD62-3278-4128-A530-50280898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Очереди с приоритетным исключением</a:t>
            </a:r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1AD7103-089F-45D6-B07D-9480896B1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591" y="2720181"/>
            <a:ext cx="8990817" cy="335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0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F03E8F-64E4-4B96-B5E9-78655754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Динамическая структура данных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82C3CB-43E5-48DD-9A49-CDE6159CC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Динамические структуры </a:t>
            </a:r>
            <a:r>
              <a:rPr lang="ru-RU" dirty="0"/>
              <a:t>– это некие конструкции, способны при необходимости выделять память под новые элементы или удалять выделенную память ненужных элементов во время работы программы.</a:t>
            </a:r>
            <a:endParaRPr lang="en-US" dirty="0"/>
          </a:p>
        </p:txBody>
      </p:sp>
      <p:pic>
        <p:nvPicPr>
          <p:cNvPr id="5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85954FB5-1C9E-4C6E-9B41-B93FE1416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248" y="3870810"/>
            <a:ext cx="1810184" cy="230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46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758F9-59D8-420E-9422-B36DE910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</a:t>
            </a:r>
            <a:r>
              <a:rPr lang="en-US" dirty="0"/>
              <a:t> – LIFO (Last in First Out)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EA3112-8F5C-4B51-8627-124257F76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Стек </a:t>
            </a:r>
            <a:r>
              <a:rPr lang="ru-RU" dirty="0"/>
              <a:t>–</a:t>
            </a:r>
            <a:r>
              <a:rPr lang="ru-RU" b="1" dirty="0"/>
              <a:t> </a:t>
            </a:r>
            <a:r>
              <a:rPr lang="ru-RU" dirty="0"/>
              <a:t>динамическая структура данных, представляющая из себя упорядоченный набор элементов, в которой добавление новых элементов и удаление существующих производится с одного конца, называемого вершиной стека.</a:t>
            </a:r>
            <a:endParaRPr lang="en-US" b="1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7F3EF737-7F8A-42DB-861A-5F3E2451E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248" y="3870810"/>
            <a:ext cx="1810184" cy="230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65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23C5D-9923-4D8C-9ADB-E3F33C94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</a:t>
            </a:r>
          </a:p>
        </p:txBody>
      </p:sp>
      <p:pic>
        <p:nvPicPr>
          <p:cNvPr id="1026" name="Picture 2" descr="Как узнать количество патронов в магазине, если сверху видно только два  патрона? | Русский ОРУЖЕЙНИК | Яндекс Дзен">
            <a:extLst>
              <a:ext uri="{FF2B5EF4-FFF2-40B4-BE49-F238E27FC236}">
                <a16:creationId xmlns:a16="http://schemas.microsoft.com/office/drawing/2014/main" id="{BCB8A7BB-B5A7-407A-9917-D5673C8849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428" y="2590658"/>
            <a:ext cx="5087144" cy="371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08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45319-3DD4-4BCB-8DC3-8DCF1902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операции над стеком и его элементами</a:t>
            </a:r>
            <a:endParaRPr lang="en-US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D3D0BC1-FDA2-40E9-BAB8-F942C26E5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209904"/>
              </p:ext>
            </p:extLst>
          </p:nvPr>
        </p:nvGraphicFramePr>
        <p:xfrm>
          <a:off x="838201" y="2324100"/>
          <a:ext cx="10753724" cy="4248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407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E236B-B625-40F6-B2C5-6668905F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AA0F07E-B8FA-4544-B177-2F3680481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989" y="2310606"/>
            <a:ext cx="9099286" cy="389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4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827F4-93F8-4C31-A576-497FBF2D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Очередь – </a:t>
            </a:r>
            <a:r>
              <a:rPr lang="en-US" dirty="0"/>
              <a:t>FIFO (Fist in – First Out)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7B857A-9982-4532-A3CB-53F9FE75A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Очередь </a:t>
            </a:r>
            <a:r>
              <a:rPr lang="ru-RU" dirty="0"/>
              <a:t>– это последовательный набор элементов с переменной длиной. При этом добавление элементов в очередь происходит с одной стороны, а удаление – с другой стороны.</a:t>
            </a:r>
            <a:endParaRPr lang="en-US" b="1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7B321616-050E-4ED9-9441-DFCD0A78D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248" y="3870810"/>
            <a:ext cx="1810184" cy="230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69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4CA2D-6FC0-41AC-9AC7-CDEDC663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C61A1FC-555D-4C37-A52F-C5E0700BE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319" y="2577306"/>
            <a:ext cx="10100377" cy="314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8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E1D168-6AAD-49EC-935F-CFA48A7E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Кольцевая очередь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D4CF86-0DBE-474A-B7BD-9D6ED2C18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Кольцевая очередь очень похожа на простую очередь. Разница лишь в том, что элемент, который выходит из начала очереди, будет перемещён в её конец.</a:t>
            </a:r>
            <a:endParaRPr lang="en-US" dirty="0"/>
          </a:p>
        </p:txBody>
      </p:sp>
      <p:pic>
        <p:nvPicPr>
          <p:cNvPr id="4" name="Picture 2" descr="The Power and Pitfalls of Brain-Based Learning Programs | Psychology Today">
            <a:extLst>
              <a:ext uri="{FF2B5EF4-FFF2-40B4-BE49-F238E27FC236}">
                <a16:creationId xmlns:a16="http://schemas.microsoft.com/office/drawing/2014/main" id="{B24352E5-0F1F-4404-BC3B-8C8FC4F51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248" y="3870810"/>
            <a:ext cx="1810184" cy="230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20174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nalogousFromRegularSeed_2SEEDS">
      <a:dk1>
        <a:srgbClr val="000000"/>
      </a:dk1>
      <a:lt1>
        <a:srgbClr val="FFFFFF"/>
      </a:lt1>
      <a:dk2>
        <a:srgbClr val="262441"/>
      </a:dk2>
      <a:lt2>
        <a:srgbClr val="E2E8E5"/>
      </a:lt2>
      <a:accent1>
        <a:srgbClr val="D21A7C"/>
      </a:accent1>
      <a:accent2>
        <a:srgbClr val="E42CDA"/>
      </a:accent2>
      <a:accent3>
        <a:srgbClr val="E42C41"/>
      </a:accent3>
      <a:accent4>
        <a:srgbClr val="18BD3E"/>
      </a:accent4>
      <a:accent5>
        <a:srgbClr val="24BA85"/>
      </a:accent5>
      <a:accent6>
        <a:srgbClr val="18B4BE"/>
      </a:accent6>
      <a:hlink>
        <a:srgbClr val="30925E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07C8474-9F94-4836-A245-A9E00B2A3B87}" vid="{9F9EB054-0B2D-4FCA-B18B-663B647138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</TotalTime>
  <Words>253</Words>
  <Application>Microsoft Office PowerPoint</Application>
  <PresentationFormat>Широкоэкранный</PresentationFormat>
  <Paragraphs>27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Neue Haas Grotesk Text Pro</vt:lpstr>
      <vt:lpstr>Theme1</vt:lpstr>
      <vt:lpstr>ООП</vt:lpstr>
      <vt:lpstr>Динамическая структура данных</vt:lpstr>
      <vt:lpstr>Стек – LIFO (Last in First Out)</vt:lpstr>
      <vt:lpstr>Пример:</vt:lpstr>
      <vt:lpstr>Основные операции над стеком и его элементами</vt:lpstr>
      <vt:lpstr>Пример:</vt:lpstr>
      <vt:lpstr>Очередь – FIFO (Fist in – First Out)</vt:lpstr>
      <vt:lpstr>Пример:</vt:lpstr>
      <vt:lpstr>Кольцевая очередь</vt:lpstr>
      <vt:lpstr>Пример:</vt:lpstr>
      <vt:lpstr>Очередь с приоритетами(виды)</vt:lpstr>
      <vt:lpstr>Очередь с приоритетным включением</vt:lpstr>
      <vt:lpstr>Очереди с приоритетным исключением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</dc:title>
  <dc:creator>Ашуров Абдулла Бахрдир угли</dc:creator>
  <cp:lastModifiedBy>Ашуров Абдулла Бахрдир угли</cp:lastModifiedBy>
  <cp:revision>24</cp:revision>
  <dcterms:created xsi:type="dcterms:W3CDTF">2021-06-17T19:20:34Z</dcterms:created>
  <dcterms:modified xsi:type="dcterms:W3CDTF">2021-06-17T19:51:46Z</dcterms:modified>
</cp:coreProperties>
</file>