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67519-620F-428E-9DE7-E754870F897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CB395F-2092-4051-A85D-9EA458330768}">
      <dgm:prSet phldrT="[Text]"/>
      <dgm:spPr/>
      <dgm:t>
        <a:bodyPr/>
        <a:lstStyle/>
        <a:p>
          <a:r>
            <a:rPr lang="ru-RU" dirty="0"/>
            <a:t>Копирующая инициализация</a:t>
          </a:r>
          <a:endParaRPr lang="en-US" dirty="0"/>
        </a:p>
      </dgm:t>
    </dgm:pt>
    <dgm:pt modelId="{C706172E-A7AE-43B7-B6D9-DA865BEBA26B}" type="parTrans" cxnId="{6E181FAB-0B38-4879-AF8D-ADAC9511910E}">
      <dgm:prSet/>
      <dgm:spPr/>
      <dgm:t>
        <a:bodyPr/>
        <a:lstStyle/>
        <a:p>
          <a:endParaRPr lang="en-US"/>
        </a:p>
      </dgm:t>
    </dgm:pt>
    <dgm:pt modelId="{E7401C99-BB07-42AF-8A06-B14E7BB66A74}" type="sibTrans" cxnId="{6E181FAB-0B38-4879-AF8D-ADAC9511910E}">
      <dgm:prSet/>
      <dgm:spPr/>
      <dgm:t>
        <a:bodyPr/>
        <a:lstStyle/>
        <a:p>
          <a:endParaRPr lang="en-US"/>
        </a:p>
      </dgm:t>
    </dgm:pt>
    <dgm:pt modelId="{4FA11178-AD62-4592-B43E-82B305F4DCDA}">
      <dgm:prSet phldrT="[Text]"/>
      <dgm:spPr/>
      <dgm:t>
        <a:bodyPr/>
        <a:lstStyle/>
        <a:p>
          <a:r>
            <a:rPr lang="ru-RU" dirty="0"/>
            <a:t>Прямая инициализация</a:t>
          </a:r>
          <a:endParaRPr lang="en-US" dirty="0"/>
        </a:p>
      </dgm:t>
    </dgm:pt>
    <dgm:pt modelId="{8B5C5AD4-B0B1-459D-A37A-5F9FB324B974}" type="parTrans" cxnId="{90CE823A-80DB-489C-985E-027931E08A26}">
      <dgm:prSet/>
      <dgm:spPr/>
      <dgm:t>
        <a:bodyPr/>
        <a:lstStyle/>
        <a:p>
          <a:endParaRPr lang="en-US"/>
        </a:p>
      </dgm:t>
    </dgm:pt>
    <dgm:pt modelId="{BD9BF261-A052-4FC3-9EC4-965FCBEA6C32}" type="sibTrans" cxnId="{90CE823A-80DB-489C-985E-027931E08A26}">
      <dgm:prSet/>
      <dgm:spPr/>
      <dgm:t>
        <a:bodyPr/>
        <a:lstStyle/>
        <a:p>
          <a:endParaRPr lang="en-US"/>
        </a:p>
      </dgm:t>
    </dgm:pt>
    <dgm:pt modelId="{929EBB67-4C6B-4666-BF21-AA010346F467}">
      <dgm:prSet phldrT="[Text]"/>
      <dgm:spPr/>
      <dgm:t>
        <a:bodyPr/>
        <a:lstStyle/>
        <a:p>
          <a:r>
            <a:rPr lang="ru-RU" dirty="0"/>
            <a:t>Унифицированная инициализация</a:t>
          </a:r>
          <a:endParaRPr lang="en-US" dirty="0"/>
        </a:p>
      </dgm:t>
    </dgm:pt>
    <dgm:pt modelId="{D49862CE-E4AA-4A68-8D2F-8EB980CCF6C3}" type="parTrans" cxnId="{AB70CB68-B51D-4F2B-8B19-3A0E289CE914}">
      <dgm:prSet/>
      <dgm:spPr/>
      <dgm:t>
        <a:bodyPr/>
        <a:lstStyle/>
        <a:p>
          <a:endParaRPr lang="en-US"/>
        </a:p>
      </dgm:t>
    </dgm:pt>
    <dgm:pt modelId="{9375CDC2-7C81-45DC-B073-FEC1B5133845}" type="sibTrans" cxnId="{AB70CB68-B51D-4F2B-8B19-3A0E289CE914}">
      <dgm:prSet/>
      <dgm:spPr/>
      <dgm:t>
        <a:bodyPr/>
        <a:lstStyle/>
        <a:p>
          <a:endParaRPr lang="en-US"/>
        </a:p>
      </dgm:t>
    </dgm:pt>
    <dgm:pt modelId="{702ADDC8-C034-4A1E-9E83-BEE0BA7765BF}" type="pres">
      <dgm:prSet presAssocID="{1B567519-620F-428E-9DE7-E754870F8971}" presName="Name0" presStyleCnt="0">
        <dgm:presLayoutVars>
          <dgm:chMax val="7"/>
          <dgm:chPref val="7"/>
          <dgm:dir/>
        </dgm:presLayoutVars>
      </dgm:prSet>
      <dgm:spPr/>
    </dgm:pt>
    <dgm:pt modelId="{DB1A7995-87E3-405A-9B9F-ED7F1013FB2D}" type="pres">
      <dgm:prSet presAssocID="{1B567519-620F-428E-9DE7-E754870F8971}" presName="Name1" presStyleCnt="0"/>
      <dgm:spPr/>
    </dgm:pt>
    <dgm:pt modelId="{B91A4069-2C91-4A8F-B75F-E4467B6C1B1D}" type="pres">
      <dgm:prSet presAssocID="{1B567519-620F-428E-9DE7-E754870F8971}" presName="cycle" presStyleCnt="0"/>
      <dgm:spPr/>
    </dgm:pt>
    <dgm:pt modelId="{A625D939-05DD-429C-9434-E4C5FC531FF7}" type="pres">
      <dgm:prSet presAssocID="{1B567519-620F-428E-9DE7-E754870F8971}" presName="srcNode" presStyleLbl="node1" presStyleIdx="0" presStyleCnt="3"/>
      <dgm:spPr/>
    </dgm:pt>
    <dgm:pt modelId="{D3A1614D-1FBF-48A8-894B-2C4AA64A7186}" type="pres">
      <dgm:prSet presAssocID="{1B567519-620F-428E-9DE7-E754870F8971}" presName="conn" presStyleLbl="parChTrans1D2" presStyleIdx="0" presStyleCnt="1"/>
      <dgm:spPr/>
    </dgm:pt>
    <dgm:pt modelId="{23489DC6-6ED4-4C75-850B-3D40EE5AACDE}" type="pres">
      <dgm:prSet presAssocID="{1B567519-620F-428E-9DE7-E754870F8971}" presName="extraNode" presStyleLbl="node1" presStyleIdx="0" presStyleCnt="3"/>
      <dgm:spPr/>
    </dgm:pt>
    <dgm:pt modelId="{7A0143AD-8986-4E03-9949-1439037D1C33}" type="pres">
      <dgm:prSet presAssocID="{1B567519-620F-428E-9DE7-E754870F8971}" presName="dstNode" presStyleLbl="node1" presStyleIdx="0" presStyleCnt="3"/>
      <dgm:spPr/>
    </dgm:pt>
    <dgm:pt modelId="{256F9B7F-2F66-44C2-BD14-A75DDA244629}" type="pres">
      <dgm:prSet presAssocID="{ECCB395F-2092-4051-A85D-9EA458330768}" presName="text_1" presStyleLbl="node1" presStyleIdx="0" presStyleCnt="3">
        <dgm:presLayoutVars>
          <dgm:bulletEnabled val="1"/>
        </dgm:presLayoutVars>
      </dgm:prSet>
      <dgm:spPr/>
    </dgm:pt>
    <dgm:pt modelId="{4C21F189-947E-4FF6-9B3C-6175486F67E3}" type="pres">
      <dgm:prSet presAssocID="{ECCB395F-2092-4051-A85D-9EA458330768}" presName="accent_1" presStyleCnt="0"/>
      <dgm:spPr/>
    </dgm:pt>
    <dgm:pt modelId="{A5B8D6E7-E706-4A8A-9F9A-687F197B22BF}" type="pres">
      <dgm:prSet presAssocID="{ECCB395F-2092-4051-A85D-9EA458330768}" presName="accentRepeatNode" presStyleLbl="solidFgAcc1" presStyleIdx="0" presStyleCnt="3"/>
      <dgm:spPr/>
    </dgm:pt>
    <dgm:pt modelId="{3620B24F-6FE3-4878-9293-0B1E4CCFC538}" type="pres">
      <dgm:prSet presAssocID="{4FA11178-AD62-4592-B43E-82B305F4DCDA}" presName="text_2" presStyleLbl="node1" presStyleIdx="1" presStyleCnt="3">
        <dgm:presLayoutVars>
          <dgm:bulletEnabled val="1"/>
        </dgm:presLayoutVars>
      </dgm:prSet>
      <dgm:spPr/>
    </dgm:pt>
    <dgm:pt modelId="{C9E449DC-B826-4A6C-A9D5-543F7276EF68}" type="pres">
      <dgm:prSet presAssocID="{4FA11178-AD62-4592-B43E-82B305F4DCDA}" presName="accent_2" presStyleCnt="0"/>
      <dgm:spPr/>
    </dgm:pt>
    <dgm:pt modelId="{FB3AC744-B0DE-433A-BB3D-D4C64EB86B26}" type="pres">
      <dgm:prSet presAssocID="{4FA11178-AD62-4592-B43E-82B305F4DCDA}" presName="accentRepeatNode" presStyleLbl="solidFgAcc1" presStyleIdx="1" presStyleCnt="3"/>
      <dgm:spPr/>
    </dgm:pt>
    <dgm:pt modelId="{E578D6FB-90C4-40AD-B957-6F9AA1179FC2}" type="pres">
      <dgm:prSet presAssocID="{929EBB67-4C6B-4666-BF21-AA010346F467}" presName="text_3" presStyleLbl="node1" presStyleIdx="2" presStyleCnt="3">
        <dgm:presLayoutVars>
          <dgm:bulletEnabled val="1"/>
        </dgm:presLayoutVars>
      </dgm:prSet>
      <dgm:spPr/>
    </dgm:pt>
    <dgm:pt modelId="{7C1A0F63-29D5-411C-BC82-80862672081D}" type="pres">
      <dgm:prSet presAssocID="{929EBB67-4C6B-4666-BF21-AA010346F467}" presName="accent_3" presStyleCnt="0"/>
      <dgm:spPr/>
    </dgm:pt>
    <dgm:pt modelId="{DEB58A52-7131-4D7F-8982-C223E487449F}" type="pres">
      <dgm:prSet presAssocID="{929EBB67-4C6B-4666-BF21-AA010346F467}" presName="accentRepeatNode" presStyleLbl="solidFgAcc1" presStyleIdx="2" presStyleCnt="3"/>
      <dgm:spPr/>
    </dgm:pt>
  </dgm:ptLst>
  <dgm:cxnLst>
    <dgm:cxn modelId="{90CE823A-80DB-489C-985E-027931E08A26}" srcId="{1B567519-620F-428E-9DE7-E754870F8971}" destId="{4FA11178-AD62-4592-B43E-82B305F4DCDA}" srcOrd="1" destOrd="0" parTransId="{8B5C5AD4-B0B1-459D-A37A-5F9FB324B974}" sibTransId="{BD9BF261-A052-4FC3-9EC4-965FCBEA6C32}"/>
    <dgm:cxn modelId="{532BAC3F-6B7D-48D3-A1DD-FDAC82964DD1}" type="presOf" srcId="{929EBB67-4C6B-4666-BF21-AA010346F467}" destId="{E578D6FB-90C4-40AD-B957-6F9AA1179FC2}" srcOrd="0" destOrd="0" presId="urn:microsoft.com/office/officeart/2008/layout/VerticalCurvedList"/>
    <dgm:cxn modelId="{AB70CB68-B51D-4F2B-8B19-3A0E289CE914}" srcId="{1B567519-620F-428E-9DE7-E754870F8971}" destId="{929EBB67-4C6B-4666-BF21-AA010346F467}" srcOrd="2" destOrd="0" parTransId="{D49862CE-E4AA-4A68-8D2F-8EB980CCF6C3}" sibTransId="{9375CDC2-7C81-45DC-B073-FEC1B5133845}"/>
    <dgm:cxn modelId="{95D37A4B-751C-438F-8C41-89AB212E2597}" type="presOf" srcId="{1B567519-620F-428E-9DE7-E754870F8971}" destId="{702ADDC8-C034-4A1E-9E83-BEE0BA7765BF}" srcOrd="0" destOrd="0" presId="urn:microsoft.com/office/officeart/2008/layout/VerticalCurvedList"/>
    <dgm:cxn modelId="{84267350-4367-4B82-B2CD-BBCC1B8708B1}" type="presOf" srcId="{E7401C99-BB07-42AF-8A06-B14E7BB66A74}" destId="{D3A1614D-1FBF-48A8-894B-2C4AA64A7186}" srcOrd="0" destOrd="0" presId="urn:microsoft.com/office/officeart/2008/layout/VerticalCurvedList"/>
    <dgm:cxn modelId="{9B5CFF79-AC33-4D8B-8633-90D8AC036083}" type="presOf" srcId="{ECCB395F-2092-4051-A85D-9EA458330768}" destId="{256F9B7F-2F66-44C2-BD14-A75DDA244629}" srcOrd="0" destOrd="0" presId="urn:microsoft.com/office/officeart/2008/layout/VerticalCurvedList"/>
    <dgm:cxn modelId="{CE46519F-0064-467C-9CC4-D2D89E18382D}" type="presOf" srcId="{4FA11178-AD62-4592-B43E-82B305F4DCDA}" destId="{3620B24F-6FE3-4878-9293-0B1E4CCFC538}" srcOrd="0" destOrd="0" presId="urn:microsoft.com/office/officeart/2008/layout/VerticalCurvedList"/>
    <dgm:cxn modelId="{6E181FAB-0B38-4879-AF8D-ADAC9511910E}" srcId="{1B567519-620F-428E-9DE7-E754870F8971}" destId="{ECCB395F-2092-4051-A85D-9EA458330768}" srcOrd="0" destOrd="0" parTransId="{C706172E-A7AE-43B7-B6D9-DA865BEBA26B}" sibTransId="{E7401C99-BB07-42AF-8A06-B14E7BB66A74}"/>
    <dgm:cxn modelId="{FDBE8B6F-FF31-4DAD-A8B8-7D6436F324D1}" type="presParOf" srcId="{702ADDC8-C034-4A1E-9E83-BEE0BA7765BF}" destId="{DB1A7995-87E3-405A-9B9F-ED7F1013FB2D}" srcOrd="0" destOrd="0" presId="urn:microsoft.com/office/officeart/2008/layout/VerticalCurvedList"/>
    <dgm:cxn modelId="{A85A52BB-B0E6-41D2-B190-0D7CA1D0059E}" type="presParOf" srcId="{DB1A7995-87E3-405A-9B9F-ED7F1013FB2D}" destId="{B91A4069-2C91-4A8F-B75F-E4467B6C1B1D}" srcOrd="0" destOrd="0" presId="urn:microsoft.com/office/officeart/2008/layout/VerticalCurvedList"/>
    <dgm:cxn modelId="{2EBAC6E0-04E7-4D28-8767-4EE75100536A}" type="presParOf" srcId="{B91A4069-2C91-4A8F-B75F-E4467B6C1B1D}" destId="{A625D939-05DD-429C-9434-E4C5FC531FF7}" srcOrd="0" destOrd="0" presId="urn:microsoft.com/office/officeart/2008/layout/VerticalCurvedList"/>
    <dgm:cxn modelId="{A7A0F7AF-9AFE-463C-931C-C4E15797CA8C}" type="presParOf" srcId="{B91A4069-2C91-4A8F-B75F-E4467B6C1B1D}" destId="{D3A1614D-1FBF-48A8-894B-2C4AA64A7186}" srcOrd="1" destOrd="0" presId="urn:microsoft.com/office/officeart/2008/layout/VerticalCurvedList"/>
    <dgm:cxn modelId="{9AF11F23-646A-4BC0-BA16-3B7481B0CBD9}" type="presParOf" srcId="{B91A4069-2C91-4A8F-B75F-E4467B6C1B1D}" destId="{23489DC6-6ED4-4C75-850B-3D40EE5AACDE}" srcOrd="2" destOrd="0" presId="urn:microsoft.com/office/officeart/2008/layout/VerticalCurvedList"/>
    <dgm:cxn modelId="{7B026052-B8D2-4269-8359-9BCF5B329FDD}" type="presParOf" srcId="{B91A4069-2C91-4A8F-B75F-E4467B6C1B1D}" destId="{7A0143AD-8986-4E03-9949-1439037D1C33}" srcOrd="3" destOrd="0" presId="urn:microsoft.com/office/officeart/2008/layout/VerticalCurvedList"/>
    <dgm:cxn modelId="{07479E67-FC6A-4B7F-9369-49707AFF346C}" type="presParOf" srcId="{DB1A7995-87E3-405A-9B9F-ED7F1013FB2D}" destId="{256F9B7F-2F66-44C2-BD14-A75DDA244629}" srcOrd="1" destOrd="0" presId="urn:microsoft.com/office/officeart/2008/layout/VerticalCurvedList"/>
    <dgm:cxn modelId="{1D98ED0E-D52A-4089-A836-B9739EEC4DFF}" type="presParOf" srcId="{DB1A7995-87E3-405A-9B9F-ED7F1013FB2D}" destId="{4C21F189-947E-4FF6-9B3C-6175486F67E3}" srcOrd="2" destOrd="0" presId="urn:microsoft.com/office/officeart/2008/layout/VerticalCurvedList"/>
    <dgm:cxn modelId="{3311B5CE-127D-4BAB-9D42-C63980D46858}" type="presParOf" srcId="{4C21F189-947E-4FF6-9B3C-6175486F67E3}" destId="{A5B8D6E7-E706-4A8A-9F9A-687F197B22BF}" srcOrd="0" destOrd="0" presId="urn:microsoft.com/office/officeart/2008/layout/VerticalCurvedList"/>
    <dgm:cxn modelId="{2D647A51-99EB-494C-8AF2-AC6B9E76A50D}" type="presParOf" srcId="{DB1A7995-87E3-405A-9B9F-ED7F1013FB2D}" destId="{3620B24F-6FE3-4878-9293-0B1E4CCFC538}" srcOrd="3" destOrd="0" presId="urn:microsoft.com/office/officeart/2008/layout/VerticalCurvedList"/>
    <dgm:cxn modelId="{8712A5B2-F3C8-4A29-A0E7-8991F763830B}" type="presParOf" srcId="{DB1A7995-87E3-405A-9B9F-ED7F1013FB2D}" destId="{C9E449DC-B826-4A6C-A9D5-543F7276EF68}" srcOrd="4" destOrd="0" presId="urn:microsoft.com/office/officeart/2008/layout/VerticalCurvedList"/>
    <dgm:cxn modelId="{9B2D4E9F-236C-4ED7-8D2A-3E15F5360236}" type="presParOf" srcId="{C9E449DC-B826-4A6C-A9D5-543F7276EF68}" destId="{FB3AC744-B0DE-433A-BB3D-D4C64EB86B26}" srcOrd="0" destOrd="0" presId="urn:microsoft.com/office/officeart/2008/layout/VerticalCurvedList"/>
    <dgm:cxn modelId="{7DABCFFF-C2CC-4684-B782-213382367E81}" type="presParOf" srcId="{DB1A7995-87E3-405A-9B9F-ED7F1013FB2D}" destId="{E578D6FB-90C4-40AD-B957-6F9AA1179FC2}" srcOrd="5" destOrd="0" presId="urn:microsoft.com/office/officeart/2008/layout/VerticalCurvedList"/>
    <dgm:cxn modelId="{F858AEA4-1FBD-407E-9887-5EBEB156B559}" type="presParOf" srcId="{DB1A7995-87E3-405A-9B9F-ED7F1013FB2D}" destId="{7C1A0F63-29D5-411C-BC82-80862672081D}" srcOrd="6" destOrd="0" presId="urn:microsoft.com/office/officeart/2008/layout/VerticalCurvedList"/>
    <dgm:cxn modelId="{37E5ACD5-A165-482D-92D0-9827405B1196}" type="presParOf" srcId="{7C1A0F63-29D5-411C-BC82-80862672081D}" destId="{DEB58A52-7131-4D7F-8982-C223E487449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1614D-1FBF-48A8-894B-2C4AA64A7186}">
      <dsp:nvSpPr>
        <dsp:cNvPr id="0" name=""/>
        <dsp:cNvSpPr/>
      </dsp:nvSpPr>
      <dsp:spPr>
        <a:xfrm>
          <a:off x="-4175851" y="-640787"/>
          <a:ext cx="4975686" cy="4975686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F9B7F-2F66-44C2-BD14-A75DDA244629}">
      <dsp:nvSpPr>
        <dsp:cNvPr id="0" name=""/>
        <dsp:cNvSpPr/>
      </dsp:nvSpPr>
      <dsp:spPr>
        <a:xfrm>
          <a:off x="514376" y="369411"/>
          <a:ext cx="9604215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Копирующая инициализация</a:t>
          </a:r>
          <a:endParaRPr lang="en-US" sz="3800" kern="1200" dirty="0"/>
        </a:p>
      </dsp:txBody>
      <dsp:txXfrm>
        <a:off x="514376" y="369411"/>
        <a:ext cx="9604215" cy="738822"/>
      </dsp:txXfrm>
    </dsp:sp>
    <dsp:sp modelId="{A5B8D6E7-E706-4A8A-9F9A-687F197B22BF}">
      <dsp:nvSpPr>
        <dsp:cNvPr id="0" name=""/>
        <dsp:cNvSpPr/>
      </dsp:nvSpPr>
      <dsp:spPr>
        <a:xfrm>
          <a:off x="52612" y="277058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0B24F-6FE3-4878-9293-0B1E4CCFC538}">
      <dsp:nvSpPr>
        <dsp:cNvPr id="0" name=""/>
        <dsp:cNvSpPr/>
      </dsp:nvSpPr>
      <dsp:spPr>
        <a:xfrm>
          <a:off x="782938" y="1477644"/>
          <a:ext cx="9335653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Прямая инициализация</a:t>
          </a:r>
          <a:endParaRPr lang="en-US" sz="3800" kern="1200" dirty="0"/>
        </a:p>
      </dsp:txBody>
      <dsp:txXfrm>
        <a:off x="782938" y="1477644"/>
        <a:ext cx="9335653" cy="738822"/>
      </dsp:txXfrm>
    </dsp:sp>
    <dsp:sp modelId="{FB3AC744-B0DE-433A-BB3D-D4C64EB86B26}">
      <dsp:nvSpPr>
        <dsp:cNvPr id="0" name=""/>
        <dsp:cNvSpPr/>
      </dsp:nvSpPr>
      <dsp:spPr>
        <a:xfrm>
          <a:off x="321174" y="1385292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8D6FB-90C4-40AD-B957-6F9AA1179FC2}">
      <dsp:nvSpPr>
        <dsp:cNvPr id="0" name=""/>
        <dsp:cNvSpPr/>
      </dsp:nvSpPr>
      <dsp:spPr>
        <a:xfrm>
          <a:off x="514376" y="2585878"/>
          <a:ext cx="9604215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Унифицированная инициализация</a:t>
          </a:r>
          <a:endParaRPr lang="en-US" sz="3800" kern="1200" dirty="0"/>
        </a:p>
      </dsp:txBody>
      <dsp:txXfrm>
        <a:off x="514376" y="2585878"/>
        <a:ext cx="9604215" cy="738822"/>
      </dsp:txXfrm>
    </dsp:sp>
    <dsp:sp modelId="{DEB58A52-7131-4D7F-8982-C223E487449F}">
      <dsp:nvSpPr>
        <dsp:cNvPr id="0" name=""/>
        <dsp:cNvSpPr/>
      </dsp:nvSpPr>
      <dsp:spPr>
        <a:xfrm>
          <a:off x="52612" y="2493525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B9DDC27D-955A-43F3-A80A-5670AD2EB3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F0C0BC11-9C6E-4D4E-AA3F-3DD38D3ABC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80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C27D-955A-43F3-A80A-5670AD2EB3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C11-9C6E-4D4E-AA3F-3DD38D3A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6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C27D-955A-43F3-A80A-5670AD2EB3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C11-9C6E-4D4E-AA3F-3DD38D3A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9DDC27D-955A-43F3-A80A-5670AD2EB3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F0C0BC11-9C6E-4D4E-AA3F-3DD38D3A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C27D-955A-43F3-A80A-5670AD2EB3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C11-9C6E-4D4E-AA3F-3DD38D3A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7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9DDC27D-955A-43F3-A80A-5670AD2EB3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F0C0BC11-9C6E-4D4E-AA3F-3DD38D3A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2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9DDC27D-955A-43F3-A80A-5670AD2EB3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F0C0BC11-9C6E-4D4E-AA3F-3DD38D3A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0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C27D-955A-43F3-A80A-5670AD2EB3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C11-9C6E-4D4E-AA3F-3DD38D3A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C27D-955A-43F3-A80A-5670AD2EB3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C11-9C6E-4D4E-AA3F-3DD38D3A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2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9DDC27D-955A-43F3-A80A-5670AD2EB3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C11-9C6E-4D4E-AA3F-3DD38D3A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9DDC27D-955A-43F3-A80A-5670AD2EB3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C11-9C6E-4D4E-AA3F-3DD38D3A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1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DC27D-955A-43F3-A80A-5670AD2EB3D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BC11-9C6E-4D4E-AA3F-3DD38D3A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EA6CF8B6-82A4-4A2B-A985-C99543921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38FD499-1B02-4B9F-85AA-AF514D957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133" y="5440502"/>
            <a:ext cx="5516880" cy="86488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Самый лучший способ изучить новый язык программирования – это сразу начать писать на нем программы</a:t>
            </a:r>
          </a:p>
          <a:p>
            <a:pPr algn="r"/>
            <a:r>
              <a:rPr lang="ru-RU" sz="1600" i="1" dirty="0">
                <a:solidFill>
                  <a:schemeClr val="tx1"/>
                </a:solidFill>
              </a:rPr>
              <a:t>Брайан Керниган, Деннис Ритчи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4A99F-F55D-4B33-B915-F8483092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7" y="5332408"/>
            <a:ext cx="2160717" cy="10810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7200" dirty="0"/>
              <a:t>ООП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3999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7F49-CBDF-4988-A050-71F148D3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объектов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2EED08-B542-4A1D-881F-4A5DA5084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745691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351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FA81-9DC8-4A5B-B0B0-E5506375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членов класса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40620-9EF5-4B05-9426-6FF532017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Рекомендация: </a:t>
            </a:r>
            <a:r>
              <a:rPr lang="ru-RU" dirty="0"/>
              <a:t>обеспечивайте инициализацию всех полей класса в каждом конструкторе!</a:t>
            </a:r>
            <a:endParaRPr lang="en-US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D2CBBD1D-B470-44AD-9908-E472F7ED6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116" y="3630881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85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5480-E64E-4A5E-B992-828B94EB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Статические члены класса</a:t>
            </a:r>
            <a:r>
              <a:rPr lang="en-US" dirty="0"/>
              <a:t>: </a:t>
            </a:r>
            <a:r>
              <a:rPr lang="ru-RU" dirty="0"/>
              <a:t>переменные и функции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125C1-171E-4EC6-A677-EC574F747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Использование </a:t>
            </a:r>
            <a:r>
              <a:rPr lang="ru-RU" b="1" dirty="0"/>
              <a:t>ключевого слова static</a:t>
            </a:r>
            <a:r>
              <a:rPr lang="ru-RU" dirty="0"/>
              <a:t> с локальными переменными изменяет их свойство продолжительности жизни с автоматического на статическое (или </a:t>
            </a:r>
            <a:r>
              <a:rPr lang="ru-RU" i="1" dirty="0"/>
              <a:t>«фиксированное»</a:t>
            </a:r>
            <a:r>
              <a:rPr lang="ru-RU" dirty="0"/>
              <a:t>). </a:t>
            </a:r>
            <a:r>
              <a:rPr lang="ru-RU" b="1" dirty="0"/>
              <a:t>Статическая переменная</a:t>
            </a:r>
            <a:r>
              <a:rPr lang="ru-RU" dirty="0"/>
              <a:t> (или </a:t>
            </a:r>
            <a:r>
              <a:rPr lang="ru-RU" b="1" i="1" dirty="0"/>
              <a:t>«переменная со статической продолжительностью жизни»</a:t>
            </a:r>
            <a:r>
              <a:rPr lang="ru-RU" dirty="0"/>
              <a:t>) сохраняет свое значение даже после выхода из блока, в котором она определена. То есть она создается (и инициализируется) только один раз, а затем сохраняется на протяжении выполнения всей программы.</a:t>
            </a:r>
          </a:p>
          <a:p>
            <a:r>
              <a:rPr lang="ru-RU" dirty="0"/>
              <a:t>Подобно статическим переменным-членам, </a:t>
            </a:r>
            <a:r>
              <a:rPr lang="ru-RU" b="1" dirty="0"/>
              <a:t>статические методы</a:t>
            </a:r>
            <a:r>
              <a:rPr lang="ru-RU" dirty="0"/>
              <a:t> не привязаны к какому-либо одному объекту класса.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BF1-0855-478B-B3E3-49103E4E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</a:t>
            </a:r>
            <a:r>
              <a:rPr lang="en-US" dirty="0"/>
              <a:t>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D8ACF-37FA-496A-828A-95BDD7E3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Указатель </a:t>
            </a:r>
            <a:r>
              <a:rPr lang="en-US" b="1" dirty="0"/>
              <a:t>*this </a:t>
            </a:r>
            <a:r>
              <a:rPr lang="ru-RU" dirty="0"/>
              <a:t>– это скрытый константный указатель, содержащий адрес объекта, который вызывает метод класса.</a:t>
            </a:r>
            <a:endParaRPr lang="en-US" b="1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A8D55B32-BFEE-453D-BFCC-716877262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116" y="3630881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00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A81D-E36D-4A00-8E4E-FB8B0751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копирования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A4619-C146-447B-BAED-23D0733D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 копирование – это особый тип конструктора, который используется для создания нового объекта через копирование существующего объекта.</a:t>
            </a:r>
            <a:endParaRPr lang="en-US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06A7DC44-D1EC-43C9-931F-8A317EB70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116" y="3630881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1540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alogousFromRegularSeed_2SEEDS">
      <a:dk1>
        <a:srgbClr val="000000"/>
      </a:dk1>
      <a:lt1>
        <a:srgbClr val="FFFFFF"/>
      </a:lt1>
      <a:dk2>
        <a:srgbClr val="262441"/>
      </a:dk2>
      <a:lt2>
        <a:srgbClr val="E2E8E5"/>
      </a:lt2>
      <a:accent1>
        <a:srgbClr val="D21A7C"/>
      </a:accent1>
      <a:accent2>
        <a:srgbClr val="E42CDA"/>
      </a:accent2>
      <a:accent3>
        <a:srgbClr val="E42C41"/>
      </a:accent3>
      <a:accent4>
        <a:srgbClr val="18BD3E"/>
      </a:accent4>
      <a:accent5>
        <a:srgbClr val="24BA85"/>
      </a:accent5>
      <a:accent6>
        <a:srgbClr val="18B4BE"/>
      </a:accent6>
      <a:hlink>
        <a:srgbClr val="30925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07C8474-9F94-4836-A245-A9E00B2A3B87}" vid="{9F9EB054-0B2D-4FCA-B18B-663B647138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</TotalTime>
  <Words>172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Neue Haas Grotesk Text Pro</vt:lpstr>
      <vt:lpstr>Theme1</vt:lpstr>
      <vt:lpstr>ООП</vt:lpstr>
      <vt:lpstr>Инициализация объектов</vt:lpstr>
      <vt:lpstr>Инициализация членов класса</vt:lpstr>
      <vt:lpstr>Статические члены класса: переменные и функции</vt:lpstr>
      <vt:lpstr>Указатель this</vt:lpstr>
      <vt:lpstr>Конструктор копирования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Ашуров Абдулла Бахрдир угли</dc:creator>
  <cp:lastModifiedBy>Ашуров Абдулла Бахрдир угли</cp:lastModifiedBy>
  <cp:revision>6</cp:revision>
  <dcterms:created xsi:type="dcterms:W3CDTF">2021-05-19T05:57:43Z</dcterms:created>
  <dcterms:modified xsi:type="dcterms:W3CDTF">2021-05-19T06:20:55Z</dcterms:modified>
</cp:coreProperties>
</file>