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8C205972-3646-48C0-BDDD-EFB2C4FDFC42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E74DFBBB-52A6-407D-8B83-28ADEA510B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84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972-3646-48C0-BDDD-EFB2C4FDFC42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FBBB-52A6-407D-8B83-28ADEA510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8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972-3646-48C0-BDDD-EFB2C4FDFC42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FBBB-52A6-407D-8B83-28ADEA510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3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C205972-3646-48C0-BDDD-EFB2C4FDFC42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E74DFBBB-52A6-407D-8B83-28ADEA510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972-3646-48C0-BDDD-EFB2C4FDFC42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FBBB-52A6-407D-8B83-28ADEA510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1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C205972-3646-48C0-BDDD-EFB2C4FDFC42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E74DFBBB-52A6-407D-8B83-28ADEA510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8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C205972-3646-48C0-BDDD-EFB2C4FDFC42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E74DFBBB-52A6-407D-8B83-28ADEA510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0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972-3646-48C0-BDDD-EFB2C4FDFC42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FBBB-52A6-407D-8B83-28ADEA510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2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972-3646-48C0-BDDD-EFB2C4FDFC42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FBBB-52A6-407D-8B83-28ADEA510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8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8C205972-3646-48C0-BDDD-EFB2C4FDFC42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FBBB-52A6-407D-8B83-28ADEA510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6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8C205972-3646-48C0-BDDD-EFB2C4FDFC42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FBBB-52A6-407D-8B83-28ADEA510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9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05972-3646-48C0-BDDD-EFB2C4FDFC42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DFBBB-52A6-407D-8B83-28ADEA510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8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avesli.com/urok-19-predvaritelnoe-obyavlenie-i-prototip-funktsii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avesli.com/urok-115-inkapsulyatsiya-gettery-i-setter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EA6CF8B6-82A4-4A2B-A985-C99543921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" r="1" b="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04A99F-F55D-4B33-B915-F8483092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987" y="5332408"/>
            <a:ext cx="2160717" cy="108106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7200" dirty="0"/>
              <a:t>ООП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FD499-1B02-4B9F-85AA-AF514D957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0133" y="5440502"/>
            <a:ext cx="5516880" cy="86488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Самый лучший способ изучить новый язык программирования – это сразу начать писать на нем программы</a:t>
            </a:r>
          </a:p>
          <a:p>
            <a:pPr algn="r"/>
            <a:r>
              <a:rPr lang="ru-RU" sz="1600" i="1" dirty="0">
                <a:solidFill>
                  <a:schemeClr val="tx1"/>
                </a:solidFill>
              </a:rPr>
              <a:t>Брайан Керниган, Деннис Ритчи</a:t>
            </a:r>
            <a:endParaRPr 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99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8053B-2196-4573-A8B4-32DACCA1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Дружественные функции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55D085-C362-4D9B-94CA-210D5ED8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Дружественная функция</a:t>
            </a:r>
            <a:r>
              <a:rPr lang="ru-RU" dirty="0"/>
              <a:t> — это функция, которая имеет доступ к закрытым членам класса, как если бы она сама была членом этого класса. Во всех других отношениях дружественная функция является обычной функцией. Ею может быть, как обычная функция, так и метод другого класса.</a:t>
            </a:r>
            <a:endParaRPr lang="en-US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C067BEC9-CA7F-43CC-85B3-0ACAA3F20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126" y="4325112"/>
            <a:ext cx="1724306" cy="219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49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25369-C15F-4F2B-9CEB-B48B5FA8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Дружественные функции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B86B5E-1FFA-4B36-8CE3-591A61F8D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объявления дружественной функции используется </a:t>
            </a:r>
            <a:r>
              <a:rPr lang="ru-RU" b="1" dirty="0"/>
              <a:t>ключевое слово</a:t>
            </a:r>
            <a:r>
              <a:rPr lang="ru-RU" dirty="0"/>
              <a:t> </a:t>
            </a:r>
            <a:r>
              <a:rPr lang="ru-RU" b="1" dirty="0"/>
              <a:t>friend</a:t>
            </a:r>
            <a:r>
              <a:rPr lang="ru-RU" dirty="0"/>
              <a:t> перед </a:t>
            </a:r>
            <a:r>
              <a:rPr lang="ru-RU" b="1" dirty="0">
                <a:hlinkClick r:id="rId2"/>
              </a:rPr>
              <a:t>прототипом функции</a:t>
            </a:r>
            <a:r>
              <a:rPr lang="ru-RU" dirty="0"/>
              <a:t>, которую вы хотите сделать дружественной классу. Неважно, объявляете ли вы её в public- или в private-зоне класса</a:t>
            </a:r>
            <a:endParaRPr lang="en-US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CCBA804B-675C-408A-8A7A-86074771A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126" y="4325112"/>
            <a:ext cx="1724306" cy="219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11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B59B4-7B8F-4F9B-ADC7-6B758CA8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Дружественные классы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429A7-9937-4713-9F2A-F9C83C12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Один класс может быть дружественным другому классу. Это откроет всем членам первого класса доступ к закрытым членам второго класса.</a:t>
            </a:r>
            <a:endParaRPr lang="en-US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7BA0B6A2-17FD-4112-8A2A-435C879F9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126" y="4325112"/>
            <a:ext cx="1724306" cy="219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37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AE359-B903-43E7-9677-669D5897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Примечания о дружественных классах</a:t>
            </a:r>
            <a:r>
              <a:rPr lang="en-US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657958-C61A-4910-976A-68958837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  Будьте внимательны при использовании дружественных функций и классов, поскольку это может нарушать принципы </a:t>
            </a:r>
            <a:r>
              <a:rPr lang="ru-RU" b="1" dirty="0">
                <a:hlinkClick r:id="rId2"/>
              </a:rPr>
              <a:t>инкапсуляции</a:t>
            </a:r>
            <a:r>
              <a:rPr lang="ru-RU" dirty="0"/>
              <a:t>. Если детали одного класса изменятся, то детали класса-друга также будут вынуждены измениться. Следовательно, ограничивайте количество и использование дружественных функций и классов.</a:t>
            </a:r>
            <a:endParaRPr lang="en-US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933EBFDA-F360-4FDC-A14C-D706A9B62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126" y="4325112"/>
            <a:ext cx="1724306" cy="219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3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9EA7DE-D7BE-415C-9B51-9C92246B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Дружественные методы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E455D5-B27E-475F-B623-0A8B900D1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Вместо того, чтобы делать дружественным целый класс, мы можем сделать дружественными только определенные методы класса. Их объявление аналогично объявлениям обычных дружественных функций, за исключением имени метода с префиксом имяКласса:: в начале (например, Display::displayItem()).</a:t>
            </a:r>
            <a:endParaRPr lang="en-US" dirty="0"/>
          </a:p>
        </p:txBody>
      </p:sp>
      <p:pic>
        <p:nvPicPr>
          <p:cNvPr id="6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05E0D4D9-2995-4638-8605-8E93312F9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126" y="4325112"/>
            <a:ext cx="1724306" cy="219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28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3557A-17A8-4D93-9977-37564A88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C9997C-C478-4B4D-BAF9-880CAF84A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Дружественная функция/класс — это функция/класс, которая имеет доступ к закрытым членам другого класса, как если бы она сама была членом этого класса. Это позволяет функции/классу работать в тесном контакте с другим классом, не заставляя другой класс делать открытыми свои закрытые члены.</a:t>
            </a:r>
            <a:endParaRPr lang="en-US" dirty="0"/>
          </a:p>
        </p:txBody>
      </p:sp>
      <p:pic>
        <p:nvPicPr>
          <p:cNvPr id="4" name="Picture 2" descr="How to Practice the Art of Being Present - Mindful">
            <a:extLst>
              <a:ext uri="{FF2B5EF4-FFF2-40B4-BE49-F238E27FC236}">
                <a16:creationId xmlns:a16="http://schemas.microsoft.com/office/drawing/2014/main" id="{839E4335-6706-4E86-8B0C-CB34AB6E9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7" r="13255"/>
          <a:stretch/>
        </p:blipFill>
        <p:spPr bwMode="auto">
          <a:xfrm>
            <a:off x="8908835" y="4580431"/>
            <a:ext cx="2352296" cy="186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09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1CDFC-6B35-45A6-9E04-2C404AEB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Практическое задание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6AFD67-DA59-4F13-8118-5BC45E8E7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LcParenR"/>
            </a:pPr>
            <a:r>
              <a:rPr lang="ru-RU" dirty="0"/>
              <a:t>Сделайте класс Point3D дружественным классу Vector3D и реализуйте метод moveByVector() в классе Point3D.</a:t>
            </a:r>
          </a:p>
          <a:p>
            <a:pPr marL="457200" indent="-457200">
              <a:buAutoNum type="alphaLcParenR"/>
            </a:pPr>
            <a:r>
              <a:rPr lang="ru-RU" dirty="0"/>
              <a:t>Вместо того, чтобы класс Point3D был дружественным классу Vector3D, сделайте метод Point3D::moveByVector() дружественным классу Vector3D.</a:t>
            </a:r>
          </a:p>
          <a:p>
            <a:pPr marL="457200" indent="-457200">
              <a:buAutoNum type="alphaLcParenR"/>
            </a:pPr>
            <a:r>
              <a:rPr lang="ru-RU" dirty="0"/>
              <a:t>Переделайте свой ответ из задания </a:t>
            </a:r>
            <a:r>
              <a:rPr lang="en-US" dirty="0"/>
              <a:t>b, </a:t>
            </a:r>
            <a:r>
              <a:rPr lang="ru-RU" dirty="0"/>
              <a:t>используя 5 отдельных файлов: </a:t>
            </a:r>
            <a:r>
              <a:rPr lang="en-US" dirty="0"/>
              <a:t>Point3D.h, Point3D.cpp, Vector3D.h, Vector3D.cpp </a:t>
            </a:r>
            <a:r>
              <a:rPr lang="ru-RU" dirty="0"/>
              <a:t>и </a:t>
            </a:r>
            <a:r>
              <a:rPr lang="en-US" dirty="0"/>
              <a:t>main.cpp.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954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nalogousFromRegularSeed_2SEEDS">
      <a:dk1>
        <a:srgbClr val="000000"/>
      </a:dk1>
      <a:lt1>
        <a:srgbClr val="FFFFFF"/>
      </a:lt1>
      <a:dk2>
        <a:srgbClr val="262441"/>
      </a:dk2>
      <a:lt2>
        <a:srgbClr val="E2E8E5"/>
      </a:lt2>
      <a:accent1>
        <a:srgbClr val="D21A7C"/>
      </a:accent1>
      <a:accent2>
        <a:srgbClr val="E42CDA"/>
      </a:accent2>
      <a:accent3>
        <a:srgbClr val="E42C41"/>
      </a:accent3>
      <a:accent4>
        <a:srgbClr val="18BD3E"/>
      </a:accent4>
      <a:accent5>
        <a:srgbClr val="24BA85"/>
      </a:accent5>
      <a:accent6>
        <a:srgbClr val="18B4BE"/>
      </a:accent6>
      <a:hlink>
        <a:srgbClr val="30925E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07C8474-9F94-4836-A245-A9E00B2A3B87}" vid="{9F9EB054-0B2D-4FCA-B18B-663B647138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343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Neue Haas Grotesk Text Pro</vt:lpstr>
      <vt:lpstr>Theme1</vt:lpstr>
      <vt:lpstr>ООП</vt:lpstr>
      <vt:lpstr>Дружественные функции</vt:lpstr>
      <vt:lpstr>Дружественные функции</vt:lpstr>
      <vt:lpstr>Дружественные классы</vt:lpstr>
      <vt:lpstr>Примечания о дружественных классах:</vt:lpstr>
      <vt:lpstr>Дружественные методы</vt:lpstr>
      <vt:lpstr>Заключение</vt:lpstr>
      <vt:lpstr>Практическое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</dc:title>
  <dc:creator>Ашуров Абдулла Бахрдир угли</dc:creator>
  <cp:lastModifiedBy>Ашуров Абдулла Бахрдир угли</cp:lastModifiedBy>
  <cp:revision>7</cp:revision>
  <dcterms:created xsi:type="dcterms:W3CDTF">2021-06-03T11:38:12Z</dcterms:created>
  <dcterms:modified xsi:type="dcterms:W3CDTF">2021-06-03T11:49:17Z</dcterms:modified>
</cp:coreProperties>
</file>