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5" r:id="rId4"/>
    <p:sldId id="260" r:id="rId5"/>
    <p:sldId id="259" r:id="rId6"/>
    <p:sldId id="261" r:id="rId7"/>
    <p:sldId id="262" r:id="rId8"/>
    <p:sldId id="263" r:id="rId9"/>
    <p:sldId id="264" r:id="rId10"/>
    <p:sldId id="266" r:id="rId11"/>
    <p:sldId id="267" r:id="rId12"/>
    <p:sldId id="276" r:id="rId13"/>
    <p:sldId id="268" r:id="rId14"/>
    <p:sldId id="269" r:id="rId15"/>
    <p:sldId id="270" r:id="rId16"/>
    <p:sldId id="271" r:id="rId17"/>
    <p:sldId id="272" r:id="rId18"/>
    <p:sldId id="273" r:id="rId19"/>
    <p:sldId id="277" r:id="rId20"/>
    <p:sldId id="274" r:id="rId21"/>
    <p:sldId id="275" r:id="rId22"/>
    <p:sldId id="278" r:id="rId23"/>
    <p:sldId id="279" r:id="rId24"/>
    <p:sldId id="281" r:id="rId25"/>
    <p:sldId id="280" r:id="rId26"/>
    <p:sldId id="282" r:id="rId27"/>
    <p:sldId id="283" r:id="rId28"/>
    <p:sldId id="284" r:id="rId29"/>
    <p:sldId id="285" r:id="rId30"/>
    <p:sldId id="287" r:id="rId31"/>
    <p:sldId id="286" r:id="rId32"/>
    <p:sldId id="288" r:id="rId33"/>
    <p:sldId id="289" r:id="rId34"/>
    <p:sldId id="290" r:id="rId35"/>
    <p:sldId id="291" r:id="rId36"/>
    <p:sldId id="292" r:id="rId37"/>
    <p:sldId id="294" r:id="rId38"/>
    <p:sldId id="293" r:id="rId39"/>
    <p:sldId id="295" r:id="rId40"/>
    <p:sldId id="296" r:id="rId41"/>
    <p:sldId id="297" r:id="rId42"/>
    <p:sldId id="298" r:id="rId43"/>
    <p:sldId id="299" r:id="rId44"/>
    <p:sldId id="300" r:id="rId45"/>
    <p:sldId id="30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61F2A9-DC3E-4FF1-9BFA-5F72D512F86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C7445AC2-BF67-4D36-AEED-B4847031011B}">
      <dgm:prSet phldrT="[Текст]"/>
      <dgm:spPr/>
      <dgm:t>
        <a:bodyPr/>
        <a:lstStyle/>
        <a:p>
          <a:r>
            <a:rPr lang="en-US" dirty="0"/>
            <a:t>C#</a:t>
          </a:r>
        </a:p>
      </dgm:t>
    </dgm:pt>
    <dgm:pt modelId="{C15D6C2B-4E45-46FE-8DC8-54867DB05EDF}" type="parTrans" cxnId="{60062C67-07C8-4D1F-8AF8-BA75E0051D93}">
      <dgm:prSet/>
      <dgm:spPr/>
      <dgm:t>
        <a:bodyPr/>
        <a:lstStyle/>
        <a:p>
          <a:endParaRPr lang="en-US"/>
        </a:p>
      </dgm:t>
    </dgm:pt>
    <dgm:pt modelId="{F74DBA6D-0FF5-4E2F-A0A9-1B51951C0D27}" type="sibTrans" cxnId="{60062C67-07C8-4D1F-8AF8-BA75E0051D93}">
      <dgm:prSet/>
      <dgm:spPr/>
      <dgm:t>
        <a:bodyPr/>
        <a:lstStyle/>
        <a:p>
          <a:endParaRPr lang="en-US"/>
        </a:p>
      </dgm:t>
    </dgm:pt>
    <dgm:pt modelId="{EEA3DC9E-C80D-400D-95F2-A0460682C640}">
      <dgm:prSet phldrT="[Текст]"/>
      <dgm:spPr/>
      <dgm:t>
        <a:bodyPr/>
        <a:lstStyle/>
        <a:p>
          <a:r>
            <a:rPr lang="en-US" dirty="0"/>
            <a:t>JAVA</a:t>
          </a:r>
        </a:p>
      </dgm:t>
    </dgm:pt>
    <dgm:pt modelId="{5D61A1B4-F547-4DDA-80B4-69EC2D719CF0}" type="parTrans" cxnId="{BC31D634-18BE-4644-A700-5BA2E6E78918}">
      <dgm:prSet/>
      <dgm:spPr/>
      <dgm:t>
        <a:bodyPr/>
        <a:lstStyle/>
        <a:p>
          <a:endParaRPr lang="en-US"/>
        </a:p>
      </dgm:t>
    </dgm:pt>
    <dgm:pt modelId="{9B00730B-9987-40A5-AB8C-2CDDC54E057E}" type="sibTrans" cxnId="{BC31D634-18BE-4644-A700-5BA2E6E78918}">
      <dgm:prSet/>
      <dgm:spPr/>
      <dgm:t>
        <a:bodyPr/>
        <a:lstStyle/>
        <a:p>
          <a:endParaRPr lang="en-US"/>
        </a:p>
      </dgm:t>
    </dgm:pt>
    <dgm:pt modelId="{932D3BC0-6BA3-4EF0-8B7A-B5673B5DE0C1}">
      <dgm:prSet phldrT="[Текст]"/>
      <dgm:spPr/>
      <dgm:t>
        <a:bodyPr/>
        <a:lstStyle/>
        <a:p>
          <a:r>
            <a:rPr lang="en-US" dirty="0"/>
            <a:t>OBJECTIVE-C</a:t>
          </a:r>
        </a:p>
      </dgm:t>
    </dgm:pt>
    <dgm:pt modelId="{5CE72293-9C7E-40E0-A79B-87197107B251}" type="parTrans" cxnId="{7D897243-C895-4030-8B42-B2BBDECEECDB}">
      <dgm:prSet/>
      <dgm:spPr/>
      <dgm:t>
        <a:bodyPr/>
        <a:lstStyle/>
        <a:p>
          <a:endParaRPr lang="en-US"/>
        </a:p>
      </dgm:t>
    </dgm:pt>
    <dgm:pt modelId="{92D6C794-44B2-4192-A9C5-07B2BB2C6A3B}" type="sibTrans" cxnId="{7D897243-C895-4030-8B42-B2BBDECEECDB}">
      <dgm:prSet/>
      <dgm:spPr/>
      <dgm:t>
        <a:bodyPr/>
        <a:lstStyle/>
        <a:p>
          <a:endParaRPr lang="en-US"/>
        </a:p>
      </dgm:t>
    </dgm:pt>
    <dgm:pt modelId="{9ADE56C8-5FCA-4165-8227-5FBCF8F35F1E}" type="pres">
      <dgm:prSet presAssocID="{9C61F2A9-DC3E-4FF1-9BFA-5F72D512F861}" presName="Name0" presStyleCnt="0">
        <dgm:presLayoutVars>
          <dgm:chMax val="7"/>
          <dgm:chPref val="7"/>
          <dgm:dir/>
        </dgm:presLayoutVars>
      </dgm:prSet>
      <dgm:spPr/>
    </dgm:pt>
    <dgm:pt modelId="{973BD8AE-5000-49AF-84B2-9D7B0F7F75B8}" type="pres">
      <dgm:prSet presAssocID="{9C61F2A9-DC3E-4FF1-9BFA-5F72D512F861}" presName="Name1" presStyleCnt="0"/>
      <dgm:spPr/>
    </dgm:pt>
    <dgm:pt modelId="{0BBF6B9A-EADD-4285-8F34-72B0EBDD18C1}" type="pres">
      <dgm:prSet presAssocID="{9C61F2A9-DC3E-4FF1-9BFA-5F72D512F861}" presName="cycle" presStyleCnt="0"/>
      <dgm:spPr/>
    </dgm:pt>
    <dgm:pt modelId="{C14AE566-942C-4CE9-915E-69DAAF9ED753}" type="pres">
      <dgm:prSet presAssocID="{9C61F2A9-DC3E-4FF1-9BFA-5F72D512F861}" presName="srcNode" presStyleLbl="node1" presStyleIdx="0" presStyleCnt="3"/>
      <dgm:spPr/>
    </dgm:pt>
    <dgm:pt modelId="{49B23718-1439-4C4F-AE33-08142A21201C}" type="pres">
      <dgm:prSet presAssocID="{9C61F2A9-DC3E-4FF1-9BFA-5F72D512F861}" presName="conn" presStyleLbl="parChTrans1D2" presStyleIdx="0" presStyleCnt="1"/>
      <dgm:spPr/>
    </dgm:pt>
    <dgm:pt modelId="{752D14F3-B645-450D-B3BA-37AE5436DF16}" type="pres">
      <dgm:prSet presAssocID="{9C61F2A9-DC3E-4FF1-9BFA-5F72D512F861}" presName="extraNode" presStyleLbl="node1" presStyleIdx="0" presStyleCnt="3"/>
      <dgm:spPr/>
    </dgm:pt>
    <dgm:pt modelId="{718B613E-CA8F-4AF1-9B8E-98E2F10856AB}" type="pres">
      <dgm:prSet presAssocID="{9C61F2A9-DC3E-4FF1-9BFA-5F72D512F861}" presName="dstNode" presStyleLbl="node1" presStyleIdx="0" presStyleCnt="3"/>
      <dgm:spPr/>
    </dgm:pt>
    <dgm:pt modelId="{82773066-280E-4AC3-9340-90598EB4F295}" type="pres">
      <dgm:prSet presAssocID="{C7445AC2-BF67-4D36-AEED-B4847031011B}" presName="text_1" presStyleLbl="node1" presStyleIdx="0" presStyleCnt="3">
        <dgm:presLayoutVars>
          <dgm:bulletEnabled val="1"/>
        </dgm:presLayoutVars>
      </dgm:prSet>
      <dgm:spPr/>
    </dgm:pt>
    <dgm:pt modelId="{A3392B1B-34E7-4F17-A3E3-5D1EBD5ED7DD}" type="pres">
      <dgm:prSet presAssocID="{C7445AC2-BF67-4D36-AEED-B4847031011B}" presName="accent_1" presStyleCnt="0"/>
      <dgm:spPr/>
    </dgm:pt>
    <dgm:pt modelId="{CBF7B955-5C6D-4C2B-8C17-710B8AA0389F}" type="pres">
      <dgm:prSet presAssocID="{C7445AC2-BF67-4D36-AEED-B4847031011B}" presName="accentRepeatNode" presStyleLbl="solidFgAcc1" presStyleIdx="0" presStyleCnt="3" custLinFactNeighborX="-20574" custLinFactNeighborY="1286"/>
      <dgm:spPr>
        <a:blipFill rotWithShape="0">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dgm:spPr>
    </dgm:pt>
    <dgm:pt modelId="{926EBB1B-4FFE-42B8-9ED5-691E295DD331}" type="pres">
      <dgm:prSet presAssocID="{EEA3DC9E-C80D-400D-95F2-A0460682C640}" presName="text_2" presStyleLbl="node1" presStyleIdx="1" presStyleCnt="3">
        <dgm:presLayoutVars>
          <dgm:bulletEnabled val="1"/>
        </dgm:presLayoutVars>
      </dgm:prSet>
      <dgm:spPr/>
    </dgm:pt>
    <dgm:pt modelId="{FF465854-60C1-4848-8D97-02F4B7879D27}" type="pres">
      <dgm:prSet presAssocID="{EEA3DC9E-C80D-400D-95F2-A0460682C640}" presName="accent_2" presStyleCnt="0"/>
      <dgm:spPr/>
    </dgm:pt>
    <dgm:pt modelId="{E440D314-4917-461B-8721-6B6E9C0E0F93}" type="pres">
      <dgm:prSet presAssocID="{EEA3DC9E-C80D-400D-95F2-A0460682C640}" presName="accentRepeatNode" presStyleLbl="solidFgAcc1" presStyleIdx="1" presStyleCnt="3" custLinFactNeighborX="-25717" custLinFactNeighborY="-2572"/>
      <dgm:spPr>
        <a:blipFill rotWithShape="0">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3279DF53-1B4F-46E3-BCA7-58F4A8CBB776}" type="pres">
      <dgm:prSet presAssocID="{932D3BC0-6BA3-4EF0-8B7A-B5673B5DE0C1}" presName="text_3" presStyleLbl="node1" presStyleIdx="2" presStyleCnt="3">
        <dgm:presLayoutVars>
          <dgm:bulletEnabled val="1"/>
        </dgm:presLayoutVars>
      </dgm:prSet>
      <dgm:spPr/>
    </dgm:pt>
    <dgm:pt modelId="{9C79638C-C441-42B0-82AB-7D0C0606F6DB}" type="pres">
      <dgm:prSet presAssocID="{932D3BC0-6BA3-4EF0-8B7A-B5673B5DE0C1}" presName="accent_3" presStyleCnt="0"/>
      <dgm:spPr/>
    </dgm:pt>
    <dgm:pt modelId="{7A16C587-1466-4471-B511-D6563139B1AB}" type="pres">
      <dgm:prSet presAssocID="{932D3BC0-6BA3-4EF0-8B7A-B5673B5DE0C1}" presName="accentRepeatNode" presStyleLbl="solidFgAcc1" presStyleIdx="2" presStyleCnt="3"/>
      <dgm:spPr>
        <a:blipFill rotWithShape="0">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Lst>
  <dgm:cxnLst>
    <dgm:cxn modelId="{E8906917-9834-4F01-9E41-9D7C3A46A586}" type="presOf" srcId="{9C61F2A9-DC3E-4FF1-9BFA-5F72D512F861}" destId="{9ADE56C8-5FCA-4165-8227-5FBCF8F35F1E}" srcOrd="0" destOrd="0" presId="urn:microsoft.com/office/officeart/2008/layout/VerticalCurvedList"/>
    <dgm:cxn modelId="{BC31D634-18BE-4644-A700-5BA2E6E78918}" srcId="{9C61F2A9-DC3E-4FF1-9BFA-5F72D512F861}" destId="{EEA3DC9E-C80D-400D-95F2-A0460682C640}" srcOrd="1" destOrd="0" parTransId="{5D61A1B4-F547-4DDA-80B4-69EC2D719CF0}" sibTransId="{9B00730B-9987-40A5-AB8C-2CDDC54E057E}"/>
    <dgm:cxn modelId="{7D897243-C895-4030-8B42-B2BBDECEECDB}" srcId="{9C61F2A9-DC3E-4FF1-9BFA-5F72D512F861}" destId="{932D3BC0-6BA3-4EF0-8B7A-B5673B5DE0C1}" srcOrd="2" destOrd="0" parTransId="{5CE72293-9C7E-40E0-A79B-87197107B251}" sibTransId="{92D6C794-44B2-4192-A9C5-07B2BB2C6A3B}"/>
    <dgm:cxn modelId="{60062C67-07C8-4D1F-8AF8-BA75E0051D93}" srcId="{9C61F2A9-DC3E-4FF1-9BFA-5F72D512F861}" destId="{C7445AC2-BF67-4D36-AEED-B4847031011B}" srcOrd="0" destOrd="0" parTransId="{C15D6C2B-4E45-46FE-8DC8-54867DB05EDF}" sibTransId="{F74DBA6D-0FF5-4E2F-A0A9-1B51951C0D27}"/>
    <dgm:cxn modelId="{DB154481-50BB-4615-ADC7-43D4DA098C52}" type="presOf" srcId="{EEA3DC9E-C80D-400D-95F2-A0460682C640}" destId="{926EBB1B-4FFE-42B8-9ED5-691E295DD331}" srcOrd="0" destOrd="0" presId="urn:microsoft.com/office/officeart/2008/layout/VerticalCurvedList"/>
    <dgm:cxn modelId="{4D56D2A8-8BBA-4FAE-A309-865D03A4C3C9}" type="presOf" srcId="{C7445AC2-BF67-4D36-AEED-B4847031011B}" destId="{82773066-280E-4AC3-9340-90598EB4F295}" srcOrd="0" destOrd="0" presId="urn:microsoft.com/office/officeart/2008/layout/VerticalCurvedList"/>
    <dgm:cxn modelId="{F476C4C4-D614-409F-A012-C84CE17CB4C0}" type="presOf" srcId="{F74DBA6D-0FF5-4E2F-A0A9-1B51951C0D27}" destId="{49B23718-1439-4C4F-AE33-08142A21201C}" srcOrd="0" destOrd="0" presId="urn:microsoft.com/office/officeart/2008/layout/VerticalCurvedList"/>
    <dgm:cxn modelId="{B8440EDE-5B70-49A8-8C3C-D9957740EFFC}" type="presOf" srcId="{932D3BC0-6BA3-4EF0-8B7A-B5673B5DE0C1}" destId="{3279DF53-1B4F-46E3-BCA7-58F4A8CBB776}" srcOrd="0" destOrd="0" presId="urn:microsoft.com/office/officeart/2008/layout/VerticalCurvedList"/>
    <dgm:cxn modelId="{E8D0B6FE-4764-40E8-A502-70F6D27AF2D8}" type="presParOf" srcId="{9ADE56C8-5FCA-4165-8227-5FBCF8F35F1E}" destId="{973BD8AE-5000-49AF-84B2-9D7B0F7F75B8}" srcOrd="0" destOrd="0" presId="urn:microsoft.com/office/officeart/2008/layout/VerticalCurvedList"/>
    <dgm:cxn modelId="{1D5B8989-73D4-4B38-9608-54E073816BC8}" type="presParOf" srcId="{973BD8AE-5000-49AF-84B2-9D7B0F7F75B8}" destId="{0BBF6B9A-EADD-4285-8F34-72B0EBDD18C1}" srcOrd="0" destOrd="0" presId="urn:microsoft.com/office/officeart/2008/layout/VerticalCurvedList"/>
    <dgm:cxn modelId="{9291FA54-485D-4A60-B404-102465991E1F}" type="presParOf" srcId="{0BBF6B9A-EADD-4285-8F34-72B0EBDD18C1}" destId="{C14AE566-942C-4CE9-915E-69DAAF9ED753}" srcOrd="0" destOrd="0" presId="urn:microsoft.com/office/officeart/2008/layout/VerticalCurvedList"/>
    <dgm:cxn modelId="{A4894B77-657D-4B94-9E5D-299820019386}" type="presParOf" srcId="{0BBF6B9A-EADD-4285-8F34-72B0EBDD18C1}" destId="{49B23718-1439-4C4F-AE33-08142A21201C}" srcOrd="1" destOrd="0" presId="urn:microsoft.com/office/officeart/2008/layout/VerticalCurvedList"/>
    <dgm:cxn modelId="{17790835-C72E-4A77-8B92-49454E7B7EFE}" type="presParOf" srcId="{0BBF6B9A-EADD-4285-8F34-72B0EBDD18C1}" destId="{752D14F3-B645-450D-B3BA-37AE5436DF16}" srcOrd="2" destOrd="0" presId="urn:microsoft.com/office/officeart/2008/layout/VerticalCurvedList"/>
    <dgm:cxn modelId="{AAE81AC0-4133-4A05-BC2E-B533CE376702}" type="presParOf" srcId="{0BBF6B9A-EADD-4285-8F34-72B0EBDD18C1}" destId="{718B613E-CA8F-4AF1-9B8E-98E2F10856AB}" srcOrd="3" destOrd="0" presId="urn:microsoft.com/office/officeart/2008/layout/VerticalCurvedList"/>
    <dgm:cxn modelId="{501C29B2-203D-4363-96D1-0A9D42D632E2}" type="presParOf" srcId="{973BD8AE-5000-49AF-84B2-9D7B0F7F75B8}" destId="{82773066-280E-4AC3-9340-90598EB4F295}" srcOrd="1" destOrd="0" presId="urn:microsoft.com/office/officeart/2008/layout/VerticalCurvedList"/>
    <dgm:cxn modelId="{D60B007A-B039-41D6-957E-6F75BF50B81B}" type="presParOf" srcId="{973BD8AE-5000-49AF-84B2-9D7B0F7F75B8}" destId="{A3392B1B-34E7-4F17-A3E3-5D1EBD5ED7DD}" srcOrd="2" destOrd="0" presId="urn:microsoft.com/office/officeart/2008/layout/VerticalCurvedList"/>
    <dgm:cxn modelId="{3562E9DF-D402-45A0-AC40-2E751A96958B}" type="presParOf" srcId="{A3392B1B-34E7-4F17-A3E3-5D1EBD5ED7DD}" destId="{CBF7B955-5C6D-4C2B-8C17-710B8AA0389F}" srcOrd="0" destOrd="0" presId="urn:microsoft.com/office/officeart/2008/layout/VerticalCurvedList"/>
    <dgm:cxn modelId="{DAAE040B-1E60-4FB7-8C38-4B4801B0D9CE}" type="presParOf" srcId="{973BD8AE-5000-49AF-84B2-9D7B0F7F75B8}" destId="{926EBB1B-4FFE-42B8-9ED5-691E295DD331}" srcOrd="3" destOrd="0" presId="urn:microsoft.com/office/officeart/2008/layout/VerticalCurvedList"/>
    <dgm:cxn modelId="{B6F4630E-445D-4DE6-B65C-1957B6EE734F}" type="presParOf" srcId="{973BD8AE-5000-49AF-84B2-9D7B0F7F75B8}" destId="{FF465854-60C1-4848-8D97-02F4B7879D27}" srcOrd="4" destOrd="0" presId="urn:microsoft.com/office/officeart/2008/layout/VerticalCurvedList"/>
    <dgm:cxn modelId="{4F2F4238-4807-42F5-9728-6A498C76EDF4}" type="presParOf" srcId="{FF465854-60C1-4848-8D97-02F4B7879D27}" destId="{E440D314-4917-461B-8721-6B6E9C0E0F93}" srcOrd="0" destOrd="0" presId="urn:microsoft.com/office/officeart/2008/layout/VerticalCurvedList"/>
    <dgm:cxn modelId="{3075AF24-6F7C-484B-8122-FC09B2647AA5}" type="presParOf" srcId="{973BD8AE-5000-49AF-84B2-9D7B0F7F75B8}" destId="{3279DF53-1B4F-46E3-BCA7-58F4A8CBB776}" srcOrd="5" destOrd="0" presId="urn:microsoft.com/office/officeart/2008/layout/VerticalCurvedList"/>
    <dgm:cxn modelId="{1351B67D-8161-4860-BF39-4FDDDFE43F53}" type="presParOf" srcId="{973BD8AE-5000-49AF-84B2-9D7B0F7F75B8}" destId="{9C79638C-C441-42B0-82AB-7D0C0606F6DB}" srcOrd="6" destOrd="0" presId="urn:microsoft.com/office/officeart/2008/layout/VerticalCurvedList"/>
    <dgm:cxn modelId="{39301B69-2AF0-4289-AECF-DFFCB094B228}" type="presParOf" srcId="{9C79638C-C441-42B0-82AB-7D0C0606F6DB}" destId="{7A16C587-1466-4471-B511-D6563139B1A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8C6A55-20CD-4D1D-889E-E63DF739D9D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FB62FF47-9A28-4812-995C-E27A428802E7}">
      <dgm:prSet phldrT="[Текст]"/>
      <dgm:spPr/>
      <dgm:t>
        <a:bodyPr/>
        <a:lstStyle/>
        <a:p>
          <a:r>
            <a:rPr lang="ru-RU" dirty="0"/>
            <a:t>Включить печь</a:t>
          </a:r>
          <a:endParaRPr lang="en-US" dirty="0"/>
        </a:p>
      </dgm:t>
    </dgm:pt>
    <dgm:pt modelId="{F58AF95A-6803-4238-AB13-CC9E681A5E4D}" type="parTrans" cxnId="{4D50AA58-A8F5-4AA5-892A-3343873CD17F}">
      <dgm:prSet/>
      <dgm:spPr/>
      <dgm:t>
        <a:bodyPr/>
        <a:lstStyle/>
        <a:p>
          <a:endParaRPr lang="en-US"/>
        </a:p>
      </dgm:t>
    </dgm:pt>
    <dgm:pt modelId="{C9FE7578-A1B2-44F1-8887-48510CBE195B}" type="sibTrans" cxnId="{4D50AA58-A8F5-4AA5-892A-3343873CD17F}">
      <dgm:prSet/>
      <dgm:spPr/>
      <dgm:t>
        <a:bodyPr/>
        <a:lstStyle/>
        <a:p>
          <a:endParaRPr lang="en-US"/>
        </a:p>
      </dgm:t>
    </dgm:pt>
    <dgm:pt modelId="{E2BDCCC9-3113-4ABC-AFCF-99D17C0C6609}">
      <dgm:prSet phldrT="[Текст]"/>
      <dgm:spPr/>
      <dgm:t>
        <a:bodyPr/>
        <a:lstStyle/>
        <a:p>
          <a:r>
            <a:rPr lang="ru-RU" dirty="0"/>
            <a:t>Поставить сковороду</a:t>
          </a:r>
          <a:endParaRPr lang="en-US" dirty="0"/>
        </a:p>
      </dgm:t>
    </dgm:pt>
    <dgm:pt modelId="{283FCA07-0B02-412B-8738-758357E2DB79}" type="parTrans" cxnId="{90805826-0A3D-4556-AD96-3DF19A117E6D}">
      <dgm:prSet/>
      <dgm:spPr/>
      <dgm:t>
        <a:bodyPr/>
        <a:lstStyle/>
        <a:p>
          <a:endParaRPr lang="en-US"/>
        </a:p>
      </dgm:t>
    </dgm:pt>
    <dgm:pt modelId="{7E414369-B970-4AD4-B399-9B14A8FFB8E1}" type="sibTrans" cxnId="{90805826-0A3D-4556-AD96-3DF19A117E6D}">
      <dgm:prSet/>
      <dgm:spPr/>
      <dgm:t>
        <a:bodyPr/>
        <a:lstStyle/>
        <a:p>
          <a:endParaRPr lang="en-US"/>
        </a:p>
      </dgm:t>
    </dgm:pt>
    <dgm:pt modelId="{D8AD408D-D8B1-4105-A243-082A68F4D6D8}">
      <dgm:prSet phldrT="[Текст]"/>
      <dgm:spPr/>
      <dgm:t>
        <a:bodyPr/>
        <a:lstStyle/>
        <a:p>
          <a:r>
            <a:rPr lang="ru-RU" dirty="0"/>
            <a:t>Налить на нее масло</a:t>
          </a:r>
          <a:endParaRPr lang="en-US" dirty="0"/>
        </a:p>
      </dgm:t>
    </dgm:pt>
    <dgm:pt modelId="{3D086541-4127-4423-BB4A-ADCFFC62EB5F}" type="parTrans" cxnId="{C9A2D10C-B468-402D-8B38-7A356A7EECE6}">
      <dgm:prSet/>
      <dgm:spPr/>
      <dgm:t>
        <a:bodyPr/>
        <a:lstStyle/>
        <a:p>
          <a:endParaRPr lang="en-US"/>
        </a:p>
      </dgm:t>
    </dgm:pt>
    <dgm:pt modelId="{E6A65667-F535-4410-A752-70746DC3017D}" type="sibTrans" cxnId="{C9A2D10C-B468-402D-8B38-7A356A7EECE6}">
      <dgm:prSet/>
      <dgm:spPr/>
      <dgm:t>
        <a:bodyPr/>
        <a:lstStyle/>
        <a:p>
          <a:endParaRPr lang="en-US"/>
        </a:p>
      </dgm:t>
    </dgm:pt>
    <dgm:pt modelId="{89AB3A30-B8F6-416F-9499-853DAC2B8B14}">
      <dgm:prSet phldrT="[Текст]"/>
      <dgm:spPr/>
      <dgm:t>
        <a:bodyPr/>
        <a:lstStyle/>
        <a:p>
          <a:r>
            <a:rPr lang="ru-RU" dirty="0"/>
            <a:t>Разогреть сковороду</a:t>
          </a:r>
          <a:endParaRPr lang="en-US" dirty="0"/>
        </a:p>
      </dgm:t>
    </dgm:pt>
    <dgm:pt modelId="{8A739F6D-98C6-4CFA-972E-53565605DFD7}" type="parTrans" cxnId="{530D7015-E5A7-45A2-AB5D-7B3D42E2F7B3}">
      <dgm:prSet/>
      <dgm:spPr/>
      <dgm:t>
        <a:bodyPr/>
        <a:lstStyle/>
        <a:p>
          <a:endParaRPr lang="en-US"/>
        </a:p>
      </dgm:t>
    </dgm:pt>
    <dgm:pt modelId="{BDBDF2C0-985E-4B9C-98D6-F9979E29CEF8}" type="sibTrans" cxnId="{530D7015-E5A7-45A2-AB5D-7B3D42E2F7B3}">
      <dgm:prSet/>
      <dgm:spPr/>
      <dgm:t>
        <a:bodyPr/>
        <a:lstStyle/>
        <a:p>
          <a:endParaRPr lang="en-US"/>
        </a:p>
      </dgm:t>
    </dgm:pt>
    <dgm:pt modelId="{DE675954-B736-4819-91C5-B32DD4494641}">
      <dgm:prSet phldrT="[Текст]"/>
      <dgm:spPr/>
      <dgm:t>
        <a:bodyPr/>
        <a:lstStyle/>
        <a:p>
          <a:r>
            <a:rPr lang="ru-RU" dirty="0"/>
            <a:t>Разбить 2 яйца</a:t>
          </a:r>
          <a:endParaRPr lang="en-US" dirty="0"/>
        </a:p>
      </dgm:t>
    </dgm:pt>
    <dgm:pt modelId="{BC9B49F6-946C-48AC-B3E3-CA69BF8F4064}" type="parTrans" cxnId="{EA37B33F-94F4-4F15-B226-3D352171D994}">
      <dgm:prSet/>
      <dgm:spPr/>
      <dgm:t>
        <a:bodyPr/>
        <a:lstStyle/>
        <a:p>
          <a:endParaRPr lang="en-US"/>
        </a:p>
      </dgm:t>
    </dgm:pt>
    <dgm:pt modelId="{8DD8593E-2982-49D7-BA6C-B243EA2354CC}" type="sibTrans" cxnId="{EA37B33F-94F4-4F15-B226-3D352171D994}">
      <dgm:prSet/>
      <dgm:spPr/>
      <dgm:t>
        <a:bodyPr/>
        <a:lstStyle/>
        <a:p>
          <a:endParaRPr lang="en-US"/>
        </a:p>
      </dgm:t>
    </dgm:pt>
    <dgm:pt modelId="{3A640193-F0FA-477E-A8B7-90FBC848A2E4}">
      <dgm:prSet phldrT="[Текст]"/>
      <dgm:spPr/>
      <dgm:t>
        <a:bodyPr/>
        <a:lstStyle/>
        <a:p>
          <a:r>
            <a:rPr lang="ru-RU" dirty="0"/>
            <a:t>Жарить 5 минут на медленном огне</a:t>
          </a:r>
          <a:endParaRPr lang="en-US" dirty="0"/>
        </a:p>
      </dgm:t>
    </dgm:pt>
    <dgm:pt modelId="{84CA135E-CBB2-4AC3-8663-820030DF2340}" type="parTrans" cxnId="{564211B8-022F-4C36-BEC3-9601C398776C}">
      <dgm:prSet/>
      <dgm:spPr/>
      <dgm:t>
        <a:bodyPr/>
        <a:lstStyle/>
        <a:p>
          <a:endParaRPr lang="en-US"/>
        </a:p>
      </dgm:t>
    </dgm:pt>
    <dgm:pt modelId="{397DFC21-8015-4973-BCEC-39E28497F352}" type="sibTrans" cxnId="{564211B8-022F-4C36-BEC3-9601C398776C}">
      <dgm:prSet/>
      <dgm:spPr/>
      <dgm:t>
        <a:bodyPr/>
        <a:lstStyle/>
        <a:p>
          <a:endParaRPr lang="en-US"/>
        </a:p>
      </dgm:t>
    </dgm:pt>
    <dgm:pt modelId="{0F7CB6DD-1A94-4C39-A083-ECCB7E5FC641}" type="pres">
      <dgm:prSet presAssocID="{F68C6A55-20CD-4D1D-889E-E63DF739D9DC}" presName="Name0" presStyleCnt="0">
        <dgm:presLayoutVars>
          <dgm:chMax val="7"/>
          <dgm:chPref val="7"/>
          <dgm:dir/>
        </dgm:presLayoutVars>
      </dgm:prSet>
      <dgm:spPr/>
    </dgm:pt>
    <dgm:pt modelId="{21404066-77A3-4FD5-A044-161B9EC4F880}" type="pres">
      <dgm:prSet presAssocID="{F68C6A55-20CD-4D1D-889E-E63DF739D9DC}" presName="Name1" presStyleCnt="0"/>
      <dgm:spPr/>
    </dgm:pt>
    <dgm:pt modelId="{FB94049A-D7D9-467E-8724-F941A779EB0D}" type="pres">
      <dgm:prSet presAssocID="{F68C6A55-20CD-4D1D-889E-E63DF739D9DC}" presName="cycle" presStyleCnt="0"/>
      <dgm:spPr/>
    </dgm:pt>
    <dgm:pt modelId="{8958B18F-2FA7-4EDD-9EA5-FEA38061B948}" type="pres">
      <dgm:prSet presAssocID="{F68C6A55-20CD-4D1D-889E-E63DF739D9DC}" presName="srcNode" presStyleLbl="node1" presStyleIdx="0" presStyleCnt="6"/>
      <dgm:spPr/>
    </dgm:pt>
    <dgm:pt modelId="{65D559B0-0C47-4F76-B36D-77ACF519DB45}" type="pres">
      <dgm:prSet presAssocID="{F68C6A55-20CD-4D1D-889E-E63DF739D9DC}" presName="conn" presStyleLbl="parChTrans1D2" presStyleIdx="0" presStyleCnt="1"/>
      <dgm:spPr/>
    </dgm:pt>
    <dgm:pt modelId="{B9A200D3-13EF-4C7C-A23D-21A6BC42F53D}" type="pres">
      <dgm:prSet presAssocID="{F68C6A55-20CD-4D1D-889E-E63DF739D9DC}" presName="extraNode" presStyleLbl="node1" presStyleIdx="0" presStyleCnt="6"/>
      <dgm:spPr/>
    </dgm:pt>
    <dgm:pt modelId="{5FE08DCD-7F27-43B3-BFDD-C833B900C882}" type="pres">
      <dgm:prSet presAssocID="{F68C6A55-20CD-4D1D-889E-E63DF739D9DC}" presName="dstNode" presStyleLbl="node1" presStyleIdx="0" presStyleCnt="6"/>
      <dgm:spPr/>
    </dgm:pt>
    <dgm:pt modelId="{A5F1BA27-FBE1-44CB-A961-B971D1F96BC6}" type="pres">
      <dgm:prSet presAssocID="{FB62FF47-9A28-4812-995C-E27A428802E7}" presName="text_1" presStyleLbl="node1" presStyleIdx="0" presStyleCnt="6">
        <dgm:presLayoutVars>
          <dgm:bulletEnabled val="1"/>
        </dgm:presLayoutVars>
      </dgm:prSet>
      <dgm:spPr/>
    </dgm:pt>
    <dgm:pt modelId="{8B84646C-40E6-45FB-804C-B7371B3CBC8C}" type="pres">
      <dgm:prSet presAssocID="{FB62FF47-9A28-4812-995C-E27A428802E7}" presName="accent_1" presStyleCnt="0"/>
      <dgm:spPr/>
    </dgm:pt>
    <dgm:pt modelId="{78453CAF-35D7-4185-AC32-357FDD8C04D0}" type="pres">
      <dgm:prSet presAssocID="{FB62FF47-9A28-4812-995C-E27A428802E7}" presName="accentRepeatNode" presStyleLbl="solidFgAcc1" presStyleIdx="0" presStyleCnt="6"/>
      <dgm:spPr/>
    </dgm:pt>
    <dgm:pt modelId="{17F54DA9-71FB-4ED1-8F5C-A136585930CF}" type="pres">
      <dgm:prSet presAssocID="{E2BDCCC9-3113-4ABC-AFCF-99D17C0C6609}" presName="text_2" presStyleLbl="node1" presStyleIdx="1" presStyleCnt="6">
        <dgm:presLayoutVars>
          <dgm:bulletEnabled val="1"/>
        </dgm:presLayoutVars>
      </dgm:prSet>
      <dgm:spPr/>
    </dgm:pt>
    <dgm:pt modelId="{81FDF32F-B6AD-44FD-91CC-6492756AB100}" type="pres">
      <dgm:prSet presAssocID="{E2BDCCC9-3113-4ABC-AFCF-99D17C0C6609}" presName="accent_2" presStyleCnt="0"/>
      <dgm:spPr/>
    </dgm:pt>
    <dgm:pt modelId="{A9F10983-2B06-4F19-94C0-41A0849F1B29}" type="pres">
      <dgm:prSet presAssocID="{E2BDCCC9-3113-4ABC-AFCF-99D17C0C6609}" presName="accentRepeatNode" presStyleLbl="solidFgAcc1" presStyleIdx="1" presStyleCnt="6"/>
      <dgm:spPr/>
    </dgm:pt>
    <dgm:pt modelId="{B9396D81-BA9D-487B-BC53-884E2AC7FB7F}" type="pres">
      <dgm:prSet presAssocID="{D8AD408D-D8B1-4105-A243-082A68F4D6D8}" presName="text_3" presStyleLbl="node1" presStyleIdx="2" presStyleCnt="6">
        <dgm:presLayoutVars>
          <dgm:bulletEnabled val="1"/>
        </dgm:presLayoutVars>
      </dgm:prSet>
      <dgm:spPr/>
    </dgm:pt>
    <dgm:pt modelId="{3196919C-0274-4692-AC16-FBECF3D74F6D}" type="pres">
      <dgm:prSet presAssocID="{D8AD408D-D8B1-4105-A243-082A68F4D6D8}" presName="accent_3" presStyleCnt="0"/>
      <dgm:spPr/>
    </dgm:pt>
    <dgm:pt modelId="{1DFDDF93-D910-4774-9FA6-C1D0BC7A9544}" type="pres">
      <dgm:prSet presAssocID="{D8AD408D-D8B1-4105-A243-082A68F4D6D8}" presName="accentRepeatNode" presStyleLbl="solidFgAcc1" presStyleIdx="2" presStyleCnt="6"/>
      <dgm:spPr/>
    </dgm:pt>
    <dgm:pt modelId="{D33ECBF4-784E-4F47-AF63-21C978997490}" type="pres">
      <dgm:prSet presAssocID="{89AB3A30-B8F6-416F-9499-853DAC2B8B14}" presName="text_4" presStyleLbl="node1" presStyleIdx="3" presStyleCnt="6">
        <dgm:presLayoutVars>
          <dgm:bulletEnabled val="1"/>
        </dgm:presLayoutVars>
      </dgm:prSet>
      <dgm:spPr/>
    </dgm:pt>
    <dgm:pt modelId="{BCFDD179-53C2-490F-9B0B-76F0DA63505D}" type="pres">
      <dgm:prSet presAssocID="{89AB3A30-B8F6-416F-9499-853DAC2B8B14}" presName="accent_4" presStyleCnt="0"/>
      <dgm:spPr/>
    </dgm:pt>
    <dgm:pt modelId="{F8B1D560-DB96-4374-ADC2-FC35E7C744F7}" type="pres">
      <dgm:prSet presAssocID="{89AB3A30-B8F6-416F-9499-853DAC2B8B14}" presName="accentRepeatNode" presStyleLbl="solidFgAcc1" presStyleIdx="3" presStyleCnt="6"/>
      <dgm:spPr/>
    </dgm:pt>
    <dgm:pt modelId="{931AE5B2-2EC8-4CBA-98BE-B1EF292FDB84}" type="pres">
      <dgm:prSet presAssocID="{DE675954-B736-4819-91C5-B32DD4494641}" presName="text_5" presStyleLbl="node1" presStyleIdx="4" presStyleCnt="6">
        <dgm:presLayoutVars>
          <dgm:bulletEnabled val="1"/>
        </dgm:presLayoutVars>
      </dgm:prSet>
      <dgm:spPr/>
    </dgm:pt>
    <dgm:pt modelId="{8406EEA1-8BD5-42FD-988F-E54668201F73}" type="pres">
      <dgm:prSet presAssocID="{DE675954-B736-4819-91C5-B32DD4494641}" presName="accent_5" presStyleCnt="0"/>
      <dgm:spPr/>
    </dgm:pt>
    <dgm:pt modelId="{7CA1FF1B-6FC7-47C3-9BF3-9616D235897C}" type="pres">
      <dgm:prSet presAssocID="{DE675954-B736-4819-91C5-B32DD4494641}" presName="accentRepeatNode" presStyleLbl="solidFgAcc1" presStyleIdx="4" presStyleCnt="6"/>
      <dgm:spPr/>
    </dgm:pt>
    <dgm:pt modelId="{D645E538-CEFB-4E97-AD7A-B33CB9CE5BB2}" type="pres">
      <dgm:prSet presAssocID="{3A640193-F0FA-477E-A8B7-90FBC848A2E4}" presName="text_6" presStyleLbl="node1" presStyleIdx="5" presStyleCnt="6">
        <dgm:presLayoutVars>
          <dgm:bulletEnabled val="1"/>
        </dgm:presLayoutVars>
      </dgm:prSet>
      <dgm:spPr/>
    </dgm:pt>
    <dgm:pt modelId="{F383A6A3-F5D7-4875-B50C-CA9F510C7CF3}" type="pres">
      <dgm:prSet presAssocID="{3A640193-F0FA-477E-A8B7-90FBC848A2E4}" presName="accent_6" presStyleCnt="0"/>
      <dgm:spPr/>
    </dgm:pt>
    <dgm:pt modelId="{130F68A0-C33A-43E3-94CE-A194A51BD021}" type="pres">
      <dgm:prSet presAssocID="{3A640193-F0FA-477E-A8B7-90FBC848A2E4}" presName="accentRepeatNode" presStyleLbl="solidFgAcc1" presStyleIdx="5" presStyleCnt="6"/>
      <dgm:spPr/>
    </dgm:pt>
  </dgm:ptLst>
  <dgm:cxnLst>
    <dgm:cxn modelId="{AD0C5E09-B9C9-43E5-B572-195BC9678049}" type="presOf" srcId="{D8AD408D-D8B1-4105-A243-082A68F4D6D8}" destId="{B9396D81-BA9D-487B-BC53-884E2AC7FB7F}" srcOrd="0" destOrd="0" presId="urn:microsoft.com/office/officeart/2008/layout/VerticalCurvedList"/>
    <dgm:cxn modelId="{5C4C120A-1F1F-4282-BB66-386DDE8822EA}" type="presOf" srcId="{FB62FF47-9A28-4812-995C-E27A428802E7}" destId="{A5F1BA27-FBE1-44CB-A961-B971D1F96BC6}" srcOrd="0" destOrd="0" presId="urn:microsoft.com/office/officeart/2008/layout/VerticalCurvedList"/>
    <dgm:cxn modelId="{C9A2D10C-B468-402D-8B38-7A356A7EECE6}" srcId="{F68C6A55-20CD-4D1D-889E-E63DF739D9DC}" destId="{D8AD408D-D8B1-4105-A243-082A68F4D6D8}" srcOrd="2" destOrd="0" parTransId="{3D086541-4127-4423-BB4A-ADCFFC62EB5F}" sibTransId="{E6A65667-F535-4410-A752-70746DC3017D}"/>
    <dgm:cxn modelId="{530D7015-E5A7-45A2-AB5D-7B3D42E2F7B3}" srcId="{F68C6A55-20CD-4D1D-889E-E63DF739D9DC}" destId="{89AB3A30-B8F6-416F-9499-853DAC2B8B14}" srcOrd="3" destOrd="0" parTransId="{8A739F6D-98C6-4CFA-972E-53565605DFD7}" sibTransId="{BDBDF2C0-985E-4B9C-98D6-F9979E29CEF8}"/>
    <dgm:cxn modelId="{A1C44D16-5DB7-4EC1-8DAD-7D037DACEE5A}" type="presOf" srcId="{3A640193-F0FA-477E-A8B7-90FBC848A2E4}" destId="{D645E538-CEFB-4E97-AD7A-B33CB9CE5BB2}" srcOrd="0" destOrd="0" presId="urn:microsoft.com/office/officeart/2008/layout/VerticalCurvedList"/>
    <dgm:cxn modelId="{90805826-0A3D-4556-AD96-3DF19A117E6D}" srcId="{F68C6A55-20CD-4D1D-889E-E63DF739D9DC}" destId="{E2BDCCC9-3113-4ABC-AFCF-99D17C0C6609}" srcOrd="1" destOrd="0" parTransId="{283FCA07-0B02-412B-8738-758357E2DB79}" sibTransId="{7E414369-B970-4AD4-B399-9B14A8FFB8E1}"/>
    <dgm:cxn modelId="{EA37B33F-94F4-4F15-B226-3D352171D994}" srcId="{F68C6A55-20CD-4D1D-889E-E63DF739D9DC}" destId="{DE675954-B736-4819-91C5-B32DD4494641}" srcOrd="4" destOrd="0" parTransId="{BC9B49F6-946C-48AC-B3E3-CA69BF8F4064}" sibTransId="{8DD8593E-2982-49D7-BA6C-B243EA2354CC}"/>
    <dgm:cxn modelId="{4D50AA58-A8F5-4AA5-892A-3343873CD17F}" srcId="{F68C6A55-20CD-4D1D-889E-E63DF739D9DC}" destId="{FB62FF47-9A28-4812-995C-E27A428802E7}" srcOrd="0" destOrd="0" parTransId="{F58AF95A-6803-4238-AB13-CC9E681A5E4D}" sibTransId="{C9FE7578-A1B2-44F1-8887-48510CBE195B}"/>
    <dgm:cxn modelId="{564211B8-022F-4C36-BEC3-9601C398776C}" srcId="{F68C6A55-20CD-4D1D-889E-E63DF739D9DC}" destId="{3A640193-F0FA-477E-A8B7-90FBC848A2E4}" srcOrd="5" destOrd="0" parTransId="{84CA135E-CBB2-4AC3-8663-820030DF2340}" sibTransId="{397DFC21-8015-4973-BCEC-39E28497F352}"/>
    <dgm:cxn modelId="{563E9AC1-6885-40F3-B748-75AAA07F7E5E}" type="presOf" srcId="{E2BDCCC9-3113-4ABC-AFCF-99D17C0C6609}" destId="{17F54DA9-71FB-4ED1-8F5C-A136585930CF}" srcOrd="0" destOrd="0" presId="urn:microsoft.com/office/officeart/2008/layout/VerticalCurvedList"/>
    <dgm:cxn modelId="{BA9C9AC9-59E9-4EF0-8B74-BED86FDD3A9C}" type="presOf" srcId="{DE675954-B736-4819-91C5-B32DD4494641}" destId="{931AE5B2-2EC8-4CBA-98BE-B1EF292FDB84}" srcOrd="0" destOrd="0" presId="urn:microsoft.com/office/officeart/2008/layout/VerticalCurvedList"/>
    <dgm:cxn modelId="{C3EB74ED-BAC8-4F96-8A20-26045C819B27}" type="presOf" srcId="{F68C6A55-20CD-4D1D-889E-E63DF739D9DC}" destId="{0F7CB6DD-1A94-4C39-A083-ECCB7E5FC641}" srcOrd="0" destOrd="0" presId="urn:microsoft.com/office/officeart/2008/layout/VerticalCurvedList"/>
    <dgm:cxn modelId="{63C385ED-B1F2-48CE-8F3A-7F7E8F10F9A0}" type="presOf" srcId="{C9FE7578-A1B2-44F1-8887-48510CBE195B}" destId="{65D559B0-0C47-4F76-B36D-77ACF519DB45}" srcOrd="0" destOrd="0" presId="urn:microsoft.com/office/officeart/2008/layout/VerticalCurvedList"/>
    <dgm:cxn modelId="{BCA724FB-191C-4B14-9C08-DB1E3737167B}" type="presOf" srcId="{89AB3A30-B8F6-416F-9499-853DAC2B8B14}" destId="{D33ECBF4-784E-4F47-AF63-21C978997490}" srcOrd="0" destOrd="0" presId="urn:microsoft.com/office/officeart/2008/layout/VerticalCurvedList"/>
    <dgm:cxn modelId="{DBEA06A5-E742-4A3C-9A60-CC6B02C3E7CA}" type="presParOf" srcId="{0F7CB6DD-1A94-4C39-A083-ECCB7E5FC641}" destId="{21404066-77A3-4FD5-A044-161B9EC4F880}" srcOrd="0" destOrd="0" presId="urn:microsoft.com/office/officeart/2008/layout/VerticalCurvedList"/>
    <dgm:cxn modelId="{9BD169A0-804D-4BFD-862C-ED64709ABA53}" type="presParOf" srcId="{21404066-77A3-4FD5-A044-161B9EC4F880}" destId="{FB94049A-D7D9-467E-8724-F941A779EB0D}" srcOrd="0" destOrd="0" presId="urn:microsoft.com/office/officeart/2008/layout/VerticalCurvedList"/>
    <dgm:cxn modelId="{9517193F-5B81-4241-8772-979DE4861D9C}" type="presParOf" srcId="{FB94049A-D7D9-467E-8724-F941A779EB0D}" destId="{8958B18F-2FA7-4EDD-9EA5-FEA38061B948}" srcOrd="0" destOrd="0" presId="urn:microsoft.com/office/officeart/2008/layout/VerticalCurvedList"/>
    <dgm:cxn modelId="{78C5610F-441B-4D4D-A0C7-A32480CBB477}" type="presParOf" srcId="{FB94049A-D7D9-467E-8724-F941A779EB0D}" destId="{65D559B0-0C47-4F76-B36D-77ACF519DB45}" srcOrd="1" destOrd="0" presId="urn:microsoft.com/office/officeart/2008/layout/VerticalCurvedList"/>
    <dgm:cxn modelId="{9B0196E7-6EDE-483A-A887-E80D5154A752}" type="presParOf" srcId="{FB94049A-D7D9-467E-8724-F941A779EB0D}" destId="{B9A200D3-13EF-4C7C-A23D-21A6BC42F53D}" srcOrd="2" destOrd="0" presId="urn:microsoft.com/office/officeart/2008/layout/VerticalCurvedList"/>
    <dgm:cxn modelId="{27FE3FB3-6AD6-4ADA-8522-780510DDE2D1}" type="presParOf" srcId="{FB94049A-D7D9-467E-8724-F941A779EB0D}" destId="{5FE08DCD-7F27-43B3-BFDD-C833B900C882}" srcOrd="3" destOrd="0" presId="urn:microsoft.com/office/officeart/2008/layout/VerticalCurvedList"/>
    <dgm:cxn modelId="{900094D9-6FE2-4494-8CB1-FE144D451D45}" type="presParOf" srcId="{21404066-77A3-4FD5-A044-161B9EC4F880}" destId="{A5F1BA27-FBE1-44CB-A961-B971D1F96BC6}" srcOrd="1" destOrd="0" presId="urn:microsoft.com/office/officeart/2008/layout/VerticalCurvedList"/>
    <dgm:cxn modelId="{BCA19ED7-EC92-45D1-A18A-593E97C58DB6}" type="presParOf" srcId="{21404066-77A3-4FD5-A044-161B9EC4F880}" destId="{8B84646C-40E6-45FB-804C-B7371B3CBC8C}" srcOrd="2" destOrd="0" presId="urn:microsoft.com/office/officeart/2008/layout/VerticalCurvedList"/>
    <dgm:cxn modelId="{EFAE29D6-0B0D-4C9B-867C-95FB5A50AA5B}" type="presParOf" srcId="{8B84646C-40E6-45FB-804C-B7371B3CBC8C}" destId="{78453CAF-35D7-4185-AC32-357FDD8C04D0}" srcOrd="0" destOrd="0" presId="urn:microsoft.com/office/officeart/2008/layout/VerticalCurvedList"/>
    <dgm:cxn modelId="{E6918092-DAFE-4FDF-BFC1-721AA2ADAAD3}" type="presParOf" srcId="{21404066-77A3-4FD5-A044-161B9EC4F880}" destId="{17F54DA9-71FB-4ED1-8F5C-A136585930CF}" srcOrd="3" destOrd="0" presId="urn:microsoft.com/office/officeart/2008/layout/VerticalCurvedList"/>
    <dgm:cxn modelId="{5041D70C-4083-439F-BD34-C80034C17407}" type="presParOf" srcId="{21404066-77A3-4FD5-A044-161B9EC4F880}" destId="{81FDF32F-B6AD-44FD-91CC-6492756AB100}" srcOrd="4" destOrd="0" presId="urn:microsoft.com/office/officeart/2008/layout/VerticalCurvedList"/>
    <dgm:cxn modelId="{EA1B9518-F746-470F-8980-6EC97A799A21}" type="presParOf" srcId="{81FDF32F-B6AD-44FD-91CC-6492756AB100}" destId="{A9F10983-2B06-4F19-94C0-41A0849F1B29}" srcOrd="0" destOrd="0" presId="urn:microsoft.com/office/officeart/2008/layout/VerticalCurvedList"/>
    <dgm:cxn modelId="{B633062F-CD81-473D-912C-11B09DB7E34C}" type="presParOf" srcId="{21404066-77A3-4FD5-A044-161B9EC4F880}" destId="{B9396D81-BA9D-487B-BC53-884E2AC7FB7F}" srcOrd="5" destOrd="0" presId="urn:microsoft.com/office/officeart/2008/layout/VerticalCurvedList"/>
    <dgm:cxn modelId="{335B3051-D3C3-4AAA-8D41-EDA343725F91}" type="presParOf" srcId="{21404066-77A3-4FD5-A044-161B9EC4F880}" destId="{3196919C-0274-4692-AC16-FBECF3D74F6D}" srcOrd="6" destOrd="0" presId="urn:microsoft.com/office/officeart/2008/layout/VerticalCurvedList"/>
    <dgm:cxn modelId="{EB79CA47-CD77-4ECC-B532-7527B2553CA5}" type="presParOf" srcId="{3196919C-0274-4692-AC16-FBECF3D74F6D}" destId="{1DFDDF93-D910-4774-9FA6-C1D0BC7A9544}" srcOrd="0" destOrd="0" presId="urn:microsoft.com/office/officeart/2008/layout/VerticalCurvedList"/>
    <dgm:cxn modelId="{FCA02793-3E62-43AA-8A1A-43D280D6073D}" type="presParOf" srcId="{21404066-77A3-4FD5-A044-161B9EC4F880}" destId="{D33ECBF4-784E-4F47-AF63-21C978997490}" srcOrd="7" destOrd="0" presId="urn:microsoft.com/office/officeart/2008/layout/VerticalCurvedList"/>
    <dgm:cxn modelId="{8B21B871-5031-4FD1-87BC-844AABB82427}" type="presParOf" srcId="{21404066-77A3-4FD5-A044-161B9EC4F880}" destId="{BCFDD179-53C2-490F-9B0B-76F0DA63505D}" srcOrd="8" destOrd="0" presId="urn:microsoft.com/office/officeart/2008/layout/VerticalCurvedList"/>
    <dgm:cxn modelId="{A2AA511E-8DA6-41E1-ABC0-E2EAF834B282}" type="presParOf" srcId="{BCFDD179-53C2-490F-9B0B-76F0DA63505D}" destId="{F8B1D560-DB96-4374-ADC2-FC35E7C744F7}" srcOrd="0" destOrd="0" presId="urn:microsoft.com/office/officeart/2008/layout/VerticalCurvedList"/>
    <dgm:cxn modelId="{B2282BDF-36BE-4EA8-81B7-2BD540B2C883}" type="presParOf" srcId="{21404066-77A3-4FD5-A044-161B9EC4F880}" destId="{931AE5B2-2EC8-4CBA-98BE-B1EF292FDB84}" srcOrd="9" destOrd="0" presId="urn:microsoft.com/office/officeart/2008/layout/VerticalCurvedList"/>
    <dgm:cxn modelId="{D813A99D-11A4-418A-AADE-D7C47AABC608}" type="presParOf" srcId="{21404066-77A3-4FD5-A044-161B9EC4F880}" destId="{8406EEA1-8BD5-42FD-988F-E54668201F73}" srcOrd="10" destOrd="0" presId="urn:microsoft.com/office/officeart/2008/layout/VerticalCurvedList"/>
    <dgm:cxn modelId="{66238D1E-C6E8-4EC8-9331-0E366DFBCE51}" type="presParOf" srcId="{8406EEA1-8BD5-42FD-988F-E54668201F73}" destId="{7CA1FF1B-6FC7-47C3-9BF3-9616D235897C}" srcOrd="0" destOrd="0" presId="urn:microsoft.com/office/officeart/2008/layout/VerticalCurvedList"/>
    <dgm:cxn modelId="{5F7EC6BD-F15E-48A3-ACB7-729E41C524DC}" type="presParOf" srcId="{21404066-77A3-4FD5-A044-161B9EC4F880}" destId="{D645E538-CEFB-4E97-AD7A-B33CB9CE5BB2}" srcOrd="11" destOrd="0" presId="urn:microsoft.com/office/officeart/2008/layout/VerticalCurvedList"/>
    <dgm:cxn modelId="{53127F10-CD6D-4AB5-A011-98F1F0EBFC96}" type="presParOf" srcId="{21404066-77A3-4FD5-A044-161B9EC4F880}" destId="{F383A6A3-F5D7-4875-B50C-CA9F510C7CF3}" srcOrd="12" destOrd="0" presId="urn:microsoft.com/office/officeart/2008/layout/VerticalCurvedList"/>
    <dgm:cxn modelId="{7C0C601A-8995-4117-A0B5-37DCCF79B9E6}" type="presParOf" srcId="{F383A6A3-F5D7-4875-B50C-CA9F510C7CF3}" destId="{130F68A0-C33A-43E3-94CE-A194A51BD02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75801D-08E1-402A-A29F-6FB6391FC50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EBDA4E5A-CF7A-478A-B46F-6BB8E3A019D0}">
      <dgm:prSet phldrT="[Текст]"/>
      <dgm:spPr/>
      <dgm:t>
        <a:bodyPr/>
        <a:lstStyle/>
        <a:p>
          <a:r>
            <a:rPr lang="ru-RU" dirty="0"/>
            <a:t>Числовые</a:t>
          </a:r>
          <a:endParaRPr lang="en-US" dirty="0"/>
        </a:p>
      </dgm:t>
    </dgm:pt>
    <dgm:pt modelId="{3011C4CC-6EF4-4A42-994B-60F233BE152A}" type="parTrans" cxnId="{4A863F26-2559-4922-969A-4E0E796B6F6E}">
      <dgm:prSet/>
      <dgm:spPr/>
      <dgm:t>
        <a:bodyPr/>
        <a:lstStyle/>
        <a:p>
          <a:endParaRPr lang="en-US"/>
        </a:p>
      </dgm:t>
    </dgm:pt>
    <dgm:pt modelId="{CA7B7950-13C9-4F6B-886B-925F633F139F}" type="sibTrans" cxnId="{4A863F26-2559-4922-969A-4E0E796B6F6E}">
      <dgm:prSet/>
      <dgm:spPr/>
      <dgm:t>
        <a:bodyPr/>
        <a:lstStyle/>
        <a:p>
          <a:endParaRPr lang="en-US"/>
        </a:p>
      </dgm:t>
    </dgm:pt>
    <dgm:pt modelId="{161F3F5C-FCA3-406A-B7ED-91079E7BC0DD}">
      <dgm:prSet phldrT="[Текст]"/>
      <dgm:spPr/>
      <dgm:t>
        <a:bodyPr/>
        <a:lstStyle/>
        <a:p>
          <a:r>
            <a:rPr lang="ru-RU" dirty="0"/>
            <a:t>Символьные</a:t>
          </a:r>
          <a:endParaRPr lang="en-US" dirty="0"/>
        </a:p>
      </dgm:t>
    </dgm:pt>
    <dgm:pt modelId="{756ED51E-D937-42E0-9477-CA9E44F218B7}" type="parTrans" cxnId="{90B9D234-6A18-4C95-BE04-BECF3D9CDB97}">
      <dgm:prSet/>
      <dgm:spPr/>
      <dgm:t>
        <a:bodyPr/>
        <a:lstStyle/>
        <a:p>
          <a:endParaRPr lang="en-US"/>
        </a:p>
      </dgm:t>
    </dgm:pt>
    <dgm:pt modelId="{48BE76AC-0311-43F4-9FEE-784207CE5D1A}" type="sibTrans" cxnId="{90B9D234-6A18-4C95-BE04-BECF3D9CDB97}">
      <dgm:prSet/>
      <dgm:spPr/>
      <dgm:t>
        <a:bodyPr/>
        <a:lstStyle/>
        <a:p>
          <a:endParaRPr lang="en-US"/>
        </a:p>
      </dgm:t>
    </dgm:pt>
    <dgm:pt modelId="{604CCFFB-D447-46E9-A57F-01143CC87830}">
      <dgm:prSet phldrT="[Текст]"/>
      <dgm:spPr/>
      <dgm:t>
        <a:bodyPr/>
        <a:lstStyle/>
        <a:p>
          <a:r>
            <a:rPr lang="ru-RU" dirty="0"/>
            <a:t>Логические</a:t>
          </a:r>
          <a:endParaRPr lang="en-US" dirty="0"/>
        </a:p>
      </dgm:t>
    </dgm:pt>
    <dgm:pt modelId="{B99EF501-1A3D-4E52-AD9C-A4F35C2BFC3C}" type="parTrans" cxnId="{8200F085-F3D9-422D-A992-A0FEF650F541}">
      <dgm:prSet/>
      <dgm:spPr/>
      <dgm:t>
        <a:bodyPr/>
        <a:lstStyle/>
        <a:p>
          <a:endParaRPr lang="en-US"/>
        </a:p>
      </dgm:t>
    </dgm:pt>
    <dgm:pt modelId="{40D54783-5E0F-4AFE-8948-AC09AD64B1FF}" type="sibTrans" cxnId="{8200F085-F3D9-422D-A992-A0FEF650F541}">
      <dgm:prSet/>
      <dgm:spPr/>
      <dgm:t>
        <a:bodyPr/>
        <a:lstStyle/>
        <a:p>
          <a:endParaRPr lang="en-US"/>
        </a:p>
      </dgm:t>
    </dgm:pt>
    <dgm:pt modelId="{CAA57727-D511-49FE-BF77-B1B19DFC97B1}" type="pres">
      <dgm:prSet presAssocID="{FD75801D-08E1-402A-A29F-6FB6391FC50C}" presName="Name0" presStyleCnt="0">
        <dgm:presLayoutVars>
          <dgm:chMax val="7"/>
          <dgm:chPref val="7"/>
          <dgm:dir/>
        </dgm:presLayoutVars>
      </dgm:prSet>
      <dgm:spPr/>
    </dgm:pt>
    <dgm:pt modelId="{3BB6E540-B300-4CB1-BB24-03DFA036A9A9}" type="pres">
      <dgm:prSet presAssocID="{FD75801D-08E1-402A-A29F-6FB6391FC50C}" presName="Name1" presStyleCnt="0"/>
      <dgm:spPr/>
    </dgm:pt>
    <dgm:pt modelId="{8F72ABE4-7202-46CD-BC5C-008ED92F540F}" type="pres">
      <dgm:prSet presAssocID="{FD75801D-08E1-402A-A29F-6FB6391FC50C}" presName="cycle" presStyleCnt="0"/>
      <dgm:spPr/>
    </dgm:pt>
    <dgm:pt modelId="{ED06612C-D363-41B5-AE2B-6D9457DF0D10}" type="pres">
      <dgm:prSet presAssocID="{FD75801D-08E1-402A-A29F-6FB6391FC50C}" presName="srcNode" presStyleLbl="node1" presStyleIdx="0" presStyleCnt="3"/>
      <dgm:spPr/>
    </dgm:pt>
    <dgm:pt modelId="{0D5BE1B8-3CD1-404E-A0BF-84C79300B916}" type="pres">
      <dgm:prSet presAssocID="{FD75801D-08E1-402A-A29F-6FB6391FC50C}" presName="conn" presStyleLbl="parChTrans1D2" presStyleIdx="0" presStyleCnt="1"/>
      <dgm:spPr/>
    </dgm:pt>
    <dgm:pt modelId="{7410CA90-313B-41DB-832F-5D574C5C4229}" type="pres">
      <dgm:prSet presAssocID="{FD75801D-08E1-402A-A29F-6FB6391FC50C}" presName="extraNode" presStyleLbl="node1" presStyleIdx="0" presStyleCnt="3"/>
      <dgm:spPr/>
    </dgm:pt>
    <dgm:pt modelId="{3B80B165-156D-4169-A717-29EB5E00D630}" type="pres">
      <dgm:prSet presAssocID="{FD75801D-08E1-402A-A29F-6FB6391FC50C}" presName="dstNode" presStyleLbl="node1" presStyleIdx="0" presStyleCnt="3"/>
      <dgm:spPr/>
    </dgm:pt>
    <dgm:pt modelId="{FC701653-CC61-41B5-BCAB-6C459A73636A}" type="pres">
      <dgm:prSet presAssocID="{EBDA4E5A-CF7A-478A-B46F-6BB8E3A019D0}" presName="text_1" presStyleLbl="node1" presStyleIdx="0" presStyleCnt="3">
        <dgm:presLayoutVars>
          <dgm:bulletEnabled val="1"/>
        </dgm:presLayoutVars>
      </dgm:prSet>
      <dgm:spPr/>
    </dgm:pt>
    <dgm:pt modelId="{58A09C14-6DF4-451D-8653-3EC599B64C64}" type="pres">
      <dgm:prSet presAssocID="{EBDA4E5A-CF7A-478A-B46F-6BB8E3A019D0}" presName="accent_1" presStyleCnt="0"/>
      <dgm:spPr/>
    </dgm:pt>
    <dgm:pt modelId="{6B7AD4AD-8C24-4447-911B-CFF3DCF2FFAF}" type="pres">
      <dgm:prSet presAssocID="{EBDA4E5A-CF7A-478A-B46F-6BB8E3A019D0}" presName="accentRepeatNode" presStyleLbl="solidFgAcc1" presStyleIdx="0" presStyleCnt="3"/>
      <dgm:spPr/>
    </dgm:pt>
    <dgm:pt modelId="{736A8419-CEBD-4370-BCC8-B9D17A735A66}" type="pres">
      <dgm:prSet presAssocID="{161F3F5C-FCA3-406A-B7ED-91079E7BC0DD}" presName="text_2" presStyleLbl="node1" presStyleIdx="1" presStyleCnt="3">
        <dgm:presLayoutVars>
          <dgm:bulletEnabled val="1"/>
        </dgm:presLayoutVars>
      </dgm:prSet>
      <dgm:spPr/>
    </dgm:pt>
    <dgm:pt modelId="{A43B0044-A1F6-4328-BD61-D145756BF84A}" type="pres">
      <dgm:prSet presAssocID="{161F3F5C-FCA3-406A-B7ED-91079E7BC0DD}" presName="accent_2" presStyleCnt="0"/>
      <dgm:spPr/>
    </dgm:pt>
    <dgm:pt modelId="{6834042C-AB8A-465B-B2C2-5C74EE5D41BB}" type="pres">
      <dgm:prSet presAssocID="{161F3F5C-FCA3-406A-B7ED-91079E7BC0DD}" presName="accentRepeatNode" presStyleLbl="solidFgAcc1" presStyleIdx="1" presStyleCnt="3"/>
      <dgm:spPr/>
    </dgm:pt>
    <dgm:pt modelId="{62530366-2463-439D-A160-8AB15A95D622}" type="pres">
      <dgm:prSet presAssocID="{604CCFFB-D447-46E9-A57F-01143CC87830}" presName="text_3" presStyleLbl="node1" presStyleIdx="2" presStyleCnt="3">
        <dgm:presLayoutVars>
          <dgm:bulletEnabled val="1"/>
        </dgm:presLayoutVars>
      </dgm:prSet>
      <dgm:spPr/>
    </dgm:pt>
    <dgm:pt modelId="{02A93FBB-5EB1-473D-9AC9-0A78114FF015}" type="pres">
      <dgm:prSet presAssocID="{604CCFFB-D447-46E9-A57F-01143CC87830}" presName="accent_3" presStyleCnt="0"/>
      <dgm:spPr/>
    </dgm:pt>
    <dgm:pt modelId="{195318FB-6497-46E0-BD7E-CAFE8BF1F9E4}" type="pres">
      <dgm:prSet presAssocID="{604CCFFB-D447-46E9-A57F-01143CC87830}" presName="accentRepeatNode" presStyleLbl="solidFgAcc1" presStyleIdx="2" presStyleCnt="3"/>
      <dgm:spPr/>
    </dgm:pt>
  </dgm:ptLst>
  <dgm:cxnLst>
    <dgm:cxn modelId="{FD2C4C0E-C7E3-42A3-BBCD-EDDF531043D0}" type="presOf" srcId="{604CCFFB-D447-46E9-A57F-01143CC87830}" destId="{62530366-2463-439D-A160-8AB15A95D622}" srcOrd="0" destOrd="0" presId="urn:microsoft.com/office/officeart/2008/layout/VerticalCurvedList"/>
    <dgm:cxn modelId="{4A863F26-2559-4922-969A-4E0E796B6F6E}" srcId="{FD75801D-08E1-402A-A29F-6FB6391FC50C}" destId="{EBDA4E5A-CF7A-478A-B46F-6BB8E3A019D0}" srcOrd="0" destOrd="0" parTransId="{3011C4CC-6EF4-4A42-994B-60F233BE152A}" sibTransId="{CA7B7950-13C9-4F6B-886B-925F633F139F}"/>
    <dgm:cxn modelId="{7B54D432-6CAB-4446-850B-9CF37A00E100}" type="presOf" srcId="{CA7B7950-13C9-4F6B-886B-925F633F139F}" destId="{0D5BE1B8-3CD1-404E-A0BF-84C79300B916}" srcOrd="0" destOrd="0" presId="urn:microsoft.com/office/officeart/2008/layout/VerticalCurvedList"/>
    <dgm:cxn modelId="{90B9D234-6A18-4C95-BE04-BECF3D9CDB97}" srcId="{FD75801D-08E1-402A-A29F-6FB6391FC50C}" destId="{161F3F5C-FCA3-406A-B7ED-91079E7BC0DD}" srcOrd="1" destOrd="0" parTransId="{756ED51E-D937-42E0-9477-CA9E44F218B7}" sibTransId="{48BE76AC-0311-43F4-9FEE-784207CE5D1A}"/>
    <dgm:cxn modelId="{CDAB7539-8598-4D67-A402-CCACACFB1DCD}" type="presOf" srcId="{EBDA4E5A-CF7A-478A-B46F-6BB8E3A019D0}" destId="{FC701653-CC61-41B5-BCAB-6C459A73636A}" srcOrd="0" destOrd="0" presId="urn:microsoft.com/office/officeart/2008/layout/VerticalCurvedList"/>
    <dgm:cxn modelId="{710AE841-33F1-4608-AD80-EF98DAC88C20}" type="presOf" srcId="{FD75801D-08E1-402A-A29F-6FB6391FC50C}" destId="{CAA57727-D511-49FE-BF77-B1B19DFC97B1}" srcOrd="0" destOrd="0" presId="urn:microsoft.com/office/officeart/2008/layout/VerticalCurvedList"/>
    <dgm:cxn modelId="{86E7A36F-3048-4F7A-89DA-CD408DB28723}" type="presOf" srcId="{161F3F5C-FCA3-406A-B7ED-91079E7BC0DD}" destId="{736A8419-CEBD-4370-BCC8-B9D17A735A66}" srcOrd="0" destOrd="0" presId="urn:microsoft.com/office/officeart/2008/layout/VerticalCurvedList"/>
    <dgm:cxn modelId="{8200F085-F3D9-422D-A992-A0FEF650F541}" srcId="{FD75801D-08E1-402A-A29F-6FB6391FC50C}" destId="{604CCFFB-D447-46E9-A57F-01143CC87830}" srcOrd="2" destOrd="0" parTransId="{B99EF501-1A3D-4E52-AD9C-A4F35C2BFC3C}" sibTransId="{40D54783-5E0F-4AFE-8948-AC09AD64B1FF}"/>
    <dgm:cxn modelId="{F0BD3D5D-252E-48F6-8791-DC10C738C582}" type="presParOf" srcId="{CAA57727-D511-49FE-BF77-B1B19DFC97B1}" destId="{3BB6E540-B300-4CB1-BB24-03DFA036A9A9}" srcOrd="0" destOrd="0" presId="urn:microsoft.com/office/officeart/2008/layout/VerticalCurvedList"/>
    <dgm:cxn modelId="{D61E3DF5-F777-4FE8-9BC3-595F42FE696C}" type="presParOf" srcId="{3BB6E540-B300-4CB1-BB24-03DFA036A9A9}" destId="{8F72ABE4-7202-46CD-BC5C-008ED92F540F}" srcOrd="0" destOrd="0" presId="urn:microsoft.com/office/officeart/2008/layout/VerticalCurvedList"/>
    <dgm:cxn modelId="{7E29F800-41E6-4A16-A0C7-E8F00034EECE}" type="presParOf" srcId="{8F72ABE4-7202-46CD-BC5C-008ED92F540F}" destId="{ED06612C-D363-41B5-AE2B-6D9457DF0D10}" srcOrd="0" destOrd="0" presId="urn:microsoft.com/office/officeart/2008/layout/VerticalCurvedList"/>
    <dgm:cxn modelId="{027D1143-2C15-4809-80BE-212AB9968E33}" type="presParOf" srcId="{8F72ABE4-7202-46CD-BC5C-008ED92F540F}" destId="{0D5BE1B8-3CD1-404E-A0BF-84C79300B916}" srcOrd="1" destOrd="0" presId="urn:microsoft.com/office/officeart/2008/layout/VerticalCurvedList"/>
    <dgm:cxn modelId="{84A53CDA-DAD3-433F-AA6B-385E8470F33A}" type="presParOf" srcId="{8F72ABE4-7202-46CD-BC5C-008ED92F540F}" destId="{7410CA90-313B-41DB-832F-5D574C5C4229}" srcOrd="2" destOrd="0" presId="urn:microsoft.com/office/officeart/2008/layout/VerticalCurvedList"/>
    <dgm:cxn modelId="{95CA6112-6C61-4FC4-BADB-420ECB2A40C3}" type="presParOf" srcId="{8F72ABE4-7202-46CD-BC5C-008ED92F540F}" destId="{3B80B165-156D-4169-A717-29EB5E00D630}" srcOrd="3" destOrd="0" presId="urn:microsoft.com/office/officeart/2008/layout/VerticalCurvedList"/>
    <dgm:cxn modelId="{4FE830B5-A3D0-4C4C-ACF0-58BD2ECB69B9}" type="presParOf" srcId="{3BB6E540-B300-4CB1-BB24-03DFA036A9A9}" destId="{FC701653-CC61-41B5-BCAB-6C459A73636A}" srcOrd="1" destOrd="0" presId="urn:microsoft.com/office/officeart/2008/layout/VerticalCurvedList"/>
    <dgm:cxn modelId="{C6C0B58F-BA8A-4B5F-96CA-2C47C0751BAE}" type="presParOf" srcId="{3BB6E540-B300-4CB1-BB24-03DFA036A9A9}" destId="{58A09C14-6DF4-451D-8653-3EC599B64C64}" srcOrd="2" destOrd="0" presId="urn:microsoft.com/office/officeart/2008/layout/VerticalCurvedList"/>
    <dgm:cxn modelId="{60478217-EB16-4F75-A0C6-52D29E462762}" type="presParOf" srcId="{58A09C14-6DF4-451D-8653-3EC599B64C64}" destId="{6B7AD4AD-8C24-4447-911B-CFF3DCF2FFAF}" srcOrd="0" destOrd="0" presId="urn:microsoft.com/office/officeart/2008/layout/VerticalCurvedList"/>
    <dgm:cxn modelId="{4005C4BE-79A9-4AC7-8271-B870A3B12A1C}" type="presParOf" srcId="{3BB6E540-B300-4CB1-BB24-03DFA036A9A9}" destId="{736A8419-CEBD-4370-BCC8-B9D17A735A66}" srcOrd="3" destOrd="0" presId="urn:microsoft.com/office/officeart/2008/layout/VerticalCurvedList"/>
    <dgm:cxn modelId="{15B0FC7C-838A-4018-8B21-0112824EFD34}" type="presParOf" srcId="{3BB6E540-B300-4CB1-BB24-03DFA036A9A9}" destId="{A43B0044-A1F6-4328-BD61-D145756BF84A}" srcOrd="4" destOrd="0" presId="urn:microsoft.com/office/officeart/2008/layout/VerticalCurvedList"/>
    <dgm:cxn modelId="{7C781EEE-E69D-450A-8C68-96D492622EAB}" type="presParOf" srcId="{A43B0044-A1F6-4328-BD61-D145756BF84A}" destId="{6834042C-AB8A-465B-B2C2-5C74EE5D41BB}" srcOrd="0" destOrd="0" presId="urn:microsoft.com/office/officeart/2008/layout/VerticalCurvedList"/>
    <dgm:cxn modelId="{2C9B59D6-60F7-407E-A613-76A6A0189243}" type="presParOf" srcId="{3BB6E540-B300-4CB1-BB24-03DFA036A9A9}" destId="{62530366-2463-439D-A160-8AB15A95D622}" srcOrd="5" destOrd="0" presId="urn:microsoft.com/office/officeart/2008/layout/VerticalCurvedList"/>
    <dgm:cxn modelId="{D0FF99A9-9B56-4CCC-8060-6797BBA56F19}" type="presParOf" srcId="{3BB6E540-B300-4CB1-BB24-03DFA036A9A9}" destId="{02A93FBB-5EB1-473D-9AC9-0A78114FF015}" srcOrd="6" destOrd="0" presId="urn:microsoft.com/office/officeart/2008/layout/VerticalCurvedList"/>
    <dgm:cxn modelId="{892D340E-0E40-4FB9-815E-8003963D4C8D}" type="presParOf" srcId="{02A93FBB-5EB1-473D-9AC9-0A78114FF015}" destId="{195318FB-6497-46E0-BD7E-CAFE8BF1F9E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929859A-6F98-4AA3-B42E-9C66ACE8FC4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7BE209A-38BC-448F-9BA0-46FDA5AA0BD3}">
      <dgm:prSet phldrT="[Текст]"/>
      <dgm:spPr/>
      <dgm:t>
        <a:bodyPr/>
        <a:lstStyle/>
        <a:p>
          <a:r>
            <a:rPr lang="ru-RU" dirty="0"/>
            <a:t>Прописные и строчные буквы латинского алфавита</a:t>
          </a:r>
          <a:endParaRPr lang="en-US" dirty="0"/>
        </a:p>
      </dgm:t>
    </dgm:pt>
    <dgm:pt modelId="{D764BD2C-6644-49EE-B6EB-7E099269281A}" type="parTrans" cxnId="{7B8011B0-5B01-4B06-A84B-77F9CDB1FBB6}">
      <dgm:prSet/>
      <dgm:spPr/>
      <dgm:t>
        <a:bodyPr/>
        <a:lstStyle/>
        <a:p>
          <a:endParaRPr lang="en-US"/>
        </a:p>
      </dgm:t>
    </dgm:pt>
    <dgm:pt modelId="{7C63B756-2B0E-455C-843E-17CC0088847B}" type="sibTrans" cxnId="{7B8011B0-5B01-4B06-A84B-77F9CDB1FBB6}">
      <dgm:prSet/>
      <dgm:spPr/>
      <dgm:t>
        <a:bodyPr/>
        <a:lstStyle/>
        <a:p>
          <a:endParaRPr lang="en-US"/>
        </a:p>
      </dgm:t>
    </dgm:pt>
    <dgm:pt modelId="{BD74FFB9-F682-4D63-B810-FC8935E0F59E}">
      <dgm:prSet phldrT="[Текст]"/>
      <dgm:spPr/>
      <dgm:t>
        <a:bodyPr/>
        <a:lstStyle/>
        <a:p>
          <a:r>
            <a:rPr lang="ru-RU" dirty="0"/>
            <a:t>При этом не забывайте о регистрозависимости языка. Например, </a:t>
          </a:r>
          <a:r>
            <a:rPr lang="en-US" b="1" dirty="0"/>
            <a:t>Age </a:t>
          </a:r>
          <a:r>
            <a:rPr lang="ru-RU" b="0" dirty="0"/>
            <a:t>и </a:t>
          </a:r>
          <a:r>
            <a:rPr lang="en-US" b="1" dirty="0"/>
            <a:t>age </a:t>
          </a:r>
          <a:r>
            <a:rPr lang="en-US" b="0" dirty="0"/>
            <a:t>– </a:t>
          </a:r>
          <a:r>
            <a:rPr lang="ru-RU" b="0" dirty="0"/>
            <a:t>это два разных имени.</a:t>
          </a:r>
          <a:endParaRPr lang="en-US" dirty="0"/>
        </a:p>
      </dgm:t>
    </dgm:pt>
    <dgm:pt modelId="{BDD92760-5B53-48FD-A0A4-FB5039590B03}" type="parTrans" cxnId="{565F2FCB-D96E-4FC0-88CF-B1AC2D568B50}">
      <dgm:prSet/>
      <dgm:spPr/>
      <dgm:t>
        <a:bodyPr/>
        <a:lstStyle/>
        <a:p>
          <a:endParaRPr lang="en-US"/>
        </a:p>
      </dgm:t>
    </dgm:pt>
    <dgm:pt modelId="{8E5A8B73-2437-4D2D-A134-6E76EED388A9}" type="sibTrans" cxnId="{565F2FCB-D96E-4FC0-88CF-B1AC2D568B50}">
      <dgm:prSet/>
      <dgm:spPr/>
      <dgm:t>
        <a:bodyPr/>
        <a:lstStyle/>
        <a:p>
          <a:endParaRPr lang="en-US"/>
        </a:p>
      </dgm:t>
    </dgm:pt>
    <dgm:pt modelId="{BD60DA49-9393-4035-938B-1E6050F6DA1A}">
      <dgm:prSet phldrT="[Текст]"/>
      <dgm:spPr/>
      <dgm:t>
        <a:bodyPr/>
        <a:lstStyle/>
        <a:p>
          <a:r>
            <a:rPr lang="ru-RU" dirty="0"/>
            <a:t>Цифры</a:t>
          </a:r>
          <a:endParaRPr lang="en-US" dirty="0"/>
        </a:p>
      </dgm:t>
    </dgm:pt>
    <dgm:pt modelId="{9B9B5CB6-132D-43E6-9DA3-DD6EB15D072D}" type="parTrans" cxnId="{EB01B3B0-A2C8-4F8C-B632-BCE5DF9A9729}">
      <dgm:prSet/>
      <dgm:spPr/>
      <dgm:t>
        <a:bodyPr/>
        <a:lstStyle/>
        <a:p>
          <a:endParaRPr lang="en-US"/>
        </a:p>
      </dgm:t>
    </dgm:pt>
    <dgm:pt modelId="{01738C63-E302-4AAF-BBC2-B28670B3FDE7}" type="sibTrans" cxnId="{EB01B3B0-A2C8-4F8C-B632-BCE5DF9A9729}">
      <dgm:prSet/>
      <dgm:spPr/>
      <dgm:t>
        <a:bodyPr/>
        <a:lstStyle/>
        <a:p>
          <a:endParaRPr lang="en-US"/>
        </a:p>
      </dgm:t>
    </dgm:pt>
    <dgm:pt modelId="{760BD6ED-D723-4E05-9250-0945FD5B95F4}">
      <dgm:prSet phldrT="[Текст]"/>
      <dgm:spPr/>
      <dgm:t>
        <a:bodyPr/>
        <a:lstStyle/>
        <a:p>
          <a:r>
            <a:rPr lang="ru-RU" dirty="0"/>
            <a:t>Однако, цифра не может бить использована в качестве первого символа. То есть, </a:t>
          </a:r>
          <a:r>
            <a:rPr lang="en-US" b="1" dirty="0"/>
            <a:t>Name1 </a:t>
          </a:r>
          <a:r>
            <a:rPr lang="ru-RU" b="0" dirty="0"/>
            <a:t>допустимо,</a:t>
          </a:r>
          <a:r>
            <a:rPr lang="en-US" b="0" dirty="0"/>
            <a:t> </a:t>
          </a:r>
          <a:r>
            <a:rPr lang="en-US" b="1" dirty="0"/>
            <a:t>1Name </a:t>
          </a:r>
          <a:r>
            <a:rPr lang="en-US" b="0" dirty="0"/>
            <a:t>– </a:t>
          </a:r>
          <a:r>
            <a:rPr lang="ru-RU" b="0" dirty="0"/>
            <a:t>нет.</a:t>
          </a:r>
          <a:endParaRPr lang="en-US" dirty="0"/>
        </a:p>
      </dgm:t>
    </dgm:pt>
    <dgm:pt modelId="{D5F18F76-6474-40C5-8AD8-CE33C5015202}" type="parTrans" cxnId="{234C382C-180A-4AD9-B2DE-6EDF55B1CDD5}">
      <dgm:prSet/>
      <dgm:spPr/>
      <dgm:t>
        <a:bodyPr/>
        <a:lstStyle/>
        <a:p>
          <a:endParaRPr lang="en-US"/>
        </a:p>
      </dgm:t>
    </dgm:pt>
    <dgm:pt modelId="{63484F1B-F5EB-4CA0-AEF0-8D2FC0C62D26}" type="sibTrans" cxnId="{234C382C-180A-4AD9-B2DE-6EDF55B1CDD5}">
      <dgm:prSet/>
      <dgm:spPr/>
      <dgm:t>
        <a:bodyPr/>
        <a:lstStyle/>
        <a:p>
          <a:endParaRPr lang="en-US"/>
        </a:p>
      </dgm:t>
    </dgm:pt>
    <dgm:pt modelId="{E12F63A6-8BC2-408C-9E8B-6388D5889E51}" type="pres">
      <dgm:prSet presAssocID="{E929859A-6F98-4AA3-B42E-9C66ACE8FC4A}" presName="linear" presStyleCnt="0">
        <dgm:presLayoutVars>
          <dgm:animLvl val="lvl"/>
          <dgm:resizeHandles val="exact"/>
        </dgm:presLayoutVars>
      </dgm:prSet>
      <dgm:spPr/>
    </dgm:pt>
    <dgm:pt modelId="{E25D177C-ABAC-4F7D-BF88-60BCC083D666}" type="pres">
      <dgm:prSet presAssocID="{D7BE209A-38BC-448F-9BA0-46FDA5AA0BD3}" presName="parentText" presStyleLbl="node1" presStyleIdx="0" presStyleCnt="2">
        <dgm:presLayoutVars>
          <dgm:chMax val="0"/>
          <dgm:bulletEnabled val="1"/>
        </dgm:presLayoutVars>
      </dgm:prSet>
      <dgm:spPr/>
    </dgm:pt>
    <dgm:pt modelId="{E4A93E63-AB0E-417E-975E-1401FC902C52}" type="pres">
      <dgm:prSet presAssocID="{D7BE209A-38BC-448F-9BA0-46FDA5AA0BD3}" presName="childText" presStyleLbl="revTx" presStyleIdx="0" presStyleCnt="2">
        <dgm:presLayoutVars>
          <dgm:bulletEnabled val="1"/>
        </dgm:presLayoutVars>
      </dgm:prSet>
      <dgm:spPr/>
    </dgm:pt>
    <dgm:pt modelId="{8D2B4C88-D766-482E-835A-98EEADC61AAF}" type="pres">
      <dgm:prSet presAssocID="{BD60DA49-9393-4035-938B-1E6050F6DA1A}" presName="parentText" presStyleLbl="node1" presStyleIdx="1" presStyleCnt="2">
        <dgm:presLayoutVars>
          <dgm:chMax val="0"/>
          <dgm:bulletEnabled val="1"/>
        </dgm:presLayoutVars>
      </dgm:prSet>
      <dgm:spPr/>
    </dgm:pt>
    <dgm:pt modelId="{B12024FE-5E59-4A7F-A3B0-18C6FE75B42F}" type="pres">
      <dgm:prSet presAssocID="{BD60DA49-9393-4035-938B-1E6050F6DA1A}" presName="childText" presStyleLbl="revTx" presStyleIdx="1" presStyleCnt="2">
        <dgm:presLayoutVars>
          <dgm:bulletEnabled val="1"/>
        </dgm:presLayoutVars>
      </dgm:prSet>
      <dgm:spPr/>
    </dgm:pt>
  </dgm:ptLst>
  <dgm:cxnLst>
    <dgm:cxn modelId="{234C382C-180A-4AD9-B2DE-6EDF55B1CDD5}" srcId="{BD60DA49-9393-4035-938B-1E6050F6DA1A}" destId="{760BD6ED-D723-4E05-9250-0945FD5B95F4}" srcOrd="0" destOrd="0" parTransId="{D5F18F76-6474-40C5-8AD8-CE33C5015202}" sibTransId="{63484F1B-F5EB-4CA0-AEF0-8D2FC0C62D26}"/>
    <dgm:cxn modelId="{FD99965E-584D-4450-BCCD-10B407EF5EF2}" type="presOf" srcId="{BD74FFB9-F682-4D63-B810-FC8935E0F59E}" destId="{E4A93E63-AB0E-417E-975E-1401FC902C52}" srcOrd="0" destOrd="0" presId="urn:microsoft.com/office/officeart/2005/8/layout/vList2"/>
    <dgm:cxn modelId="{A41DCC48-6D00-49CC-9DDA-554B8B6E64BD}" type="presOf" srcId="{760BD6ED-D723-4E05-9250-0945FD5B95F4}" destId="{B12024FE-5E59-4A7F-A3B0-18C6FE75B42F}" srcOrd="0" destOrd="0" presId="urn:microsoft.com/office/officeart/2005/8/layout/vList2"/>
    <dgm:cxn modelId="{1DEB0F72-21FD-46AF-BFAD-FDE5F9B83A5B}" type="presOf" srcId="{BD60DA49-9393-4035-938B-1E6050F6DA1A}" destId="{8D2B4C88-D766-482E-835A-98EEADC61AAF}" srcOrd="0" destOrd="0" presId="urn:microsoft.com/office/officeart/2005/8/layout/vList2"/>
    <dgm:cxn modelId="{250F4459-E792-49C7-892A-CE6681BF6F7F}" type="presOf" srcId="{D7BE209A-38BC-448F-9BA0-46FDA5AA0BD3}" destId="{E25D177C-ABAC-4F7D-BF88-60BCC083D666}" srcOrd="0" destOrd="0" presId="urn:microsoft.com/office/officeart/2005/8/layout/vList2"/>
    <dgm:cxn modelId="{7B8011B0-5B01-4B06-A84B-77F9CDB1FBB6}" srcId="{E929859A-6F98-4AA3-B42E-9C66ACE8FC4A}" destId="{D7BE209A-38BC-448F-9BA0-46FDA5AA0BD3}" srcOrd="0" destOrd="0" parTransId="{D764BD2C-6644-49EE-B6EB-7E099269281A}" sibTransId="{7C63B756-2B0E-455C-843E-17CC0088847B}"/>
    <dgm:cxn modelId="{EB01B3B0-A2C8-4F8C-B632-BCE5DF9A9729}" srcId="{E929859A-6F98-4AA3-B42E-9C66ACE8FC4A}" destId="{BD60DA49-9393-4035-938B-1E6050F6DA1A}" srcOrd="1" destOrd="0" parTransId="{9B9B5CB6-132D-43E6-9DA3-DD6EB15D072D}" sibTransId="{01738C63-E302-4AAF-BBC2-B28670B3FDE7}"/>
    <dgm:cxn modelId="{565F2FCB-D96E-4FC0-88CF-B1AC2D568B50}" srcId="{D7BE209A-38BC-448F-9BA0-46FDA5AA0BD3}" destId="{BD74FFB9-F682-4D63-B810-FC8935E0F59E}" srcOrd="0" destOrd="0" parTransId="{BDD92760-5B53-48FD-A0A4-FB5039590B03}" sibTransId="{8E5A8B73-2437-4D2D-A134-6E76EED388A9}"/>
    <dgm:cxn modelId="{76D16AE9-2742-4FC3-AA61-87417E2FC355}" type="presOf" srcId="{E929859A-6F98-4AA3-B42E-9C66ACE8FC4A}" destId="{E12F63A6-8BC2-408C-9E8B-6388D5889E51}" srcOrd="0" destOrd="0" presId="urn:microsoft.com/office/officeart/2005/8/layout/vList2"/>
    <dgm:cxn modelId="{96454CBE-9C38-4674-A936-7D5D23030CE9}" type="presParOf" srcId="{E12F63A6-8BC2-408C-9E8B-6388D5889E51}" destId="{E25D177C-ABAC-4F7D-BF88-60BCC083D666}" srcOrd="0" destOrd="0" presId="urn:microsoft.com/office/officeart/2005/8/layout/vList2"/>
    <dgm:cxn modelId="{EB9BD00B-0AF8-4AEE-ADDC-BA8B3A0E7546}" type="presParOf" srcId="{E12F63A6-8BC2-408C-9E8B-6388D5889E51}" destId="{E4A93E63-AB0E-417E-975E-1401FC902C52}" srcOrd="1" destOrd="0" presId="urn:microsoft.com/office/officeart/2005/8/layout/vList2"/>
    <dgm:cxn modelId="{FA148181-D77B-42F3-B013-01B7270098A2}" type="presParOf" srcId="{E12F63A6-8BC2-408C-9E8B-6388D5889E51}" destId="{8D2B4C88-D766-482E-835A-98EEADC61AAF}" srcOrd="2" destOrd="0" presId="urn:microsoft.com/office/officeart/2005/8/layout/vList2"/>
    <dgm:cxn modelId="{5A42C325-264C-49DA-8B89-F8C0255FBF87}" type="presParOf" srcId="{E12F63A6-8BC2-408C-9E8B-6388D5889E51}" destId="{B12024FE-5E59-4A7F-A3B0-18C6FE75B42F}"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7BAE2A-CA42-4E8E-B8DB-C31A0FC65E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A496347-C58C-4E7A-8B98-A6B1DA7F6280}">
      <dgm:prSet phldrT="[Текст]"/>
      <dgm:spPr/>
      <dgm:t>
        <a:bodyPr/>
        <a:lstStyle/>
        <a:p>
          <a:r>
            <a:rPr lang="ru-RU" dirty="0"/>
            <a:t>Нельзя называть переменную ключевыми словами языка программирования</a:t>
          </a:r>
          <a:endParaRPr lang="en-US" dirty="0"/>
        </a:p>
      </dgm:t>
    </dgm:pt>
    <dgm:pt modelId="{790CC047-9C71-41CF-8DEB-E1DE1F77A1B7}" type="parTrans" cxnId="{BEAB19EF-EFBD-40AD-A234-943CA6448CCC}">
      <dgm:prSet/>
      <dgm:spPr/>
      <dgm:t>
        <a:bodyPr/>
        <a:lstStyle/>
        <a:p>
          <a:endParaRPr lang="en-US"/>
        </a:p>
      </dgm:t>
    </dgm:pt>
    <dgm:pt modelId="{4F276379-03C5-4D4F-9E8C-9C75E8542137}" type="sibTrans" cxnId="{BEAB19EF-EFBD-40AD-A234-943CA6448CCC}">
      <dgm:prSet/>
      <dgm:spPr/>
      <dgm:t>
        <a:bodyPr/>
        <a:lstStyle/>
        <a:p>
          <a:endParaRPr lang="en-US"/>
        </a:p>
      </dgm:t>
    </dgm:pt>
    <dgm:pt modelId="{FEC10EE7-D2A1-4F9A-98D0-05FE78CDF40A}">
      <dgm:prSet phldrT="[Текст]"/>
      <dgm:spPr/>
      <dgm:t>
        <a:bodyPr/>
        <a:lstStyle/>
        <a:p>
          <a:r>
            <a:rPr lang="en-US" b="1" dirty="0"/>
            <a:t>int, float, double, bool, char </a:t>
          </a:r>
          <a:r>
            <a:rPr lang="ru-RU" b="0" dirty="0"/>
            <a:t>и т.д.</a:t>
          </a:r>
          <a:endParaRPr lang="en-US" b="0" dirty="0"/>
        </a:p>
      </dgm:t>
    </dgm:pt>
    <dgm:pt modelId="{DF1C1D27-DDB7-4F70-84AA-FE0264F5E5D0}" type="parTrans" cxnId="{A410A489-EFDC-4958-BBB2-377F17EFAAE1}">
      <dgm:prSet/>
      <dgm:spPr/>
      <dgm:t>
        <a:bodyPr/>
        <a:lstStyle/>
        <a:p>
          <a:endParaRPr lang="en-US"/>
        </a:p>
      </dgm:t>
    </dgm:pt>
    <dgm:pt modelId="{E058F2AD-7B1C-4928-AC48-8B3BF910F17C}" type="sibTrans" cxnId="{A410A489-EFDC-4958-BBB2-377F17EFAAE1}">
      <dgm:prSet/>
      <dgm:spPr/>
      <dgm:t>
        <a:bodyPr/>
        <a:lstStyle/>
        <a:p>
          <a:endParaRPr lang="en-US"/>
        </a:p>
      </dgm:t>
    </dgm:pt>
    <dgm:pt modelId="{A7DD15BB-9ACD-4557-8204-224588A62D72}">
      <dgm:prSet phldrT="[Текст]"/>
      <dgm:spPr/>
      <dgm:t>
        <a:bodyPr/>
        <a:lstStyle/>
        <a:p>
          <a:r>
            <a:rPr lang="ru-RU" dirty="0"/>
            <a:t>Нельзя существование двух идентификаторов с одинаковыми именами.</a:t>
          </a:r>
          <a:endParaRPr lang="en-US" dirty="0"/>
        </a:p>
      </dgm:t>
    </dgm:pt>
    <dgm:pt modelId="{46072D04-9219-497B-99EE-B4DB06224327}" type="parTrans" cxnId="{0B2C6D31-0023-454C-9202-2B7006020AE4}">
      <dgm:prSet/>
      <dgm:spPr/>
      <dgm:t>
        <a:bodyPr/>
        <a:lstStyle/>
        <a:p>
          <a:endParaRPr lang="en-US"/>
        </a:p>
      </dgm:t>
    </dgm:pt>
    <dgm:pt modelId="{82A73C55-8BF4-4C18-9532-7C218244C747}" type="sibTrans" cxnId="{0B2C6D31-0023-454C-9202-2B7006020AE4}">
      <dgm:prSet/>
      <dgm:spPr/>
      <dgm:t>
        <a:bodyPr/>
        <a:lstStyle/>
        <a:p>
          <a:endParaRPr lang="en-US"/>
        </a:p>
      </dgm:t>
    </dgm:pt>
    <dgm:pt modelId="{072EFB1C-56A8-4869-9BE1-F75088C1AC06}">
      <dgm:prSet phldrT="[Текст]"/>
      <dgm:spPr/>
      <dgm:t>
        <a:bodyPr/>
        <a:lstStyle/>
        <a:p>
          <a:r>
            <a:rPr lang="en-US" dirty="0"/>
            <a:t>Name – Name. </a:t>
          </a:r>
          <a:r>
            <a:rPr lang="ru-RU" dirty="0"/>
            <a:t>Правильно</a:t>
          </a:r>
          <a:r>
            <a:rPr lang="en-US" dirty="0"/>
            <a:t>: Name1 – Name2</a:t>
          </a:r>
        </a:p>
      </dgm:t>
    </dgm:pt>
    <dgm:pt modelId="{2795E6C0-E69B-4D3B-AF07-D8A287D34C04}" type="parTrans" cxnId="{3F2FCE59-883B-4C12-AF99-9F71609370DC}">
      <dgm:prSet/>
      <dgm:spPr/>
      <dgm:t>
        <a:bodyPr/>
        <a:lstStyle/>
        <a:p>
          <a:endParaRPr lang="en-US"/>
        </a:p>
      </dgm:t>
    </dgm:pt>
    <dgm:pt modelId="{8E44F28F-1C50-41FD-A984-142AA6DA044B}" type="sibTrans" cxnId="{3F2FCE59-883B-4C12-AF99-9F71609370DC}">
      <dgm:prSet/>
      <dgm:spPr/>
      <dgm:t>
        <a:bodyPr/>
        <a:lstStyle/>
        <a:p>
          <a:endParaRPr lang="en-US"/>
        </a:p>
      </dgm:t>
    </dgm:pt>
    <dgm:pt modelId="{B2981B16-D063-4033-A7B6-47048FD9AC5C}" type="pres">
      <dgm:prSet presAssocID="{007BAE2A-CA42-4E8E-B8DB-C31A0FC65E11}" presName="linear" presStyleCnt="0">
        <dgm:presLayoutVars>
          <dgm:animLvl val="lvl"/>
          <dgm:resizeHandles val="exact"/>
        </dgm:presLayoutVars>
      </dgm:prSet>
      <dgm:spPr/>
    </dgm:pt>
    <dgm:pt modelId="{4C4FFD65-8426-4D41-A35A-47659EFC632B}" type="pres">
      <dgm:prSet presAssocID="{8A496347-C58C-4E7A-8B98-A6B1DA7F6280}" presName="parentText" presStyleLbl="node1" presStyleIdx="0" presStyleCnt="2">
        <dgm:presLayoutVars>
          <dgm:chMax val="0"/>
          <dgm:bulletEnabled val="1"/>
        </dgm:presLayoutVars>
      </dgm:prSet>
      <dgm:spPr/>
    </dgm:pt>
    <dgm:pt modelId="{D666283F-2744-4452-B807-E105352E757F}" type="pres">
      <dgm:prSet presAssocID="{8A496347-C58C-4E7A-8B98-A6B1DA7F6280}" presName="childText" presStyleLbl="revTx" presStyleIdx="0" presStyleCnt="2">
        <dgm:presLayoutVars>
          <dgm:bulletEnabled val="1"/>
        </dgm:presLayoutVars>
      </dgm:prSet>
      <dgm:spPr/>
    </dgm:pt>
    <dgm:pt modelId="{4A1F18A8-7389-4C1B-A389-EDAF0E7C5B7D}" type="pres">
      <dgm:prSet presAssocID="{A7DD15BB-9ACD-4557-8204-224588A62D72}" presName="parentText" presStyleLbl="node1" presStyleIdx="1" presStyleCnt="2">
        <dgm:presLayoutVars>
          <dgm:chMax val="0"/>
          <dgm:bulletEnabled val="1"/>
        </dgm:presLayoutVars>
      </dgm:prSet>
      <dgm:spPr/>
    </dgm:pt>
    <dgm:pt modelId="{A98E0035-0FBD-4A24-999F-2949A941B353}" type="pres">
      <dgm:prSet presAssocID="{A7DD15BB-9ACD-4557-8204-224588A62D72}" presName="childText" presStyleLbl="revTx" presStyleIdx="1" presStyleCnt="2">
        <dgm:presLayoutVars>
          <dgm:bulletEnabled val="1"/>
        </dgm:presLayoutVars>
      </dgm:prSet>
      <dgm:spPr/>
    </dgm:pt>
  </dgm:ptLst>
  <dgm:cxnLst>
    <dgm:cxn modelId="{0B2C6D31-0023-454C-9202-2B7006020AE4}" srcId="{007BAE2A-CA42-4E8E-B8DB-C31A0FC65E11}" destId="{A7DD15BB-9ACD-4557-8204-224588A62D72}" srcOrd="1" destOrd="0" parTransId="{46072D04-9219-497B-99EE-B4DB06224327}" sibTransId="{82A73C55-8BF4-4C18-9532-7C218244C747}"/>
    <dgm:cxn modelId="{11608561-F151-4D16-9BE4-09A715BE99E1}" type="presOf" srcId="{8A496347-C58C-4E7A-8B98-A6B1DA7F6280}" destId="{4C4FFD65-8426-4D41-A35A-47659EFC632B}" srcOrd="0" destOrd="0" presId="urn:microsoft.com/office/officeart/2005/8/layout/vList2"/>
    <dgm:cxn modelId="{3F2FCE59-883B-4C12-AF99-9F71609370DC}" srcId="{A7DD15BB-9ACD-4557-8204-224588A62D72}" destId="{072EFB1C-56A8-4869-9BE1-F75088C1AC06}" srcOrd="0" destOrd="0" parTransId="{2795E6C0-E69B-4D3B-AF07-D8A287D34C04}" sibTransId="{8E44F28F-1C50-41FD-A984-142AA6DA044B}"/>
    <dgm:cxn modelId="{A410A489-EFDC-4958-BBB2-377F17EFAAE1}" srcId="{8A496347-C58C-4E7A-8B98-A6B1DA7F6280}" destId="{FEC10EE7-D2A1-4F9A-98D0-05FE78CDF40A}" srcOrd="0" destOrd="0" parTransId="{DF1C1D27-DDB7-4F70-84AA-FE0264F5E5D0}" sibTransId="{E058F2AD-7B1C-4928-AC48-8B3BF910F17C}"/>
    <dgm:cxn modelId="{4C60DC93-BD5E-4915-814E-3FCB8D9335D6}" type="presOf" srcId="{007BAE2A-CA42-4E8E-B8DB-C31A0FC65E11}" destId="{B2981B16-D063-4033-A7B6-47048FD9AC5C}" srcOrd="0" destOrd="0" presId="urn:microsoft.com/office/officeart/2005/8/layout/vList2"/>
    <dgm:cxn modelId="{8C69D2C9-6108-487F-ACA1-D517961E64D0}" type="presOf" srcId="{A7DD15BB-9ACD-4557-8204-224588A62D72}" destId="{4A1F18A8-7389-4C1B-A389-EDAF0E7C5B7D}" srcOrd="0" destOrd="0" presId="urn:microsoft.com/office/officeart/2005/8/layout/vList2"/>
    <dgm:cxn modelId="{228033CB-A9E7-44E5-AC31-9818563E43A9}" type="presOf" srcId="{FEC10EE7-D2A1-4F9A-98D0-05FE78CDF40A}" destId="{D666283F-2744-4452-B807-E105352E757F}" srcOrd="0" destOrd="0" presId="urn:microsoft.com/office/officeart/2005/8/layout/vList2"/>
    <dgm:cxn modelId="{62132AEE-B7F1-499C-990B-24639379B3EE}" type="presOf" srcId="{072EFB1C-56A8-4869-9BE1-F75088C1AC06}" destId="{A98E0035-0FBD-4A24-999F-2949A941B353}" srcOrd="0" destOrd="0" presId="urn:microsoft.com/office/officeart/2005/8/layout/vList2"/>
    <dgm:cxn modelId="{BEAB19EF-EFBD-40AD-A234-943CA6448CCC}" srcId="{007BAE2A-CA42-4E8E-B8DB-C31A0FC65E11}" destId="{8A496347-C58C-4E7A-8B98-A6B1DA7F6280}" srcOrd="0" destOrd="0" parTransId="{790CC047-9C71-41CF-8DEB-E1DE1F77A1B7}" sibTransId="{4F276379-03C5-4D4F-9E8C-9C75E8542137}"/>
    <dgm:cxn modelId="{C8A5D50B-6091-4460-9643-B4D11E8CD43A}" type="presParOf" srcId="{B2981B16-D063-4033-A7B6-47048FD9AC5C}" destId="{4C4FFD65-8426-4D41-A35A-47659EFC632B}" srcOrd="0" destOrd="0" presId="urn:microsoft.com/office/officeart/2005/8/layout/vList2"/>
    <dgm:cxn modelId="{094C394E-D8D3-4283-8E0E-01E01C05991E}" type="presParOf" srcId="{B2981B16-D063-4033-A7B6-47048FD9AC5C}" destId="{D666283F-2744-4452-B807-E105352E757F}" srcOrd="1" destOrd="0" presId="urn:microsoft.com/office/officeart/2005/8/layout/vList2"/>
    <dgm:cxn modelId="{5A4CEB69-C8D4-4464-BF9B-88101D47A26D}" type="presParOf" srcId="{B2981B16-D063-4033-A7B6-47048FD9AC5C}" destId="{4A1F18A8-7389-4C1B-A389-EDAF0E7C5B7D}" srcOrd="2" destOrd="0" presId="urn:microsoft.com/office/officeart/2005/8/layout/vList2"/>
    <dgm:cxn modelId="{0991346F-7F49-4154-9952-4C4D2BAFC9A3}" type="presParOf" srcId="{B2981B16-D063-4033-A7B6-47048FD9AC5C}" destId="{A98E0035-0FBD-4A24-999F-2949A941B353}"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B23718-1439-4C4F-AE33-08142A21201C}">
      <dsp:nvSpPr>
        <dsp:cNvPr id="0" name=""/>
        <dsp:cNvSpPr/>
      </dsp:nvSpPr>
      <dsp:spPr>
        <a:xfrm>
          <a:off x="-4175851" y="-640787"/>
          <a:ext cx="4975686" cy="4975686"/>
        </a:xfrm>
        <a:prstGeom prst="blockArc">
          <a:avLst>
            <a:gd name="adj1" fmla="val 18900000"/>
            <a:gd name="adj2" fmla="val 2700000"/>
            <a:gd name="adj3" fmla="val 434"/>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773066-280E-4AC3-9340-90598EB4F295}">
      <dsp:nvSpPr>
        <dsp:cNvPr id="0" name=""/>
        <dsp:cNvSpPr/>
      </dsp:nvSpPr>
      <dsp:spPr>
        <a:xfrm>
          <a:off x="514376" y="369411"/>
          <a:ext cx="9604215" cy="7388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6440" tIns="96520" rIns="96520" bIns="96520" numCol="1" spcCol="1270" anchor="ctr" anchorCtr="0">
          <a:noAutofit/>
        </a:bodyPr>
        <a:lstStyle/>
        <a:p>
          <a:pPr marL="0" lvl="0" indent="0" algn="l" defTabSz="1689100">
            <a:lnSpc>
              <a:spcPct val="90000"/>
            </a:lnSpc>
            <a:spcBef>
              <a:spcPct val="0"/>
            </a:spcBef>
            <a:spcAft>
              <a:spcPct val="35000"/>
            </a:spcAft>
            <a:buNone/>
          </a:pPr>
          <a:r>
            <a:rPr lang="en-US" sz="3800" kern="1200" dirty="0"/>
            <a:t>C#</a:t>
          </a:r>
        </a:p>
      </dsp:txBody>
      <dsp:txXfrm>
        <a:off x="514376" y="369411"/>
        <a:ext cx="9604215" cy="738822"/>
      </dsp:txXfrm>
    </dsp:sp>
    <dsp:sp modelId="{CBF7B955-5C6D-4C2B-8C17-710B8AA0389F}">
      <dsp:nvSpPr>
        <dsp:cNvPr id="0" name=""/>
        <dsp:cNvSpPr/>
      </dsp:nvSpPr>
      <dsp:spPr>
        <a:xfrm>
          <a:off x="0" y="288934"/>
          <a:ext cx="923528" cy="923528"/>
        </a:xfrm>
        <a:prstGeom prst="ellipse">
          <a:avLst/>
        </a:prstGeom>
        <a:blipFill rotWithShape="0">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6EBB1B-4FFE-42B8-9ED5-691E295DD331}">
      <dsp:nvSpPr>
        <dsp:cNvPr id="0" name=""/>
        <dsp:cNvSpPr/>
      </dsp:nvSpPr>
      <dsp:spPr>
        <a:xfrm>
          <a:off x="782938" y="1477644"/>
          <a:ext cx="9335653" cy="7388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6440" tIns="96520" rIns="96520" bIns="96520" numCol="1" spcCol="1270" anchor="ctr" anchorCtr="0">
          <a:noAutofit/>
        </a:bodyPr>
        <a:lstStyle/>
        <a:p>
          <a:pPr marL="0" lvl="0" indent="0" algn="l" defTabSz="1689100">
            <a:lnSpc>
              <a:spcPct val="90000"/>
            </a:lnSpc>
            <a:spcBef>
              <a:spcPct val="0"/>
            </a:spcBef>
            <a:spcAft>
              <a:spcPct val="35000"/>
            </a:spcAft>
            <a:buNone/>
          </a:pPr>
          <a:r>
            <a:rPr lang="en-US" sz="3800" kern="1200" dirty="0"/>
            <a:t>JAVA</a:t>
          </a:r>
        </a:p>
      </dsp:txBody>
      <dsp:txXfrm>
        <a:off x="782938" y="1477644"/>
        <a:ext cx="9335653" cy="738822"/>
      </dsp:txXfrm>
    </dsp:sp>
    <dsp:sp modelId="{E440D314-4917-461B-8721-6B6E9C0E0F93}">
      <dsp:nvSpPr>
        <dsp:cNvPr id="0" name=""/>
        <dsp:cNvSpPr/>
      </dsp:nvSpPr>
      <dsp:spPr>
        <a:xfrm>
          <a:off x="83671" y="1361538"/>
          <a:ext cx="923528" cy="923528"/>
        </a:xfrm>
        <a:prstGeom prst="ellipse">
          <a:avLst/>
        </a:prstGeom>
        <a:blipFill rotWithShape="0">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79DF53-1B4F-46E3-BCA7-58F4A8CBB776}">
      <dsp:nvSpPr>
        <dsp:cNvPr id="0" name=""/>
        <dsp:cNvSpPr/>
      </dsp:nvSpPr>
      <dsp:spPr>
        <a:xfrm>
          <a:off x="514376" y="2585878"/>
          <a:ext cx="9604215" cy="7388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6440" tIns="96520" rIns="96520" bIns="96520" numCol="1" spcCol="1270" anchor="ctr" anchorCtr="0">
          <a:noAutofit/>
        </a:bodyPr>
        <a:lstStyle/>
        <a:p>
          <a:pPr marL="0" lvl="0" indent="0" algn="l" defTabSz="1689100">
            <a:lnSpc>
              <a:spcPct val="90000"/>
            </a:lnSpc>
            <a:spcBef>
              <a:spcPct val="0"/>
            </a:spcBef>
            <a:spcAft>
              <a:spcPct val="35000"/>
            </a:spcAft>
            <a:buNone/>
          </a:pPr>
          <a:r>
            <a:rPr lang="en-US" sz="3800" kern="1200" dirty="0"/>
            <a:t>OBJECTIVE-C</a:t>
          </a:r>
        </a:p>
      </dsp:txBody>
      <dsp:txXfrm>
        <a:off x="514376" y="2585878"/>
        <a:ext cx="9604215" cy="738822"/>
      </dsp:txXfrm>
    </dsp:sp>
    <dsp:sp modelId="{7A16C587-1466-4471-B511-D6563139B1AB}">
      <dsp:nvSpPr>
        <dsp:cNvPr id="0" name=""/>
        <dsp:cNvSpPr/>
      </dsp:nvSpPr>
      <dsp:spPr>
        <a:xfrm>
          <a:off x="52612" y="2493525"/>
          <a:ext cx="923528" cy="923528"/>
        </a:xfrm>
        <a:prstGeom prst="ellipse">
          <a:avLst/>
        </a:prstGeom>
        <a:blipFill rotWithShape="0">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D559B0-0C47-4F76-B36D-77ACF519DB45}">
      <dsp:nvSpPr>
        <dsp:cNvPr id="0" name=""/>
        <dsp:cNvSpPr/>
      </dsp:nvSpPr>
      <dsp:spPr>
        <a:xfrm>
          <a:off x="-5061593" y="-775443"/>
          <a:ext cx="6027883" cy="6027883"/>
        </a:xfrm>
        <a:prstGeom prst="blockArc">
          <a:avLst>
            <a:gd name="adj1" fmla="val 18900000"/>
            <a:gd name="adj2" fmla="val 2700000"/>
            <a:gd name="adj3" fmla="val 35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F1BA27-FBE1-44CB-A961-B971D1F96BC6}">
      <dsp:nvSpPr>
        <dsp:cNvPr id="0" name=""/>
        <dsp:cNvSpPr/>
      </dsp:nvSpPr>
      <dsp:spPr>
        <a:xfrm>
          <a:off x="360471" y="235758"/>
          <a:ext cx="9745756" cy="4713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4125" tIns="60960" rIns="60960" bIns="60960" numCol="1" spcCol="1270" anchor="ctr" anchorCtr="0">
          <a:noAutofit/>
        </a:bodyPr>
        <a:lstStyle/>
        <a:p>
          <a:pPr marL="0" lvl="0" indent="0" algn="l" defTabSz="1066800">
            <a:lnSpc>
              <a:spcPct val="90000"/>
            </a:lnSpc>
            <a:spcBef>
              <a:spcPct val="0"/>
            </a:spcBef>
            <a:spcAft>
              <a:spcPct val="35000"/>
            </a:spcAft>
            <a:buNone/>
          </a:pPr>
          <a:r>
            <a:rPr lang="ru-RU" sz="2400" kern="1200" dirty="0"/>
            <a:t>Включить печь</a:t>
          </a:r>
          <a:endParaRPr lang="en-US" sz="2400" kern="1200" dirty="0"/>
        </a:p>
      </dsp:txBody>
      <dsp:txXfrm>
        <a:off x="360471" y="235758"/>
        <a:ext cx="9745756" cy="471338"/>
      </dsp:txXfrm>
    </dsp:sp>
    <dsp:sp modelId="{78453CAF-35D7-4185-AC32-357FDD8C04D0}">
      <dsp:nvSpPr>
        <dsp:cNvPr id="0" name=""/>
        <dsp:cNvSpPr/>
      </dsp:nvSpPr>
      <dsp:spPr>
        <a:xfrm>
          <a:off x="65884" y="176841"/>
          <a:ext cx="589172" cy="58917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7F54DA9-71FB-4ED1-8F5C-A136585930CF}">
      <dsp:nvSpPr>
        <dsp:cNvPr id="0" name=""/>
        <dsp:cNvSpPr/>
      </dsp:nvSpPr>
      <dsp:spPr>
        <a:xfrm>
          <a:off x="748179" y="942676"/>
          <a:ext cx="9358048" cy="4713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4125" tIns="60960" rIns="60960" bIns="60960" numCol="1" spcCol="1270" anchor="ctr" anchorCtr="0">
          <a:noAutofit/>
        </a:bodyPr>
        <a:lstStyle/>
        <a:p>
          <a:pPr marL="0" lvl="0" indent="0" algn="l" defTabSz="1066800">
            <a:lnSpc>
              <a:spcPct val="90000"/>
            </a:lnSpc>
            <a:spcBef>
              <a:spcPct val="0"/>
            </a:spcBef>
            <a:spcAft>
              <a:spcPct val="35000"/>
            </a:spcAft>
            <a:buNone/>
          </a:pPr>
          <a:r>
            <a:rPr lang="ru-RU" sz="2400" kern="1200" dirty="0"/>
            <a:t>Поставить сковороду</a:t>
          </a:r>
          <a:endParaRPr lang="en-US" sz="2400" kern="1200" dirty="0"/>
        </a:p>
      </dsp:txBody>
      <dsp:txXfrm>
        <a:off x="748179" y="942676"/>
        <a:ext cx="9358048" cy="471338"/>
      </dsp:txXfrm>
    </dsp:sp>
    <dsp:sp modelId="{A9F10983-2B06-4F19-94C0-41A0849F1B29}">
      <dsp:nvSpPr>
        <dsp:cNvPr id="0" name=""/>
        <dsp:cNvSpPr/>
      </dsp:nvSpPr>
      <dsp:spPr>
        <a:xfrm>
          <a:off x="453592" y="883759"/>
          <a:ext cx="589172" cy="58917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396D81-BA9D-487B-BC53-884E2AC7FB7F}">
      <dsp:nvSpPr>
        <dsp:cNvPr id="0" name=""/>
        <dsp:cNvSpPr/>
      </dsp:nvSpPr>
      <dsp:spPr>
        <a:xfrm>
          <a:off x="925468" y="1649594"/>
          <a:ext cx="9180759" cy="4713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4125" tIns="60960" rIns="60960" bIns="60960" numCol="1" spcCol="1270" anchor="ctr" anchorCtr="0">
          <a:noAutofit/>
        </a:bodyPr>
        <a:lstStyle/>
        <a:p>
          <a:pPr marL="0" lvl="0" indent="0" algn="l" defTabSz="1066800">
            <a:lnSpc>
              <a:spcPct val="90000"/>
            </a:lnSpc>
            <a:spcBef>
              <a:spcPct val="0"/>
            </a:spcBef>
            <a:spcAft>
              <a:spcPct val="35000"/>
            </a:spcAft>
            <a:buNone/>
          </a:pPr>
          <a:r>
            <a:rPr lang="ru-RU" sz="2400" kern="1200" dirty="0"/>
            <a:t>Налить на нее масло</a:t>
          </a:r>
          <a:endParaRPr lang="en-US" sz="2400" kern="1200" dirty="0"/>
        </a:p>
      </dsp:txBody>
      <dsp:txXfrm>
        <a:off x="925468" y="1649594"/>
        <a:ext cx="9180759" cy="471338"/>
      </dsp:txXfrm>
    </dsp:sp>
    <dsp:sp modelId="{1DFDDF93-D910-4774-9FA6-C1D0BC7A9544}">
      <dsp:nvSpPr>
        <dsp:cNvPr id="0" name=""/>
        <dsp:cNvSpPr/>
      </dsp:nvSpPr>
      <dsp:spPr>
        <a:xfrm>
          <a:off x="630882" y="1590677"/>
          <a:ext cx="589172" cy="58917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3ECBF4-784E-4F47-AF63-21C978997490}">
      <dsp:nvSpPr>
        <dsp:cNvPr id="0" name=""/>
        <dsp:cNvSpPr/>
      </dsp:nvSpPr>
      <dsp:spPr>
        <a:xfrm>
          <a:off x="925468" y="2356064"/>
          <a:ext cx="9180759" cy="4713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4125" tIns="60960" rIns="60960" bIns="60960" numCol="1" spcCol="1270" anchor="ctr" anchorCtr="0">
          <a:noAutofit/>
        </a:bodyPr>
        <a:lstStyle/>
        <a:p>
          <a:pPr marL="0" lvl="0" indent="0" algn="l" defTabSz="1066800">
            <a:lnSpc>
              <a:spcPct val="90000"/>
            </a:lnSpc>
            <a:spcBef>
              <a:spcPct val="0"/>
            </a:spcBef>
            <a:spcAft>
              <a:spcPct val="35000"/>
            </a:spcAft>
            <a:buNone/>
          </a:pPr>
          <a:r>
            <a:rPr lang="ru-RU" sz="2400" kern="1200" dirty="0"/>
            <a:t>Разогреть сковороду</a:t>
          </a:r>
          <a:endParaRPr lang="en-US" sz="2400" kern="1200" dirty="0"/>
        </a:p>
      </dsp:txBody>
      <dsp:txXfrm>
        <a:off x="925468" y="2356064"/>
        <a:ext cx="9180759" cy="471338"/>
      </dsp:txXfrm>
    </dsp:sp>
    <dsp:sp modelId="{F8B1D560-DB96-4374-ADC2-FC35E7C744F7}">
      <dsp:nvSpPr>
        <dsp:cNvPr id="0" name=""/>
        <dsp:cNvSpPr/>
      </dsp:nvSpPr>
      <dsp:spPr>
        <a:xfrm>
          <a:off x="630882" y="2297147"/>
          <a:ext cx="589172" cy="58917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1AE5B2-2EC8-4CBA-98BE-B1EF292FDB84}">
      <dsp:nvSpPr>
        <dsp:cNvPr id="0" name=""/>
        <dsp:cNvSpPr/>
      </dsp:nvSpPr>
      <dsp:spPr>
        <a:xfrm>
          <a:off x="748179" y="3062982"/>
          <a:ext cx="9358048" cy="4713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4125" tIns="60960" rIns="60960" bIns="60960" numCol="1" spcCol="1270" anchor="ctr" anchorCtr="0">
          <a:noAutofit/>
        </a:bodyPr>
        <a:lstStyle/>
        <a:p>
          <a:pPr marL="0" lvl="0" indent="0" algn="l" defTabSz="1066800">
            <a:lnSpc>
              <a:spcPct val="90000"/>
            </a:lnSpc>
            <a:spcBef>
              <a:spcPct val="0"/>
            </a:spcBef>
            <a:spcAft>
              <a:spcPct val="35000"/>
            </a:spcAft>
            <a:buNone/>
          </a:pPr>
          <a:r>
            <a:rPr lang="ru-RU" sz="2400" kern="1200" dirty="0"/>
            <a:t>Разбить 2 яйца</a:t>
          </a:r>
          <a:endParaRPr lang="en-US" sz="2400" kern="1200" dirty="0"/>
        </a:p>
      </dsp:txBody>
      <dsp:txXfrm>
        <a:off x="748179" y="3062982"/>
        <a:ext cx="9358048" cy="471338"/>
      </dsp:txXfrm>
    </dsp:sp>
    <dsp:sp modelId="{7CA1FF1B-6FC7-47C3-9BF3-9616D235897C}">
      <dsp:nvSpPr>
        <dsp:cNvPr id="0" name=""/>
        <dsp:cNvSpPr/>
      </dsp:nvSpPr>
      <dsp:spPr>
        <a:xfrm>
          <a:off x="453592" y="3004064"/>
          <a:ext cx="589172" cy="58917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45E538-CEFB-4E97-AD7A-B33CB9CE5BB2}">
      <dsp:nvSpPr>
        <dsp:cNvPr id="0" name=""/>
        <dsp:cNvSpPr/>
      </dsp:nvSpPr>
      <dsp:spPr>
        <a:xfrm>
          <a:off x="360471" y="3769900"/>
          <a:ext cx="9745756" cy="4713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4125" tIns="60960" rIns="60960" bIns="60960" numCol="1" spcCol="1270" anchor="ctr" anchorCtr="0">
          <a:noAutofit/>
        </a:bodyPr>
        <a:lstStyle/>
        <a:p>
          <a:pPr marL="0" lvl="0" indent="0" algn="l" defTabSz="1066800">
            <a:lnSpc>
              <a:spcPct val="90000"/>
            </a:lnSpc>
            <a:spcBef>
              <a:spcPct val="0"/>
            </a:spcBef>
            <a:spcAft>
              <a:spcPct val="35000"/>
            </a:spcAft>
            <a:buNone/>
          </a:pPr>
          <a:r>
            <a:rPr lang="ru-RU" sz="2400" kern="1200" dirty="0"/>
            <a:t>Жарить 5 минут на медленном огне</a:t>
          </a:r>
          <a:endParaRPr lang="en-US" sz="2400" kern="1200" dirty="0"/>
        </a:p>
      </dsp:txBody>
      <dsp:txXfrm>
        <a:off x="360471" y="3769900"/>
        <a:ext cx="9745756" cy="471338"/>
      </dsp:txXfrm>
    </dsp:sp>
    <dsp:sp modelId="{130F68A0-C33A-43E3-94CE-A194A51BD021}">
      <dsp:nvSpPr>
        <dsp:cNvPr id="0" name=""/>
        <dsp:cNvSpPr/>
      </dsp:nvSpPr>
      <dsp:spPr>
        <a:xfrm>
          <a:off x="65884" y="3710982"/>
          <a:ext cx="589172" cy="58917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5BE1B8-3CD1-404E-A0BF-84C79300B916}">
      <dsp:nvSpPr>
        <dsp:cNvPr id="0" name=""/>
        <dsp:cNvSpPr/>
      </dsp:nvSpPr>
      <dsp:spPr>
        <a:xfrm>
          <a:off x="-4175851" y="-640787"/>
          <a:ext cx="4975686" cy="4975686"/>
        </a:xfrm>
        <a:prstGeom prst="blockArc">
          <a:avLst>
            <a:gd name="adj1" fmla="val 18900000"/>
            <a:gd name="adj2" fmla="val 2700000"/>
            <a:gd name="adj3" fmla="val 434"/>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701653-CC61-41B5-BCAB-6C459A73636A}">
      <dsp:nvSpPr>
        <dsp:cNvPr id="0" name=""/>
        <dsp:cNvSpPr/>
      </dsp:nvSpPr>
      <dsp:spPr>
        <a:xfrm>
          <a:off x="514376" y="369411"/>
          <a:ext cx="9604215" cy="7388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6440" tIns="96520" rIns="96520" bIns="96520" numCol="1" spcCol="1270" anchor="ctr" anchorCtr="0">
          <a:noAutofit/>
        </a:bodyPr>
        <a:lstStyle/>
        <a:p>
          <a:pPr marL="0" lvl="0" indent="0" algn="l" defTabSz="1689100">
            <a:lnSpc>
              <a:spcPct val="90000"/>
            </a:lnSpc>
            <a:spcBef>
              <a:spcPct val="0"/>
            </a:spcBef>
            <a:spcAft>
              <a:spcPct val="35000"/>
            </a:spcAft>
            <a:buNone/>
          </a:pPr>
          <a:r>
            <a:rPr lang="ru-RU" sz="3800" kern="1200" dirty="0"/>
            <a:t>Числовые</a:t>
          </a:r>
          <a:endParaRPr lang="en-US" sz="3800" kern="1200" dirty="0"/>
        </a:p>
      </dsp:txBody>
      <dsp:txXfrm>
        <a:off x="514376" y="369411"/>
        <a:ext cx="9604215" cy="738822"/>
      </dsp:txXfrm>
    </dsp:sp>
    <dsp:sp modelId="{6B7AD4AD-8C24-4447-911B-CFF3DCF2FFAF}">
      <dsp:nvSpPr>
        <dsp:cNvPr id="0" name=""/>
        <dsp:cNvSpPr/>
      </dsp:nvSpPr>
      <dsp:spPr>
        <a:xfrm>
          <a:off x="52612" y="277058"/>
          <a:ext cx="923528" cy="92352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6A8419-CEBD-4370-BCC8-B9D17A735A66}">
      <dsp:nvSpPr>
        <dsp:cNvPr id="0" name=""/>
        <dsp:cNvSpPr/>
      </dsp:nvSpPr>
      <dsp:spPr>
        <a:xfrm>
          <a:off x="782938" y="1477644"/>
          <a:ext cx="9335653" cy="7388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6440" tIns="96520" rIns="96520" bIns="96520" numCol="1" spcCol="1270" anchor="ctr" anchorCtr="0">
          <a:noAutofit/>
        </a:bodyPr>
        <a:lstStyle/>
        <a:p>
          <a:pPr marL="0" lvl="0" indent="0" algn="l" defTabSz="1689100">
            <a:lnSpc>
              <a:spcPct val="90000"/>
            </a:lnSpc>
            <a:spcBef>
              <a:spcPct val="0"/>
            </a:spcBef>
            <a:spcAft>
              <a:spcPct val="35000"/>
            </a:spcAft>
            <a:buNone/>
          </a:pPr>
          <a:r>
            <a:rPr lang="ru-RU" sz="3800" kern="1200" dirty="0"/>
            <a:t>Символьные</a:t>
          </a:r>
          <a:endParaRPr lang="en-US" sz="3800" kern="1200" dirty="0"/>
        </a:p>
      </dsp:txBody>
      <dsp:txXfrm>
        <a:off x="782938" y="1477644"/>
        <a:ext cx="9335653" cy="738822"/>
      </dsp:txXfrm>
    </dsp:sp>
    <dsp:sp modelId="{6834042C-AB8A-465B-B2C2-5C74EE5D41BB}">
      <dsp:nvSpPr>
        <dsp:cNvPr id="0" name=""/>
        <dsp:cNvSpPr/>
      </dsp:nvSpPr>
      <dsp:spPr>
        <a:xfrm>
          <a:off x="321174" y="1385292"/>
          <a:ext cx="923528" cy="92352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530366-2463-439D-A160-8AB15A95D622}">
      <dsp:nvSpPr>
        <dsp:cNvPr id="0" name=""/>
        <dsp:cNvSpPr/>
      </dsp:nvSpPr>
      <dsp:spPr>
        <a:xfrm>
          <a:off x="514376" y="2585878"/>
          <a:ext cx="9604215" cy="7388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6440" tIns="96520" rIns="96520" bIns="96520" numCol="1" spcCol="1270" anchor="ctr" anchorCtr="0">
          <a:noAutofit/>
        </a:bodyPr>
        <a:lstStyle/>
        <a:p>
          <a:pPr marL="0" lvl="0" indent="0" algn="l" defTabSz="1689100">
            <a:lnSpc>
              <a:spcPct val="90000"/>
            </a:lnSpc>
            <a:spcBef>
              <a:spcPct val="0"/>
            </a:spcBef>
            <a:spcAft>
              <a:spcPct val="35000"/>
            </a:spcAft>
            <a:buNone/>
          </a:pPr>
          <a:r>
            <a:rPr lang="ru-RU" sz="3800" kern="1200" dirty="0"/>
            <a:t>Логические</a:t>
          </a:r>
          <a:endParaRPr lang="en-US" sz="3800" kern="1200" dirty="0"/>
        </a:p>
      </dsp:txBody>
      <dsp:txXfrm>
        <a:off x="514376" y="2585878"/>
        <a:ext cx="9604215" cy="738822"/>
      </dsp:txXfrm>
    </dsp:sp>
    <dsp:sp modelId="{195318FB-6497-46E0-BD7E-CAFE8BF1F9E4}">
      <dsp:nvSpPr>
        <dsp:cNvPr id="0" name=""/>
        <dsp:cNvSpPr/>
      </dsp:nvSpPr>
      <dsp:spPr>
        <a:xfrm>
          <a:off x="52612" y="2493525"/>
          <a:ext cx="923528" cy="92352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5D177C-ABAC-4F7D-BF88-60BCC083D666}">
      <dsp:nvSpPr>
        <dsp:cNvPr id="0" name=""/>
        <dsp:cNvSpPr/>
      </dsp:nvSpPr>
      <dsp:spPr>
        <a:xfrm>
          <a:off x="0" y="149520"/>
          <a:ext cx="10167937" cy="8353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ru-RU" sz="3400" kern="1200" dirty="0"/>
            <a:t>Прописные и строчные буквы латинского алфавита</a:t>
          </a:r>
          <a:endParaRPr lang="en-US" sz="3400" kern="1200" dirty="0"/>
        </a:p>
      </dsp:txBody>
      <dsp:txXfrm>
        <a:off x="40780" y="190300"/>
        <a:ext cx="10086377" cy="753820"/>
      </dsp:txXfrm>
    </dsp:sp>
    <dsp:sp modelId="{E4A93E63-AB0E-417E-975E-1401FC902C52}">
      <dsp:nvSpPr>
        <dsp:cNvPr id="0" name=""/>
        <dsp:cNvSpPr/>
      </dsp:nvSpPr>
      <dsp:spPr>
        <a:xfrm>
          <a:off x="0" y="984901"/>
          <a:ext cx="10167937" cy="862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2832" tIns="43180" rIns="241808" bIns="43180" numCol="1" spcCol="1270" anchor="t" anchorCtr="0">
          <a:noAutofit/>
        </a:bodyPr>
        <a:lstStyle/>
        <a:p>
          <a:pPr marL="228600" lvl="1" indent="-228600" algn="l" defTabSz="1200150">
            <a:lnSpc>
              <a:spcPct val="90000"/>
            </a:lnSpc>
            <a:spcBef>
              <a:spcPct val="0"/>
            </a:spcBef>
            <a:spcAft>
              <a:spcPct val="20000"/>
            </a:spcAft>
            <a:buChar char="•"/>
          </a:pPr>
          <a:r>
            <a:rPr lang="ru-RU" sz="2700" kern="1200" dirty="0"/>
            <a:t>При этом не забывайте о регистрозависимости языка. Например, </a:t>
          </a:r>
          <a:r>
            <a:rPr lang="en-US" sz="2700" b="1" kern="1200" dirty="0"/>
            <a:t>Age </a:t>
          </a:r>
          <a:r>
            <a:rPr lang="ru-RU" sz="2700" b="0" kern="1200" dirty="0"/>
            <a:t>и </a:t>
          </a:r>
          <a:r>
            <a:rPr lang="en-US" sz="2700" b="1" kern="1200" dirty="0"/>
            <a:t>age </a:t>
          </a:r>
          <a:r>
            <a:rPr lang="en-US" sz="2700" b="0" kern="1200" dirty="0"/>
            <a:t>– </a:t>
          </a:r>
          <a:r>
            <a:rPr lang="ru-RU" sz="2700" b="0" kern="1200" dirty="0"/>
            <a:t>это два разных имени.</a:t>
          </a:r>
          <a:endParaRPr lang="en-US" sz="2700" kern="1200" dirty="0"/>
        </a:p>
      </dsp:txBody>
      <dsp:txXfrm>
        <a:off x="0" y="984901"/>
        <a:ext cx="10167937" cy="862155"/>
      </dsp:txXfrm>
    </dsp:sp>
    <dsp:sp modelId="{8D2B4C88-D766-482E-835A-98EEADC61AAF}">
      <dsp:nvSpPr>
        <dsp:cNvPr id="0" name=""/>
        <dsp:cNvSpPr/>
      </dsp:nvSpPr>
      <dsp:spPr>
        <a:xfrm>
          <a:off x="0" y="1847056"/>
          <a:ext cx="10167937" cy="8353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ru-RU" sz="3400" kern="1200" dirty="0"/>
            <a:t>Цифры</a:t>
          </a:r>
          <a:endParaRPr lang="en-US" sz="3400" kern="1200" dirty="0"/>
        </a:p>
      </dsp:txBody>
      <dsp:txXfrm>
        <a:off x="40780" y="1887836"/>
        <a:ext cx="10086377" cy="753820"/>
      </dsp:txXfrm>
    </dsp:sp>
    <dsp:sp modelId="{B12024FE-5E59-4A7F-A3B0-18C6FE75B42F}">
      <dsp:nvSpPr>
        <dsp:cNvPr id="0" name=""/>
        <dsp:cNvSpPr/>
      </dsp:nvSpPr>
      <dsp:spPr>
        <a:xfrm>
          <a:off x="0" y="2682436"/>
          <a:ext cx="10167937" cy="862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2832" tIns="43180" rIns="241808" bIns="43180" numCol="1" spcCol="1270" anchor="t" anchorCtr="0">
          <a:noAutofit/>
        </a:bodyPr>
        <a:lstStyle/>
        <a:p>
          <a:pPr marL="228600" lvl="1" indent="-228600" algn="l" defTabSz="1200150">
            <a:lnSpc>
              <a:spcPct val="90000"/>
            </a:lnSpc>
            <a:spcBef>
              <a:spcPct val="0"/>
            </a:spcBef>
            <a:spcAft>
              <a:spcPct val="20000"/>
            </a:spcAft>
            <a:buChar char="•"/>
          </a:pPr>
          <a:r>
            <a:rPr lang="ru-RU" sz="2700" kern="1200" dirty="0"/>
            <a:t>Однако, цифра не может бить использована в качестве первого символа. То есть, </a:t>
          </a:r>
          <a:r>
            <a:rPr lang="en-US" sz="2700" b="1" kern="1200" dirty="0"/>
            <a:t>Name1 </a:t>
          </a:r>
          <a:r>
            <a:rPr lang="ru-RU" sz="2700" b="0" kern="1200" dirty="0"/>
            <a:t>допустимо,</a:t>
          </a:r>
          <a:r>
            <a:rPr lang="en-US" sz="2700" b="0" kern="1200" dirty="0"/>
            <a:t> </a:t>
          </a:r>
          <a:r>
            <a:rPr lang="en-US" sz="2700" b="1" kern="1200" dirty="0"/>
            <a:t>1Name </a:t>
          </a:r>
          <a:r>
            <a:rPr lang="en-US" sz="2700" b="0" kern="1200" dirty="0"/>
            <a:t>– </a:t>
          </a:r>
          <a:r>
            <a:rPr lang="ru-RU" sz="2700" b="0" kern="1200" dirty="0"/>
            <a:t>нет.</a:t>
          </a:r>
          <a:endParaRPr lang="en-US" sz="2700" kern="1200" dirty="0"/>
        </a:p>
      </dsp:txBody>
      <dsp:txXfrm>
        <a:off x="0" y="2682436"/>
        <a:ext cx="10167937" cy="8621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4FFD65-8426-4D41-A35A-47659EFC632B}">
      <dsp:nvSpPr>
        <dsp:cNvPr id="0" name=""/>
        <dsp:cNvSpPr/>
      </dsp:nvSpPr>
      <dsp:spPr>
        <a:xfrm>
          <a:off x="0" y="6736"/>
          <a:ext cx="10167937" cy="131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ru-RU" sz="3200" kern="1200" dirty="0"/>
            <a:t>Нельзя называть переменную ключевыми словами языка программирования</a:t>
          </a:r>
          <a:endParaRPr lang="en-US" sz="3200" kern="1200" dirty="0"/>
        </a:p>
      </dsp:txBody>
      <dsp:txXfrm>
        <a:off x="63968" y="70704"/>
        <a:ext cx="10040001" cy="1182464"/>
      </dsp:txXfrm>
    </dsp:sp>
    <dsp:sp modelId="{D666283F-2744-4452-B807-E105352E757F}">
      <dsp:nvSpPr>
        <dsp:cNvPr id="0" name=""/>
        <dsp:cNvSpPr/>
      </dsp:nvSpPr>
      <dsp:spPr>
        <a:xfrm>
          <a:off x="0" y="1317136"/>
          <a:ext cx="10167937"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2832"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b="1" kern="1200" dirty="0"/>
            <a:t>int, float, double, bool, char </a:t>
          </a:r>
          <a:r>
            <a:rPr lang="ru-RU" sz="2500" b="0" kern="1200" dirty="0"/>
            <a:t>и т.д.</a:t>
          </a:r>
          <a:endParaRPr lang="en-US" sz="2500" b="0" kern="1200" dirty="0"/>
        </a:p>
      </dsp:txBody>
      <dsp:txXfrm>
        <a:off x="0" y="1317136"/>
        <a:ext cx="10167937" cy="529920"/>
      </dsp:txXfrm>
    </dsp:sp>
    <dsp:sp modelId="{4A1F18A8-7389-4C1B-A389-EDAF0E7C5B7D}">
      <dsp:nvSpPr>
        <dsp:cNvPr id="0" name=""/>
        <dsp:cNvSpPr/>
      </dsp:nvSpPr>
      <dsp:spPr>
        <a:xfrm>
          <a:off x="0" y="1847056"/>
          <a:ext cx="10167937" cy="131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ru-RU" sz="3200" kern="1200" dirty="0"/>
            <a:t>Нельзя существование двух идентификаторов с одинаковыми именами.</a:t>
          </a:r>
          <a:endParaRPr lang="en-US" sz="3200" kern="1200" dirty="0"/>
        </a:p>
      </dsp:txBody>
      <dsp:txXfrm>
        <a:off x="63968" y="1911024"/>
        <a:ext cx="10040001" cy="1182464"/>
      </dsp:txXfrm>
    </dsp:sp>
    <dsp:sp modelId="{A98E0035-0FBD-4A24-999F-2949A941B353}">
      <dsp:nvSpPr>
        <dsp:cNvPr id="0" name=""/>
        <dsp:cNvSpPr/>
      </dsp:nvSpPr>
      <dsp:spPr>
        <a:xfrm>
          <a:off x="0" y="3157456"/>
          <a:ext cx="10167937"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2832"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dirty="0"/>
            <a:t>Name – Name. </a:t>
          </a:r>
          <a:r>
            <a:rPr lang="ru-RU" sz="2500" kern="1200" dirty="0"/>
            <a:t>Правильно</a:t>
          </a:r>
          <a:r>
            <a:rPr lang="en-US" sz="2500" kern="1200" dirty="0"/>
            <a:t>: Name1 – Name2</a:t>
          </a:r>
        </a:p>
      </dsp:txBody>
      <dsp:txXfrm>
        <a:off x="0" y="3157456"/>
        <a:ext cx="10167937" cy="52992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ru-RU"/>
              <a:t>Образец заголовка</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B259992C-1F4A-4202-BF1D-B3D386835B7B}" type="datetimeFigureOut">
              <a:rPr lang="en-US" smtClean="0"/>
              <a:t>8/30/2021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279746A2-E77B-4EB4-951F-C16EA375AC6E}"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9147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ru-RU"/>
              <a:t>Образец заголовка</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B259992C-1F4A-4202-BF1D-B3D386835B7B}" type="datetimeFigureOut">
              <a:rPr lang="en-US" smtClean="0"/>
              <a:t>8/30/2021</a:t>
            </a:fld>
            <a:endParaRPr lang="en-US" dirty="0"/>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279746A2-E77B-4EB4-951F-C16EA375AC6E}" type="slidenum">
              <a:rPr lang="en-US" smtClean="0"/>
              <a:t>‹#›</a:t>
            </a:fld>
            <a:endParaRPr lang="en-US" dirty="0"/>
          </a:p>
        </p:txBody>
      </p:sp>
    </p:spTree>
    <p:extLst>
      <p:ext uri="{BB962C8B-B14F-4D97-AF65-F5344CB8AC3E}">
        <p14:creationId xmlns:p14="http://schemas.microsoft.com/office/powerpoint/2010/main" val="3389006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B259992C-1F4A-4202-BF1D-B3D386835B7B}" type="datetimeFigureOut">
              <a:rPr lang="en-US" smtClean="0"/>
              <a:t>8/30/2021</a:t>
            </a:fld>
            <a:endParaRPr lang="en-US" dirty="0"/>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279746A2-E77B-4EB4-951F-C16EA375AC6E}" type="slidenum">
              <a:rPr lang="en-US" smtClean="0"/>
              <a:t>‹#›</a:t>
            </a:fld>
            <a:endParaRPr lang="en-US" dirty="0"/>
          </a:p>
        </p:txBody>
      </p:sp>
    </p:spTree>
    <p:extLst>
      <p:ext uri="{BB962C8B-B14F-4D97-AF65-F5344CB8AC3E}">
        <p14:creationId xmlns:p14="http://schemas.microsoft.com/office/powerpoint/2010/main" val="828883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ru-RU"/>
              <a:t>Образец заголовка</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B259992C-1F4A-4202-BF1D-B3D386835B7B}" type="datetimeFigureOut">
              <a:rPr lang="en-US" smtClean="0"/>
              <a:t>8/30/2021</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279746A2-E77B-4EB4-951F-C16EA375AC6E}" type="slidenum">
              <a:rPr lang="en-US" smtClean="0"/>
              <a:t>‹#›</a:t>
            </a:fld>
            <a:endParaRPr lang="en-US" dirty="0"/>
          </a:p>
        </p:txBody>
      </p:sp>
    </p:spTree>
    <p:extLst>
      <p:ext uri="{BB962C8B-B14F-4D97-AF65-F5344CB8AC3E}">
        <p14:creationId xmlns:p14="http://schemas.microsoft.com/office/powerpoint/2010/main" val="1351485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ru-RU"/>
              <a:t>Образец заголовка</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B259992C-1F4A-4202-BF1D-B3D386835B7B}" type="datetimeFigureOut">
              <a:rPr lang="en-US" smtClean="0"/>
              <a:t>8/30/2021</a:t>
            </a:fld>
            <a:endParaRPr lang="en-US" dirty="0"/>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279746A2-E77B-4EB4-951F-C16EA375AC6E}" type="slidenum">
              <a:rPr lang="en-US" smtClean="0"/>
              <a:t>‹#›</a:t>
            </a:fld>
            <a:endParaRPr lang="en-US" dirty="0"/>
          </a:p>
        </p:txBody>
      </p:sp>
    </p:spTree>
    <p:extLst>
      <p:ext uri="{BB962C8B-B14F-4D97-AF65-F5344CB8AC3E}">
        <p14:creationId xmlns:p14="http://schemas.microsoft.com/office/powerpoint/2010/main" val="1049415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ru-RU"/>
              <a:t>Образец заголовка</a:t>
            </a:r>
            <a:endParaRPr lang="en-US" dirty="0"/>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B259992C-1F4A-4202-BF1D-B3D386835B7B}" type="datetimeFigureOut">
              <a:rPr lang="en-US" smtClean="0"/>
              <a:t>8/30/2021</a:t>
            </a:fld>
            <a:endParaRPr lang="en-US" dirty="0"/>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279746A2-E77B-4EB4-951F-C16EA375AC6E}" type="slidenum">
              <a:rPr lang="en-US" smtClean="0"/>
              <a:t>‹#›</a:t>
            </a:fld>
            <a:endParaRPr lang="en-US" dirty="0"/>
          </a:p>
        </p:txBody>
      </p:sp>
    </p:spTree>
    <p:extLst>
      <p:ext uri="{BB962C8B-B14F-4D97-AF65-F5344CB8AC3E}">
        <p14:creationId xmlns:p14="http://schemas.microsoft.com/office/powerpoint/2010/main" val="2105896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ru-RU"/>
              <a:t>Образец заголовка</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B259992C-1F4A-4202-BF1D-B3D386835B7B}" type="datetimeFigureOut">
              <a:rPr lang="en-US" smtClean="0"/>
              <a:t>8/30/2021</a:t>
            </a:fld>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279746A2-E77B-4EB4-951F-C16EA375AC6E}" type="slidenum">
              <a:rPr lang="en-US" smtClean="0"/>
              <a:t>‹#›</a:t>
            </a:fld>
            <a:endParaRPr lang="en-US" dirty="0"/>
          </a:p>
        </p:txBody>
      </p:sp>
    </p:spTree>
    <p:extLst>
      <p:ext uri="{BB962C8B-B14F-4D97-AF65-F5344CB8AC3E}">
        <p14:creationId xmlns:p14="http://schemas.microsoft.com/office/powerpoint/2010/main" val="3892975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ru-RU"/>
              <a:t>Образец заголовка</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B259992C-1F4A-4202-BF1D-B3D386835B7B}" type="datetimeFigureOut">
              <a:rPr lang="en-US" smtClean="0"/>
              <a:t>8/30/2021</a:t>
            </a:fld>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279746A2-E77B-4EB4-951F-C16EA375AC6E}" type="slidenum">
              <a:rPr lang="en-US" smtClean="0"/>
              <a:t>‹#›</a:t>
            </a:fld>
            <a:endParaRPr lang="en-US" dirty="0"/>
          </a:p>
        </p:txBody>
      </p:sp>
    </p:spTree>
    <p:extLst>
      <p:ext uri="{BB962C8B-B14F-4D97-AF65-F5344CB8AC3E}">
        <p14:creationId xmlns:p14="http://schemas.microsoft.com/office/powerpoint/2010/main" val="3050058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B259992C-1F4A-4202-BF1D-B3D386835B7B}" type="datetimeFigureOut">
              <a:rPr lang="en-US" smtClean="0"/>
              <a:t>8/30/2021</a:t>
            </a:fld>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279746A2-E77B-4EB4-951F-C16EA375AC6E}" type="slidenum">
              <a:rPr lang="en-US" smtClean="0"/>
              <a:t>‹#›</a:t>
            </a:fld>
            <a:endParaRPr lang="en-US" dirty="0"/>
          </a:p>
        </p:txBody>
      </p:sp>
    </p:spTree>
    <p:extLst>
      <p:ext uri="{BB962C8B-B14F-4D97-AF65-F5344CB8AC3E}">
        <p14:creationId xmlns:p14="http://schemas.microsoft.com/office/powerpoint/2010/main" val="966295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ru-RU"/>
              <a:t>Образец заголовка</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B259992C-1F4A-4202-BF1D-B3D386835B7B}" type="datetimeFigureOut">
              <a:rPr lang="en-US" smtClean="0"/>
              <a:t>8/30/2021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279746A2-E77B-4EB4-951F-C16EA375AC6E}" type="slidenum">
              <a:rPr lang="en-US" smtClean="0"/>
              <a:t>‹#›</a:t>
            </a:fld>
            <a:endParaRPr lang="en-US" dirty="0"/>
          </a:p>
        </p:txBody>
      </p:sp>
    </p:spTree>
    <p:extLst>
      <p:ext uri="{BB962C8B-B14F-4D97-AF65-F5344CB8AC3E}">
        <p14:creationId xmlns:p14="http://schemas.microsoft.com/office/powerpoint/2010/main" val="2312523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ru-RU"/>
              <a:t>Образец заголовка</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dirty="0"/>
              <a:t>Вставка рисунка</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B259992C-1F4A-4202-BF1D-B3D386835B7B}" type="datetimeFigureOut">
              <a:rPr lang="en-US" smtClean="0"/>
              <a:t>8/30/2021</a:t>
            </a:fld>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279746A2-E77B-4EB4-951F-C16EA375AC6E}" type="slidenum">
              <a:rPr lang="en-US" smtClean="0"/>
              <a:t>‹#›</a:t>
            </a:fld>
            <a:endParaRPr lang="en-US" dirty="0"/>
          </a:p>
        </p:txBody>
      </p:sp>
    </p:spTree>
    <p:extLst>
      <p:ext uri="{BB962C8B-B14F-4D97-AF65-F5344CB8AC3E}">
        <p14:creationId xmlns:p14="http://schemas.microsoft.com/office/powerpoint/2010/main" val="1377942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59992C-1F4A-4202-BF1D-B3D386835B7B}" type="datetimeFigureOut">
              <a:rPr lang="en-US" smtClean="0"/>
              <a:t>8/30/2021</a:t>
            </a:fld>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9746A2-E77B-4EB4-951F-C16EA375AC6E}" type="slidenum">
              <a:rPr lang="en-US" smtClean="0"/>
              <a:t>‹#›</a:t>
            </a:fld>
            <a:endParaRPr lang="en-US" dirty="0"/>
          </a:p>
        </p:txBody>
      </p:sp>
    </p:spTree>
    <p:extLst>
      <p:ext uri="{BB962C8B-B14F-4D97-AF65-F5344CB8AC3E}">
        <p14:creationId xmlns:p14="http://schemas.microsoft.com/office/powerpoint/2010/main" val="22354386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visualstudio.microsoft.com/thank-you-downloading-visual-studio/?sku=Community&amp;rel=16"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EA6CF8B6-82A4-4A2B-A985-C995439214C1}"/>
              </a:ext>
            </a:extLst>
          </p:cNvPr>
          <p:cNvPicPr>
            <a:picLocks noChangeAspect="1"/>
          </p:cNvPicPr>
          <p:nvPr/>
        </p:nvPicPr>
        <p:blipFill rotWithShape="1">
          <a:blip r:embed="rId2"/>
          <a:srcRect l="3111" r="1" b="1"/>
          <a:stretch/>
        </p:blipFill>
        <p:spPr>
          <a:xfrm>
            <a:off x="-2" y="-1"/>
            <a:ext cx="12192001" cy="6858000"/>
          </a:xfrm>
          <a:prstGeom prst="rect">
            <a:avLst/>
          </a:prstGeom>
        </p:spPr>
      </p:pic>
      <p:sp>
        <p:nvSpPr>
          <p:cNvPr id="2" name="Title 1">
            <a:extLst>
              <a:ext uri="{FF2B5EF4-FFF2-40B4-BE49-F238E27FC236}">
                <a16:creationId xmlns:a16="http://schemas.microsoft.com/office/drawing/2014/main" id="{5004A99F-F55D-4B33-B915-F84830927DEB}"/>
              </a:ext>
            </a:extLst>
          </p:cNvPr>
          <p:cNvSpPr>
            <a:spLocks noGrp="1"/>
          </p:cNvSpPr>
          <p:nvPr>
            <p:ph type="ctrTitle"/>
          </p:nvPr>
        </p:nvSpPr>
        <p:spPr>
          <a:xfrm>
            <a:off x="724987" y="5332408"/>
            <a:ext cx="2160717" cy="1081068"/>
          </a:xfrm>
          <a:solidFill>
            <a:schemeClr val="bg1"/>
          </a:solidFill>
        </p:spPr>
        <p:txBody>
          <a:bodyPr>
            <a:normAutofit/>
          </a:bodyPr>
          <a:lstStyle/>
          <a:p>
            <a:r>
              <a:rPr lang="en-US" sz="7200" dirty="0"/>
              <a:t>C++</a:t>
            </a:r>
          </a:p>
        </p:txBody>
      </p:sp>
      <p:sp>
        <p:nvSpPr>
          <p:cNvPr id="3" name="Subtitle 2">
            <a:extLst>
              <a:ext uri="{FF2B5EF4-FFF2-40B4-BE49-F238E27FC236}">
                <a16:creationId xmlns:a16="http://schemas.microsoft.com/office/drawing/2014/main" id="{038FD499-1B02-4B9F-85AA-AF514D9573C6}"/>
              </a:ext>
            </a:extLst>
          </p:cNvPr>
          <p:cNvSpPr>
            <a:spLocks noGrp="1"/>
          </p:cNvSpPr>
          <p:nvPr>
            <p:ph type="subTitle" idx="1"/>
          </p:nvPr>
        </p:nvSpPr>
        <p:spPr>
          <a:xfrm>
            <a:off x="5950133" y="5440502"/>
            <a:ext cx="5516880" cy="864880"/>
          </a:xfrm>
          <a:solidFill>
            <a:schemeClr val="bg1"/>
          </a:solidFill>
          <a:ln>
            <a:solidFill>
              <a:schemeClr val="bg1"/>
            </a:solidFill>
          </a:ln>
        </p:spPr>
        <p:style>
          <a:lnRef idx="2">
            <a:schemeClr val="accent5"/>
          </a:lnRef>
          <a:fillRef idx="1">
            <a:schemeClr val="lt1"/>
          </a:fillRef>
          <a:effectRef idx="0">
            <a:schemeClr val="accent5"/>
          </a:effectRef>
          <a:fontRef idx="minor">
            <a:schemeClr val="dk1"/>
          </a:fontRef>
        </p:style>
        <p:txBody>
          <a:bodyPr>
            <a:normAutofit fontScale="92500" lnSpcReduction="20000"/>
          </a:bodyPr>
          <a:lstStyle/>
          <a:p>
            <a:r>
              <a:rPr lang="ru-RU" sz="1600" dirty="0">
                <a:solidFill>
                  <a:schemeClr val="tx1"/>
                </a:solidFill>
              </a:rPr>
              <a:t>Самый лучший способ изучить новый язык программирования – это сразу начать писать на нем программы</a:t>
            </a:r>
          </a:p>
          <a:p>
            <a:pPr algn="r"/>
            <a:r>
              <a:rPr lang="ru-RU" sz="1600" i="1" dirty="0">
                <a:solidFill>
                  <a:schemeClr val="tx1"/>
                </a:solidFill>
              </a:rPr>
              <a:t>Брайан Керниган, Деннис Ритчи</a:t>
            </a:r>
            <a:endParaRPr lang="en-US" sz="1600" i="1" dirty="0">
              <a:solidFill>
                <a:schemeClr val="tx1"/>
              </a:solidFill>
            </a:endParaRPr>
          </a:p>
        </p:txBody>
      </p:sp>
      <p:sp>
        <p:nvSpPr>
          <p:cNvPr id="5" name="Title 1">
            <a:extLst>
              <a:ext uri="{FF2B5EF4-FFF2-40B4-BE49-F238E27FC236}">
                <a16:creationId xmlns:a16="http://schemas.microsoft.com/office/drawing/2014/main" id="{952FEFD8-7289-4267-B788-1A809A5DE0D5}"/>
              </a:ext>
            </a:extLst>
          </p:cNvPr>
          <p:cNvSpPr txBox="1">
            <a:spLocks/>
          </p:cNvSpPr>
          <p:nvPr/>
        </p:nvSpPr>
        <p:spPr>
          <a:xfrm>
            <a:off x="2804803" y="2994660"/>
            <a:ext cx="6290660" cy="761707"/>
          </a:xfrm>
          <a:prstGeom prst="rect">
            <a:avLst/>
          </a:prstGeom>
          <a:solidFill>
            <a:schemeClr val="bg1"/>
          </a:solidFill>
        </p:spPr>
        <p:txBody>
          <a:bodyPr vert="horz" lIns="91440" tIns="45720" rIns="91440" bIns="45720" rtlCol="0" anchor="b">
            <a:normAutofit fontScale="70000" lnSpcReduction="20000"/>
          </a:bodyPr>
          <a:lstStyle>
            <a:lvl1pPr algn="l" defTabSz="914400" rtl="0" eaLnBrk="1" latinLnBrk="0" hangingPunct="1">
              <a:lnSpc>
                <a:spcPct val="90000"/>
              </a:lnSpc>
              <a:spcBef>
                <a:spcPct val="0"/>
              </a:spcBef>
              <a:buNone/>
              <a:defRPr sz="8000" b="1" kern="1200">
                <a:solidFill>
                  <a:schemeClr val="tx1"/>
                </a:solidFill>
                <a:latin typeface="+mj-lt"/>
                <a:ea typeface="+mj-ea"/>
                <a:cs typeface="+mj-cs"/>
              </a:defRPr>
            </a:lvl1pPr>
          </a:lstStyle>
          <a:p>
            <a:pPr algn="ctr"/>
            <a:r>
              <a:rPr lang="ru-RU" sz="7200" dirty="0"/>
              <a:t>История языка </a:t>
            </a:r>
            <a:r>
              <a:rPr lang="en-US" sz="7200" dirty="0"/>
              <a:t>C</a:t>
            </a:r>
            <a:r>
              <a:rPr lang="ru-RU" sz="7200" dirty="0"/>
              <a:t>++</a:t>
            </a:r>
            <a:endParaRPr lang="en-US" sz="7200" dirty="0"/>
          </a:p>
        </p:txBody>
      </p:sp>
    </p:spTree>
    <p:extLst>
      <p:ext uri="{BB962C8B-B14F-4D97-AF65-F5344CB8AC3E}">
        <p14:creationId xmlns:p14="http://schemas.microsoft.com/office/powerpoint/2010/main" val="1339998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D85275-716E-4177-832A-A96BFB28ECCA}"/>
              </a:ext>
            </a:extLst>
          </p:cNvPr>
          <p:cNvSpPr>
            <a:spLocks noGrp="1"/>
          </p:cNvSpPr>
          <p:nvPr>
            <p:ph type="title"/>
          </p:nvPr>
        </p:nvSpPr>
        <p:spPr/>
        <p:txBody>
          <a:bodyPr/>
          <a:lstStyle/>
          <a:p>
            <a:r>
              <a:rPr lang="ru-RU" dirty="0"/>
              <a:t>Популярные программы – </a:t>
            </a:r>
            <a:r>
              <a:rPr lang="en-US" dirty="0"/>
              <a:t>C++</a:t>
            </a:r>
          </a:p>
        </p:txBody>
      </p:sp>
      <p:pic>
        <p:nvPicPr>
          <p:cNvPr id="9218" name="Picture 2">
            <a:extLst>
              <a:ext uri="{FF2B5EF4-FFF2-40B4-BE49-F238E27FC236}">
                <a16:creationId xmlns:a16="http://schemas.microsoft.com/office/drawing/2014/main" id="{CB74AEFA-A984-44A9-B72A-B25C055C16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8228" y="2362931"/>
            <a:ext cx="2317409" cy="2317409"/>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Windows logo | Logok">
            <a:extLst>
              <a:ext uri="{FF2B5EF4-FFF2-40B4-BE49-F238E27FC236}">
                <a16:creationId xmlns:a16="http://schemas.microsoft.com/office/drawing/2014/main" id="{23ECC702-D969-444F-A8E4-524D33CC96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901952"/>
            <a:ext cx="4876800" cy="357187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Download Office Online (Office Web Apps) Logo in SVG Vector or PNG File  Format - Logo.wine">
            <a:extLst>
              <a:ext uri="{FF2B5EF4-FFF2-40B4-BE49-F238E27FC236}">
                <a16:creationId xmlns:a16="http://schemas.microsoft.com/office/drawing/2014/main" id="{F440C708-4CC4-4F3C-9837-AEFBB86CB6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4397" y="2650097"/>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Download MySQL Logo in SVG Vector or PNG File Format - Logo.wine">
            <a:extLst>
              <a:ext uri="{FF2B5EF4-FFF2-40B4-BE49-F238E27FC236}">
                <a16:creationId xmlns:a16="http://schemas.microsoft.com/office/drawing/2014/main" id="{2CD1E2B1-332A-4DB0-BF31-6E2E0C3B0C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9970" y="4566285"/>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descr="Amazon logo | Logok">
            <a:extLst>
              <a:ext uri="{FF2B5EF4-FFF2-40B4-BE49-F238E27FC236}">
                <a16:creationId xmlns:a16="http://schemas.microsoft.com/office/drawing/2014/main" id="{E961352A-A91E-4E92-91C0-7A0C1B432B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9342" y="3904013"/>
            <a:ext cx="48768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a:extLst>
              <a:ext uri="{FF2B5EF4-FFF2-40B4-BE49-F238E27FC236}">
                <a16:creationId xmlns:a16="http://schemas.microsoft.com/office/drawing/2014/main" id="{82A053F4-32FD-4293-A013-CAAC92A77B0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69165" y="4926478"/>
            <a:ext cx="1521583" cy="1612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269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3B281E-88C8-42B1-A6B0-31510E9434C0}"/>
              </a:ext>
            </a:extLst>
          </p:cNvPr>
          <p:cNvSpPr>
            <a:spLocks noGrp="1"/>
          </p:cNvSpPr>
          <p:nvPr>
            <p:ph type="title"/>
          </p:nvPr>
        </p:nvSpPr>
        <p:spPr/>
        <p:txBody>
          <a:bodyPr/>
          <a:lstStyle/>
          <a:p>
            <a:r>
              <a:rPr lang="ru-RU" dirty="0"/>
              <a:t>Первое знакомство с алгоритмами</a:t>
            </a:r>
            <a:endParaRPr lang="en-US" dirty="0"/>
          </a:p>
        </p:txBody>
      </p:sp>
      <p:pic>
        <p:nvPicPr>
          <p:cNvPr id="10242" name="Picture 2" descr="What is an algorithm? How the computers know what to do with data |  Business Standard News">
            <a:extLst>
              <a:ext uri="{FF2B5EF4-FFF2-40B4-BE49-F238E27FC236}">
                <a16:creationId xmlns:a16="http://schemas.microsoft.com/office/drawing/2014/main" id="{F25A0A74-05A9-4870-AA15-70EB67046C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7624" y="2264332"/>
            <a:ext cx="10644015" cy="4215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28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EA6CF8B6-82A4-4A2B-A985-C995439214C1}"/>
              </a:ext>
            </a:extLst>
          </p:cNvPr>
          <p:cNvPicPr>
            <a:picLocks noChangeAspect="1"/>
          </p:cNvPicPr>
          <p:nvPr/>
        </p:nvPicPr>
        <p:blipFill rotWithShape="1">
          <a:blip r:embed="rId2"/>
          <a:srcRect l="3111" r="1" b="1"/>
          <a:stretch/>
        </p:blipFill>
        <p:spPr>
          <a:xfrm>
            <a:off x="-2" y="-1"/>
            <a:ext cx="12192001" cy="6858000"/>
          </a:xfrm>
          <a:prstGeom prst="rect">
            <a:avLst/>
          </a:prstGeom>
        </p:spPr>
      </p:pic>
      <p:sp>
        <p:nvSpPr>
          <p:cNvPr id="2" name="Title 1">
            <a:extLst>
              <a:ext uri="{FF2B5EF4-FFF2-40B4-BE49-F238E27FC236}">
                <a16:creationId xmlns:a16="http://schemas.microsoft.com/office/drawing/2014/main" id="{5004A99F-F55D-4B33-B915-F84830927DEB}"/>
              </a:ext>
            </a:extLst>
          </p:cNvPr>
          <p:cNvSpPr>
            <a:spLocks noGrp="1"/>
          </p:cNvSpPr>
          <p:nvPr>
            <p:ph type="ctrTitle"/>
          </p:nvPr>
        </p:nvSpPr>
        <p:spPr>
          <a:xfrm>
            <a:off x="724987" y="5332408"/>
            <a:ext cx="2160717" cy="1081068"/>
          </a:xfrm>
          <a:solidFill>
            <a:schemeClr val="bg1"/>
          </a:solidFill>
        </p:spPr>
        <p:txBody>
          <a:bodyPr>
            <a:normAutofit/>
          </a:bodyPr>
          <a:lstStyle/>
          <a:p>
            <a:r>
              <a:rPr lang="en-US" sz="7200" dirty="0"/>
              <a:t>C++</a:t>
            </a:r>
          </a:p>
        </p:txBody>
      </p:sp>
      <p:sp>
        <p:nvSpPr>
          <p:cNvPr id="3" name="Subtitle 2">
            <a:extLst>
              <a:ext uri="{FF2B5EF4-FFF2-40B4-BE49-F238E27FC236}">
                <a16:creationId xmlns:a16="http://schemas.microsoft.com/office/drawing/2014/main" id="{038FD499-1B02-4B9F-85AA-AF514D9573C6}"/>
              </a:ext>
            </a:extLst>
          </p:cNvPr>
          <p:cNvSpPr>
            <a:spLocks noGrp="1"/>
          </p:cNvSpPr>
          <p:nvPr>
            <p:ph type="subTitle" idx="1"/>
          </p:nvPr>
        </p:nvSpPr>
        <p:spPr>
          <a:xfrm>
            <a:off x="5950133" y="5440502"/>
            <a:ext cx="5516880" cy="864880"/>
          </a:xfrm>
          <a:solidFill>
            <a:schemeClr val="bg1"/>
          </a:solidFill>
          <a:ln>
            <a:solidFill>
              <a:schemeClr val="bg1"/>
            </a:solidFill>
          </a:ln>
        </p:spPr>
        <p:style>
          <a:lnRef idx="2">
            <a:schemeClr val="accent5"/>
          </a:lnRef>
          <a:fillRef idx="1">
            <a:schemeClr val="lt1"/>
          </a:fillRef>
          <a:effectRef idx="0">
            <a:schemeClr val="accent5"/>
          </a:effectRef>
          <a:fontRef idx="minor">
            <a:schemeClr val="dk1"/>
          </a:fontRef>
        </p:style>
        <p:txBody>
          <a:bodyPr>
            <a:normAutofit fontScale="92500" lnSpcReduction="20000"/>
          </a:bodyPr>
          <a:lstStyle/>
          <a:p>
            <a:r>
              <a:rPr lang="ru-RU" sz="1600" dirty="0">
                <a:solidFill>
                  <a:schemeClr val="tx1"/>
                </a:solidFill>
              </a:rPr>
              <a:t>Самый лучший способ изучить новый язык программирования – это сразу начать писать на нем программы</a:t>
            </a:r>
          </a:p>
          <a:p>
            <a:pPr algn="r"/>
            <a:r>
              <a:rPr lang="ru-RU" sz="1600" i="1" dirty="0">
                <a:solidFill>
                  <a:schemeClr val="tx1"/>
                </a:solidFill>
              </a:rPr>
              <a:t>Брайан Керниган, Деннис Ритчи</a:t>
            </a:r>
            <a:endParaRPr lang="en-US" sz="1600" i="1" dirty="0">
              <a:solidFill>
                <a:schemeClr val="tx1"/>
              </a:solidFill>
            </a:endParaRPr>
          </a:p>
        </p:txBody>
      </p:sp>
      <p:sp>
        <p:nvSpPr>
          <p:cNvPr id="5" name="Title 1">
            <a:extLst>
              <a:ext uri="{FF2B5EF4-FFF2-40B4-BE49-F238E27FC236}">
                <a16:creationId xmlns:a16="http://schemas.microsoft.com/office/drawing/2014/main" id="{952FEFD8-7289-4267-B788-1A809A5DE0D5}"/>
              </a:ext>
            </a:extLst>
          </p:cNvPr>
          <p:cNvSpPr txBox="1">
            <a:spLocks/>
          </p:cNvSpPr>
          <p:nvPr/>
        </p:nvSpPr>
        <p:spPr>
          <a:xfrm>
            <a:off x="2804803" y="2994660"/>
            <a:ext cx="6290660" cy="761707"/>
          </a:xfrm>
          <a:prstGeom prst="rect">
            <a:avLst/>
          </a:prstGeom>
          <a:solidFill>
            <a:schemeClr val="bg1"/>
          </a:solidFill>
        </p:spPr>
        <p:txBody>
          <a:bodyPr vert="horz" lIns="91440" tIns="45720" rIns="91440" bIns="45720" rtlCol="0" anchor="b">
            <a:normAutofit fontScale="77500" lnSpcReduction="20000"/>
          </a:bodyPr>
          <a:lstStyle>
            <a:lvl1pPr algn="l" defTabSz="914400" rtl="0" eaLnBrk="1" latinLnBrk="0" hangingPunct="1">
              <a:lnSpc>
                <a:spcPct val="90000"/>
              </a:lnSpc>
              <a:spcBef>
                <a:spcPct val="0"/>
              </a:spcBef>
              <a:buNone/>
              <a:defRPr sz="8000" b="1" kern="1200">
                <a:solidFill>
                  <a:schemeClr val="tx1"/>
                </a:solidFill>
                <a:latin typeface="+mj-lt"/>
                <a:ea typeface="+mj-ea"/>
                <a:cs typeface="+mj-cs"/>
              </a:defRPr>
            </a:lvl1pPr>
          </a:lstStyle>
          <a:p>
            <a:pPr algn="ctr"/>
            <a:r>
              <a:rPr lang="ru-RU" sz="7200" dirty="0"/>
              <a:t>Алгоритм</a:t>
            </a:r>
            <a:endParaRPr lang="en-US" sz="7200" dirty="0"/>
          </a:p>
        </p:txBody>
      </p:sp>
    </p:spTree>
    <p:extLst>
      <p:ext uri="{BB962C8B-B14F-4D97-AF65-F5344CB8AC3E}">
        <p14:creationId xmlns:p14="http://schemas.microsoft.com/office/powerpoint/2010/main" val="1410889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09CAC9-591D-45E8-9E09-AB528E7E0DC3}"/>
              </a:ext>
            </a:extLst>
          </p:cNvPr>
          <p:cNvSpPr>
            <a:spLocks noGrp="1"/>
          </p:cNvSpPr>
          <p:nvPr>
            <p:ph type="title"/>
          </p:nvPr>
        </p:nvSpPr>
        <p:spPr/>
        <p:txBody>
          <a:bodyPr/>
          <a:lstStyle/>
          <a:p>
            <a:r>
              <a:rPr lang="ru-RU" dirty="0"/>
              <a:t>Алгоритм</a:t>
            </a:r>
            <a:endParaRPr lang="en-US" dirty="0"/>
          </a:p>
        </p:txBody>
      </p:sp>
      <p:sp>
        <p:nvSpPr>
          <p:cNvPr id="3" name="Объект 2">
            <a:extLst>
              <a:ext uri="{FF2B5EF4-FFF2-40B4-BE49-F238E27FC236}">
                <a16:creationId xmlns:a16="http://schemas.microsoft.com/office/drawing/2014/main" id="{96AB79E7-3F1D-4BB2-9ABC-4C970A4CECC3}"/>
              </a:ext>
            </a:extLst>
          </p:cNvPr>
          <p:cNvSpPr>
            <a:spLocks noGrp="1"/>
          </p:cNvSpPr>
          <p:nvPr>
            <p:ph idx="1"/>
          </p:nvPr>
        </p:nvSpPr>
        <p:spPr/>
        <p:txBody>
          <a:bodyPr/>
          <a:lstStyle/>
          <a:p>
            <a:r>
              <a:rPr lang="ru-RU" b="1" dirty="0"/>
              <a:t>Алгоритм </a:t>
            </a:r>
            <a:r>
              <a:rPr lang="ru-RU" dirty="0"/>
              <a:t>– это четкая и строгая последовательность действий, приводящая к нужному результату.</a:t>
            </a:r>
            <a:endParaRPr lang="en-US" b="1" dirty="0"/>
          </a:p>
        </p:txBody>
      </p:sp>
      <p:pic>
        <p:nvPicPr>
          <p:cNvPr id="5" name="Picture 2" descr="The Power and Pitfalls of Brain-Based Learning Programs | Psychology Today">
            <a:extLst>
              <a:ext uri="{FF2B5EF4-FFF2-40B4-BE49-F238E27FC236}">
                <a16:creationId xmlns:a16="http://schemas.microsoft.com/office/drawing/2014/main" id="{5E88DFF0-3D28-4CD3-B683-0C17E860809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17368" y="4325112"/>
            <a:ext cx="1895475"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376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44FD3C-7E64-4FE8-B9EF-0BEF8171BACB}"/>
              </a:ext>
            </a:extLst>
          </p:cNvPr>
          <p:cNvSpPr>
            <a:spLocks noGrp="1"/>
          </p:cNvSpPr>
          <p:nvPr>
            <p:ph type="title"/>
          </p:nvPr>
        </p:nvSpPr>
        <p:spPr/>
        <p:txBody>
          <a:bodyPr/>
          <a:lstStyle/>
          <a:p>
            <a:r>
              <a:rPr lang="ru-RU" dirty="0"/>
              <a:t>Пример</a:t>
            </a:r>
            <a:r>
              <a:rPr lang="en-US" dirty="0"/>
              <a:t>:</a:t>
            </a:r>
          </a:p>
        </p:txBody>
      </p:sp>
      <p:graphicFrame>
        <p:nvGraphicFramePr>
          <p:cNvPr id="4" name="Объект 3">
            <a:extLst>
              <a:ext uri="{FF2B5EF4-FFF2-40B4-BE49-F238E27FC236}">
                <a16:creationId xmlns:a16="http://schemas.microsoft.com/office/drawing/2014/main" id="{134CE31E-C5D0-4EE6-9B8F-5F143A9C5A49}"/>
              </a:ext>
            </a:extLst>
          </p:cNvPr>
          <p:cNvGraphicFramePr>
            <a:graphicFrameLocks noGrp="1"/>
          </p:cNvGraphicFramePr>
          <p:nvPr>
            <p:ph idx="1"/>
            <p:extLst>
              <p:ext uri="{D42A27DB-BD31-4B8C-83A1-F6EECF244321}">
                <p14:modId xmlns:p14="http://schemas.microsoft.com/office/powerpoint/2010/main" val="1985882695"/>
              </p:ext>
            </p:extLst>
          </p:nvPr>
        </p:nvGraphicFramePr>
        <p:xfrm>
          <a:off x="1116013" y="2185059"/>
          <a:ext cx="10167937" cy="44769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3592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C92D70-1D79-47AB-9713-AA426AF0AE2E}"/>
              </a:ext>
            </a:extLst>
          </p:cNvPr>
          <p:cNvSpPr>
            <a:spLocks noGrp="1"/>
          </p:cNvSpPr>
          <p:nvPr>
            <p:ph type="title"/>
          </p:nvPr>
        </p:nvSpPr>
        <p:spPr/>
        <p:txBody>
          <a:bodyPr/>
          <a:lstStyle/>
          <a:p>
            <a:r>
              <a:rPr lang="ru-RU" dirty="0"/>
              <a:t>Типы алгоритмов</a:t>
            </a:r>
            <a:r>
              <a:rPr lang="en-US" dirty="0"/>
              <a:t>:</a:t>
            </a:r>
          </a:p>
        </p:txBody>
      </p:sp>
      <p:pic>
        <p:nvPicPr>
          <p:cNvPr id="5" name="Объект 4">
            <a:extLst>
              <a:ext uri="{FF2B5EF4-FFF2-40B4-BE49-F238E27FC236}">
                <a16:creationId xmlns:a16="http://schemas.microsoft.com/office/drawing/2014/main" id="{60CE3540-BBE3-4725-A686-16969121AEB4}"/>
              </a:ext>
            </a:extLst>
          </p:cNvPr>
          <p:cNvPicPr>
            <a:picLocks noGrp="1" noChangeAspect="1"/>
          </p:cNvPicPr>
          <p:nvPr>
            <p:ph idx="1"/>
          </p:nvPr>
        </p:nvPicPr>
        <p:blipFill>
          <a:blip r:embed="rId2"/>
          <a:stretch>
            <a:fillRect/>
          </a:stretch>
        </p:blipFill>
        <p:spPr>
          <a:xfrm>
            <a:off x="2924976" y="2344515"/>
            <a:ext cx="6064643" cy="4107349"/>
          </a:xfrm>
        </p:spPr>
      </p:pic>
    </p:spTree>
    <p:extLst>
      <p:ext uri="{BB962C8B-B14F-4D97-AF65-F5344CB8AC3E}">
        <p14:creationId xmlns:p14="http://schemas.microsoft.com/office/powerpoint/2010/main" val="3893694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B580B8-3593-4469-9C35-7A9F38EFCEEF}"/>
              </a:ext>
            </a:extLst>
          </p:cNvPr>
          <p:cNvSpPr>
            <a:spLocks noGrp="1"/>
          </p:cNvSpPr>
          <p:nvPr>
            <p:ph type="title"/>
          </p:nvPr>
        </p:nvSpPr>
        <p:spPr/>
        <p:txBody>
          <a:bodyPr/>
          <a:lstStyle/>
          <a:p>
            <a:r>
              <a:rPr lang="ru-RU" dirty="0"/>
              <a:t>Линейный</a:t>
            </a:r>
            <a:endParaRPr lang="en-US" dirty="0"/>
          </a:p>
        </p:txBody>
      </p:sp>
      <p:sp>
        <p:nvSpPr>
          <p:cNvPr id="3" name="Объект 2">
            <a:extLst>
              <a:ext uri="{FF2B5EF4-FFF2-40B4-BE49-F238E27FC236}">
                <a16:creationId xmlns:a16="http://schemas.microsoft.com/office/drawing/2014/main" id="{BE2694BE-0AED-4D4F-A5D4-1BD7B6BC97C6}"/>
              </a:ext>
            </a:extLst>
          </p:cNvPr>
          <p:cNvSpPr>
            <a:spLocks noGrp="1"/>
          </p:cNvSpPr>
          <p:nvPr>
            <p:ph idx="1"/>
          </p:nvPr>
        </p:nvSpPr>
        <p:spPr/>
        <p:txBody>
          <a:bodyPr/>
          <a:lstStyle/>
          <a:p>
            <a:pPr marL="0" indent="0">
              <a:buNone/>
            </a:pPr>
            <a:r>
              <a:rPr lang="ru-RU" dirty="0"/>
              <a:t>Выполнение действий производится в строгом порядке друг за другом. Например, рецепт приготовления любого блюда из кулинарной книги. Мы всегда знаем какой продукт брать, в каком количестве и что с ним делать. При выполнении такой четкой инструкции в результате получаем нужное блюдо.</a:t>
            </a:r>
            <a:endParaRPr lang="en-US" dirty="0"/>
          </a:p>
        </p:txBody>
      </p:sp>
      <p:pic>
        <p:nvPicPr>
          <p:cNvPr id="4" name="Picture 2" descr="The Power and Pitfalls of Brain-Based Learning Programs | Psychology Today">
            <a:extLst>
              <a:ext uri="{FF2B5EF4-FFF2-40B4-BE49-F238E27FC236}">
                <a16:creationId xmlns:a16="http://schemas.microsoft.com/office/drawing/2014/main" id="{A1F47C33-2750-4EC0-82AE-9473A6AFC97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17368" y="4325112"/>
            <a:ext cx="1895475"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486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he Power and Pitfalls of Brain-Based Learning Programs | Psychology Today">
            <a:extLst>
              <a:ext uri="{FF2B5EF4-FFF2-40B4-BE49-F238E27FC236}">
                <a16:creationId xmlns:a16="http://schemas.microsoft.com/office/drawing/2014/main" id="{466BECC4-9B93-45EB-B1F9-C8E4964354A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17368" y="4325112"/>
            <a:ext cx="1895475" cy="2409825"/>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480B85FD-2028-45B0-AB48-63EFCB389CEA}"/>
              </a:ext>
            </a:extLst>
          </p:cNvPr>
          <p:cNvSpPr>
            <a:spLocks noGrp="1"/>
          </p:cNvSpPr>
          <p:nvPr>
            <p:ph type="title"/>
          </p:nvPr>
        </p:nvSpPr>
        <p:spPr/>
        <p:txBody>
          <a:bodyPr/>
          <a:lstStyle/>
          <a:p>
            <a:r>
              <a:rPr lang="ru-RU" dirty="0"/>
              <a:t>Разветвленный</a:t>
            </a:r>
            <a:endParaRPr lang="en-US" dirty="0"/>
          </a:p>
        </p:txBody>
      </p:sp>
      <p:sp>
        <p:nvSpPr>
          <p:cNvPr id="3" name="Объект 2">
            <a:extLst>
              <a:ext uri="{FF2B5EF4-FFF2-40B4-BE49-F238E27FC236}">
                <a16:creationId xmlns:a16="http://schemas.microsoft.com/office/drawing/2014/main" id="{F84C05D5-168F-4035-A758-8445B85499E0}"/>
              </a:ext>
            </a:extLst>
          </p:cNvPr>
          <p:cNvSpPr>
            <a:spLocks noGrp="1"/>
          </p:cNvSpPr>
          <p:nvPr>
            <p:ph idx="1"/>
          </p:nvPr>
        </p:nvSpPr>
        <p:spPr/>
        <p:txBody>
          <a:bodyPr/>
          <a:lstStyle/>
          <a:p>
            <a:r>
              <a:rPr lang="ru-RU" dirty="0"/>
              <a:t>Предоставляется выбор одного из нескольких вариантов возможных путей. Представим себе ситуацию дома. Вы лежите на диване. За окном идет дождь. Если дождь прекратится, тогда вы идете гулять на свежем воздухе, иначе — смотрите телевизор. И как видим, в зависимости от погоды на улице, сможем пойти только по одной ветви алгоритма.</a:t>
            </a:r>
            <a:endParaRPr lang="en-US" dirty="0"/>
          </a:p>
        </p:txBody>
      </p:sp>
    </p:spTree>
    <p:extLst>
      <p:ext uri="{BB962C8B-B14F-4D97-AF65-F5344CB8AC3E}">
        <p14:creationId xmlns:p14="http://schemas.microsoft.com/office/powerpoint/2010/main" val="2468615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B72AF3-C005-47E5-97FE-C3085F8B60F1}"/>
              </a:ext>
            </a:extLst>
          </p:cNvPr>
          <p:cNvSpPr>
            <a:spLocks noGrp="1"/>
          </p:cNvSpPr>
          <p:nvPr>
            <p:ph type="title"/>
          </p:nvPr>
        </p:nvSpPr>
        <p:spPr/>
        <p:txBody>
          <a:bodyPr/>
          <a:lstStyle/>
          <a:p>
            <a:r>
              <a:rPr lang="ru-RU" dirty="0"/>
              <a:t>Циклический</a:t>
            </a:r>
            <a:endParaRPr lang="en-US" dirty="0"/>
          </a:p>
        </p:txBody>
      </p:sp>
      <p:sp>
        <p:nvSpPr>
          <p:cNvPr id="3" name="Объект 2">
            <a:extLst>
              <a:ext uri="{FF2B5EF4-FFF2-40B4-BE49-F238E27FC236}">
                <a16:creationId xmlns:a16="http://schemas.microsoft.com/office/drawing/2014/main" id="{1DD88AB8-6D1B-4637-B2A1-50C32E8B2158}"/>
              </a:ext>
            </a:extLst>
          </p:cNvPr>
          <p:cNvSpPr>
            <a:spLocks noGrp="1"/>
          </p:cNvSpPr>
          <p:nvPr>
            <p:ph idx="1"/>
          </p:nvPr>
        </p:nvSpPr>
        <p:spPr>
          <a:xfrm>
            <a:off x="1115568" y="2478024"/>
            <a:ext cx="7569178" cy="3694176"/>
          </a:xfrm>
        </p:spPr>
        <p:txBody>
          <a:bodyPr/>
          <a:lstStyle/>
          <a:p>
            <a:r>
              <a:rPr lang="ru-RU" dirty="0"/>
              <a:t>Повтор одних и тех же действий по заданному условию.</a:t>
            </a:r>
            <a:endParaRPr lang="en-US" dirty="0"/>
          </a:p>
        </p:txBody>
      </p:sp>
      <p:pic>
        <p:nvPicPr>
          <p:cNvPr id="11266" name="Picture 2" descr="Прочитайте: Какую выбрать лестницу для дачи или частного дома — советы в  Журнале Маркета">
            <a:extLst>
              <a:ext uri="{FF2B5EF4-FFF2-40B4-BE49-F238E27FC236}">
                <a16:creationId xmlns:a16="http://schemas.microsoft.com/office/drawing/2014/main" id="{07557802-27D9-461E-A971-FD1E739F0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4746" y="2384001"/>
            <a:ext cx="2598950" cy="3901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209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EA6CF8B6-82A4-4A2B-A985-C995439214C1}"/>
              </a:ext>
            </a:extLst>
          </p:cNvPr>
          <p:cNvPicPr>
            <a:picLocks noChangeAspect="1"/>
          </p:cNvPicPr>
          <p:nvPr/>
        </p:nvPicPr>
        <p:blipFill rotWithShape="1">
          <a:blip r:embed="rId2"/>
          <a:srcRect l="3111" r="1" b="1"/>
          <a:stretch/>
        </p:blipFill>
        <p:spPr>
          <a:xfrm>
            <a:off x="-2" y="-1"/>
            <a:ext cx="12192001" cy="6858000"/>
          </a:xfrm>
          <a:prstGeom prst="rect">
            <a:avLst/>
          </a:prstGeom>
        </p:spPr>
      </p:pic>
      <p:sp>
        <p:nvSpPr>
          <p:cNvPr id="2" name="Title 1">
            <a:extLst>
              <a:ext uri="{FF2B5EF4-FFF2-40B4-BE49-F238E27FC236}">
                <a16:creationId xmlns:a16="http://schemas.microsoft.com/office/drawing/2014/main" id="{5004A99F-F55D-4B33-B915-F84830927DEB}"/>
              </a:ext>
            </a:extLst>
          </p:cNvPr>
          <p:cNvSpPr>
            <a:spLocks noGrp="1"/>
          </p:cNvSpPr>
          <p:nvPr>
            <p:ph type="ctrTitle"/>
          </p:nvPr>
        </p:nvSpPr>
        <p:spPr>
          <a:xfrm>
            <a:off x="724987" y="5332408"/>
            <a:ext cx="2160717" cy="1081068"/>
          </a:xfrm>
          <a:solidFill>
            <a:schemeClr val="bg1"/>
          </a:solidFill>
        </p:spPr>
        <p:txBody>
          <a:bodyPr>
            <a:normAutofit/>
          </a:bodyPr>
          <a:lstStyle/>
          <a:p>
            <a:r>
              <a:rPr lang="en-US" sz="7200" dirty="0"/>
              <a:t>C++</a:t>
            </a:r>
          </a:p>
        </p:txBody>
      </p:sp>
      <p:sp>
        <p:nvSpPr>
          <p:cNvPr id="3" name="Subtitle 2">
            <a:extLst>
              <a:ext uri="{FF2B5EF4-FFF2-40B4-BE49-F238E27FC236}">
                <a16:creationId xmlns:a16="http://schemas.microsoft.com/office/drawing/2014/main" id="{038FD499-1B02-4B9F-85AA-AF514D9573C6}"/>
              </a:ext>
            </a:extLst>
          </p:cNvPr>
          <p:cNvSpPr>
            <a:spLocks noGrp="1"/>
          </p:cNvSpPr>
          <p:nvPr>
            <p:ph type="subTitle" idx="1"/>
          </p:nvPr>
        </p:nvSpPr>
        <p:spPr>
          <a:xfrm>
            <a:off x="5950133" y="5440502"/>
            <a:ext cx="5516880" cy="864880"/>
          </a:xfrm>
          <a:solidFill>
            <a:schemeClr val="bg1"/>
          </a:solidFill>
          <a:ln>
            <a:solidFill>
              <a:schemeClr val="bg1"/>
            </a:solidFill>
          </a:ln>
        </p:spPr>
        <p:style>
          <a:lnRef idx="2">
            <a:schemeClr val="accent5"/>
          </a:lnRef>
          <a:fillRef idx="1">
            <a:schemeClr val="lt1"/>
          </a:fillRef>
          <a:effectRef idx="0">
            <a:schemeClr val="accent5"/>
          </a:effectRef>
          <a:fontRef idx="minor">
            <a:schemeClr val="dk1"/>
          </a:fontRef>
        </p:style>
        <p:txBody>
          <a:bodyPr>
            <a:normAutofit fontScale="92500" lnSpcReduction="20000"/>
          </a:bodyPr>
          <a:lstStyle/>
          <a:p>
            <a:r>
              <a:rPr lang="ru-RU" sz="1600" dirty="0">
                <a:solidFill>
                  <a:schemeClr val="tx1"/>
                </a:solidFill>
              </a:rPr>
              <a:t>Самый лучший способ изучить новый язык программирования – это сразу начать писать на нем программы</a:t>
            </a:r>
          </a:p>
          <a:p>
            <a:pPr algn="r"/>
            <a:r>
              <a:rPr lang="ru-RU" sz="1600" i="1" dirty="0">
                <a:solidFill>
                  <a:schemeClr val="tx1"/>
                </a:solidFill>
              </a:rPr>
              <a:t>Брайан Керниган, Деннис Ритчи</a:t>
            </a:r>
            <a:endParaRPr lang="en-US" sz="1600" i="1" dirty="0">
              <a:solidFill>
                <a:schemeClr val="tx1"/>
              </a:solidFill>
            </a:endParaRPr>
          </a:p>
        </p:txBody>
      </p:sp>
      <p:sp>
        <p:nvSpPr>
          <p:cNvPr id="5" name="Title 1">
            <a:extLst>
              <a:ext uri="{FF2B5EF4-FFF2-40B4-BE49-F238E27FC236}">
                <a16:creationId xmlns:a16="http://schemas.microsoft.com/office/drawing/2014/main" id="{952FEFD8-7289-4267-B788-1A809A5DE0D5}"/>
              </a:ext>
            </a:extLst>
          </p:cNvPr>
          <p:cNvSpPr txBox="1">
            <a:spLocks/>
          </p:cNvSpPr>
          <p:nvPr/>
        </p:nvSpPr>
        <p:spPr>
          <a:xfrm>
            <a:off x="2804803" y="2636322"/>
            <a:ext cx="6541078" cy="1223218"/>
          </a:xfrm>
          <a:prstGeom prst="rect">
            <a:avLst/>
          </a:prstGeom>
          <a:solidFill>
            <a:schemeClr val="bg1"/>
          </a:solidFill>
        </p:spPr>
        <p:txBody>
          <a:bodyPr vert="horz" lIns="91440" tIns="45720" rIns="91440" bIns="45720" rtlCol="0" anchor="b">
            <a:normAutofit fontScale="70000" lnSpcReduction="20000"/>
          </a:bodyPr>
          <a:lstStyle>
            <a:lvl1pPr algn="l" defTabSz="914400" rtl="0" eaLnBrk="1" latinLnBrk="0" hangingPunct="1">
              <a:lnSpc>
                <a:spcPct val="90000"/>
              </a:lnSpc>
              <a:spcBef>
                <a:spcPct val="0"/>
              </a:spcBef>
              <a:buNone/>
              <a:defRPr sz="8000" b="1" kern="1200">
                <a:solidFill>
                  <a:schemeClr val="tx1"/>
                </a:solidFill>
                <a:latin typeface="+mj-lt"/>
                <a:ea typeface="+mj-ea"/>
                <a:cs typeface="+mj-cs"/>
              </a:defRPr>
            </a:lvl1pPr>
          </a:lstStyle>
          <a:p>
            <a:pPr algn="ctr"/>
            <a:r>
              <a:rPr lang="ru-RU" sz="7200" dirty="0"/>
              <a:t>Графический способ описания алгоритма</a:t>
            </a:r>
            <a:endParaRPr lang="en-US" sz="7200" dirty="0"/>
          </a:p>
        </p:txBody>
      </p:sp>
    </p:spTree>
    <p:extLst>
      <p:ext uri="{BB962C8B-B14F-4D97-AF65-F5344CB8AC3E}">
        <p14:creationId xmlns:p14="http://schemas.microsoft.com/office/powerpoint/2010/main" val="1374864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CFB64A-3C63-4EE6-8B78-67220EEE1AC5}"/>
              </a:ext>
            </a:extLst>
          </p:cNvPr>
          <p:cNvSpPr>
            <a:spLocks noGrp="1"/>
          </p:cNvSpPr>
          <p:nvPr>
            <p:ph type="title"/>
          </p:nvPr>
        </p:nvSpPr>
        <p:spPr/>
        <p:txBody>
          <a:bodyPr/>
          <a:lstStyle/>
          <a:p>
            <a:r>
              <a:rPr lang="ru-RU" dirty="0"/>
              <a:t>Язык </a:t>
            </a:r>
            <a:r>
              <a:rPr lang="en-US" dirty="0"/>
              <a:t>C – Dennis Ritchie (1969)</a:t>
            </a:r>
          </a:p>
        </p:txBody>
      </p:sp>
      <p:pic>
        <p:nvPicPr>
          <p:cNvPr id="1038" name="Picture 14" descr="Dennis Ritchie, Father of C and Co-Developer of Unix, Dies | WIRED">
            <a:extLst>
              <a:ext uri="{FF2B5EF4-FFF2-40B4-BE49-F238E27FC236}">
                <a16:creationId xmlns:a16="http://schemas.microsoft.com/office/drawing/2014/main" id="{21D9B28B-9612-4DC8-86F2-E6A9D5994C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61073" y="2478088"/>
            <a:ext cx="5077817" cy="3694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823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5C825E-F51A-4A1B-BD11-B9A69A2A0BE1}"/>
              </a:ext>
            </a:extLst>
          </p:cNvPr>
          <p:cNvSpPr>
            <a:spLocks noGrp="1"/>
          </p:cNvSpPr>
          <p:nvPr>
            <p:ph type="title"/>
          </p:nvPr>
        </p:nvSpPr>
        <p:spPr/>
        <p:txBody>
          <a:bodyPr/>
          <a:lstStyle/>
          <a:p>
            <a:r>
              <a:rPr lang="ru-RU" dirty="0"/>
              <a:t>Понятие блок-схемы</a:t>
            </a:r>
            <a:endParaRPr lang="en-US" dirty="0"/>
          </a:p>
        </p:txBody>
      </p:sp>
      <p:sp>
        <p:nvSpPr>
          <p:cNvPr id="3" name="Объект 2">
            <a:extLst>
              <a:ext uri="{FF2B5EF4-FFF2-40B4-BE49-F238E27FC236}">
                <a16:creationId xmlns:a16="http://schemas.microsoft.com/office/drawing/2014/main" id="{CA536418-45DD-4ECE-9533-44BAECACA6B3}"/>
              </a:ext>
            </a:extLst>
          </p:cNvPr>
          <p:cNvSpPr>
            <a:spLocks noGrp="1"/>
          </p:cNvSpPr>
          <p:nvPr>
            <p:ph idx="1"/>
          </p:nvPr>
        </p:nvSpPr>
        <p:spPr/>
        <p:txBody>
          <a:bodyPr/>
          <a:lstStyle/>
          <a:p>
            <a:r>
              <a:rPr lang="ru-RU" b="1" dirty="0"/>
              <a:t>Блок-схема</a:t>
            </a:r>
            <a:r>
              <a:rPr lang="ru-RU" dirty="0"/>
              <a:t> — графический способ описания алгоритма. Она состоит из нескольких функциональных блоков, каждый из которых в свою очередь выполняет свое четкое назначение.</a:t>
            </a:r>
            <a:endParaRPr lang="en-US" dirty="0"/>
          </a:p>
        </p:txBody>
      </p:sp>
      <p:pic>
        <p:nvPicPr>
          <p:cNvPr id="4" name="Picture 2" descr="The Power and Pitfalls of Brain-Based Learning Programs | Psychology Today">
            <a:extLst>
              <a:ext uri="{FF2B5EF4-FFF2-40B4-BE49-F238E27FC236}">
                <a16:creationId xmlns:a16="http://schemas.microsoft.com/office/drawing/2014/main" id="{08142AED-81BA-48D5-964C-47D46907C8C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17368" y="4325112"/>
            <a:ext cx="1895475"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480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669B52-B560-4C1A-A1A3-FB0A7249989F}"/>
              </a:ext>
            </a:extLst>
          </p:cNvPr>
          <p:cNvSpPr>
            <a:spLocks noGrp="1"/>
          </p:cNvSpPr>
          <p:nvPr>
            <p:ph type="title"/>
          </p:nvPr>
        </p:nvSpPr>
        <p:spPr/>
        <p:txBody>
          <a:bodyPr/>
          <a:lstStyle/>
          <a:p>
            <a:r>
              <a:rPr lang="ru-RU" dirty="0"/>
              <a:t>Базовое обозначение в блок-схемах</a:t>
            </a:r>
            <a:endParaRPr lang="en-US" dirty="0"/>
          </a:p>
        </p:txBody>
      </p:sp>
      <p:pic>
        <p:nvPicPr>
          <p:cNvPr id="5" name="Объект 4">
            <a:extLst>
              <a:ext uri="{FF2B5EF4-FFF2-40B4-BE49-F238E27FC236}">
                <a16:creationId xmlns:a16="http://schemas.microsoft.com/office/drawing/2014/main" id="{6D39DCF8-8CBD-4DE6-9FD3-4BF786A874F1}"/>
              </a:ext>
            </a:extLst>
          </p:cNvPr>
          <p:cNvPicPr>
            <a:picLocks noGrp="1" noChangeAspect="1"/>
          </p:cNvPicPr>
          <p:nvPr>
            <p:ph idx="1"/>
          </p:nvPr>
        </p:nvPicPr>
        <p:blipFill>
          <a:blip r:embed="rId2"/>
          <a:stretch>
            <a:fillRect/>
          </a:stretch>
        </p:blipFill>
        <p:spPr>
          <a:xfrm>
            <a:off x="4279775" y="2181205"/>
            <a:ext cx="4068578" cy="4343363"/>
          </a:xfrm>
        </p:spPr>
      </p:pic>
    </p:spTree>
    <p:extLst>
      <p:ext uri="{BB962C8B-B14F-4D97-AF65-F5344CB8AC3E}">
        <p14:creationId xmlns:p14="http://schemas.microsoft.com/office/powerpoint/2010/main" val="1066309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DCCDAE-FBF5-4CC8-BB09-7BE63CA6DD36}"/>
              </a:ext>
            </a:extLst>
          </p:cNvPr>
          <p:cNvSpPr>
            <a:spLocks noGrp="1"/>
          </p:cNvSpPr>
          <p:nvPr>
            <p:ph type="title"/>
          </p:nvPr>
        </p:nvSpPr>
        <p:spPr/>
        <p:txBody>
          <a:bodyPr/>
          <a:lstStyle/>
          <a:p>
            <a:r>
              <a:rPr lang="ru-RU" dirty="0"/>
              <a:t>Пример</a:t>
            </a:r>
            <a:r>
              <a:rPr lang="en-US" dirty="0"/>
              <a:t>:</a:t>
            </a:r>
          </a:p>
        </p:txBody>
      </p:sp>
      <p:pic>
        <p:nvPicPr>
          <p:cNvPr id="5" name="Объект 4">
            <a:extLst>
              <a:ext uri="{FF2B5EF4-FFF2-40B4-BE49-F238E27FC236}">
                <a16:creationId xmlns:a16="http://schemas.microsoft.com/office/drawing/2014/main" id="{BAA1BD32-57B8-4F58-8D27-5C72C3481FC9}"/>
              </a:ext>
            </a:extLst>
          </p:cNvPr>
          <p:cNvPicPr>
            <a:picLocks noGrp="1" noChangeAspect="1"/>
          </p:cNvPicPr>
          <p:nvPr>
            <p:ph idx="1"/>
          </p:nvPr>
        </p:nvPicPr>
        <p:blipFill>
          <a:blip r:embed="rId2"/>
          <a:stretch>
            <a:fillRect/>
          </a:stretch>
        </p:blipFill>
        <p:spPr>
          <a:xfrm>
            <a:off x="4669251" y="2281852"/>
            <a:ext cx="2853497" cy="4027508"/>
          </a:xfrm>
        </p:spPr>
      </p:pic>
    </p:spTree>
    <p:extLst>
      <p:ext uri="{BB962C8B-B14F-4D97-AF65-F5344CB8AC3E}">
        <p14:creationId xmlns:p14="http://schemas.microsoft.com/office/powerpoint/2010/main" val="1031257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BB1919-EF88-44D6-BD19-68B3000FD9A8}"/>
              </a:ext>
            </a:extLst>
          </p:cNvPr>
          <p:cNvSpPr>
            <a:spLocks noGrp="1"/>
          </p:cNvSpPr>
          <p:nvPr>
            <p:ph type="title"/>
          </p:nvPr>
        </p:nvSpPr>
        <p:spPr/>
        <p:txBody>
          <a:bodyPr/>
          <a:lstStyle/>
          <a:p>
            <a:r>
              <a:rPr lang="ru-RU" dirty="0"/>
              <a:t>Пример</a:t>
            </a:r>
            <a:r>
              <a:rPr lang="en-US" dirty="0"/>
              <a:t>:</a:t>
            </a:r>
          </a:p>
        </p:txBody>
      </p:sp>
      <p:pic>
        <p:nvPicPr>
          <p:cNvPr id="5" name="Объект 4">
            <a:extLst>
              <a:ext uri="{FF2B5EF4-FFF2-40B4-BE49-F238E27FC236}">
                <a16:creationId xmlns:a16="http://schemas.microsoft.com/office/drawing/2014/main" id="{64FC66FF-3390-4EF6-BA9B-74E3AD60A9EC}"/>
              </a:ext>
            </a:extLst>
          </p:cNvPr>
          <p:cNvPicPr>
            <a:picLocks noGrp="1" noChangeAspect="1"/>
          </p:cNvPicPr>
          <p:nvPr>
            <p:ph idx="1"/>
          </p:nvPr>
        </p:nvPicPr>
        <p:blipFill>
          <a:blip r:embed="rId2"/>
          <a:stretch>
            <a:fillRect/>
          </a:stretch>
        </p:blipFill>
        <p:spPr>
          <a:xfrm>
            <a:off x="4363845" y="2347459"/>
            <a:ext cx="3735126" cy="4131427"/>
          </a:xfrm>
        </p:spPr>
      </p:pic>
    </p:spTree>
    <p:extLst>
      <p:ext uri="{BB962C8B-B14F-4D97-AF65-F5344CB8AC3E}">
        <p14:creationId xmlns:p14="http://schemas.microsoft.com/office/powerpoint/2010/main" val="3856952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EA6CF8B6-82A4-4A2B-A985-C995439214C1}"/>
              </a:ext>
            </a:extLst>
          </p:cNvPr>
          <p:cNvPicPr>
            <a:picLocks noChangeAspect="1"/>
          </p:cNvPicPr>
          <p:nvPr/>
        </p:nvPicPr>
        <p:blipFill rotWithShape="1">
          <a:blip r:embed="rId2"/>
          <a:srcRect l="3111" r="1" b="1"/>
          <a:stretch/>
        </p:blipFill>
        <p:spPr>
          <a:xfrm>
            <a:off x="-2" y="-1"/>
            <a:ext cx="12192001" cy="6858000"/>
          </a:xfrm>
          <a:prstGeom prst="rect">
            <a:avLst/>
          </a:prstGeom>
        </p:spPr>
      </p:pic>
      <p:sp>
        <p:nvSpPr>
          <p:cNvPr id="2" name="Title 1">
            <a:extLst>
              <a:ext uri="{FF2B5EF4-FFF2-40B4-BE49-F238E27FC236}">
                <a16:creationId xmlns:a16="http://schemas.microsoft.com/office/drawing/2014/main" id="{5004A99F-F55D-4B33-B915-F84830927DEB}"/>
              </a:ext>
            </a:extLst>
          </p:cNvPr>
          <p:cNvSpPr>
            <a:spLocks noGrp="1"/>
          </p:cNvSpPr>
          <p:nvPr>
            <p:ph type="ctrTitle"/>
          </p:nvPr>
        </p:nvSpPr>
        <p:spPr>
          <a:xfrm>
            <a:off x="724987" y="5332408"/>
            <a:ext cx="2160717" cy="1081068"/>
          </a:xfrm>
          <a:solidFill>
            <a:schemeClr val="bg1"/>
          </a:solidFill>
        </p:spPr>
        <p:txBody>
          <a:bodyPr>
            <a:normAutofit/>
          </a:bodyPr>
          <a:lstStyle/>
          <a:p>
            <a:r>
              <a:rPr lang="en-US" sz="7200" dirty="0"/>
              <a:t>C++</a:t>
            </a:r>
          </a:p>
        </p:txBody>
      </p:sp>
      <p:sp>
        <p:nvSpPr>
          <p:cNvPr id="3" name="Subtitle 2">
            <a:extLst>
              <a:ext uri="{FF2B5EF4-FFF2-40B4-BE49-F238E27FC236}">
                <a16:creationId xmlns:a16="http://schemas.microsoft.com/office/drawing/2014/main" id="{038FD499-1B02-4B9F-85AA-AF514D9573C6}"/>
              </a:ext>
            </a:extLst>
          </p:cNvPr>
          <p:cNvSpPr>
            <a:spLocks noGrp="1"/>
          </p:cNvSpPr>
          <p:nvPr>
            <p:ph type="subTitle" idx="1"/>
          </p:nvPr>
        </p:nvSpPr>
        <p:spPr>
          <a:xfrm>
            <a:off x="5950133" y="5440502"/>
            <a:ext cx="5516880" cy="864880"/>
          </a:xfrm>
          <a:solidFill>
            <a:schemeClr val="bg1"/>
          </a:solidFill>
          <a:ln>
            <a:solidFill>
              <a:schemeClr val="bg1"/>
            </a:solidFill>
          </a:ln>
        </p:spPr>
        <p:style>
          <a:lnRef idx="2">
            <a:schemeClr val="accent5"/>
          </a:lnRef>
          <a:fillRef idx="1">
            <a:schemeClr val="lt1"/>
          </a:fillRef>
          <a:effectRef idx="0">
            <a:schemeClr val="accent5"/>
          </a:effectRef>
          <a:fontRef idx="minor">
            <a:schemeClr val="dk1"/>
          </a:fontRef>
        </p:style>
        <p:txBody>
          <a:bodyPr>
            <a:normAutofit fontScale="92500" lnSpcReduction="20000"/>
          </a:bodyPr>
          <a:lstStyle/>
          <a:p>
            <a:r>
              <a:rPr lang="ru-RU" sz="1600" dirty="0">
                <a:solidFill>
                  <a:schemeClr val="tx1"/>
                </a:solidFill>
              </a:rPr>
              <a:t>Самый лучший способ изучить новый язык программирования – это сразу начать писать на нем программы</a:t>
            </a:r>
          </a:p>
          <a:p>
            <a:pPr algn="r"/>
            <a:r>
              <a:rPr lang="ru-RU" sz="1600" i="1" dirty="0">
                <a:solidFill>
                  <a:schemeClr val="tx1"/>
                </a:solidFill>
              </a:rPr>
              <a:t>Брайан Керниган, Деннис Ритчи</a:t>
            </a:r>
            <a:endParaRPr lang="en-US" sz="1600" i="1" dirty="0">
              <a:solidFill>
                <a:schemeClr val="tx1"/>
              </a:solidFill>
            </a:endParaRPr>
          </a:p>
        </p:txBody>
      </p:sp>
      <p:sp>
        <p:nvSpPr>
          <p:cNvPr id="5" name="Title 1">
            <a:extLst>
              <a:ext uri="{FF2B5EF4-FFF2-40B4-BE49-F238E27FC236}">
                <a16:creationId xmlns:a16="http://schemas.microsoft.com/office/drawing/2014/main" id="{952FEFD8-7289-4267-B788-1A809A5DE0D5}"/>
              </a:ext>
            </a:extLst>
          </p:cNvPr>
          <p:cNvSpPr txBox="1">
            <a:spLocks/>
          </p:cNvSpPr>
          <p:nvPr/>
        </p:nvSpPr>
        <p:spPr>
          <a:xfrm>
            <a:off x="2804803" y="2636322"/>
            <a:ext cx="6541078" cy="1223218"/>
          </a:xfrm>
          <a:prstGeom prst="rect">
            <a:avLst/>
          </a:prstGeom>
          <a:solidFill>
            <a:schemeClr val="bg1"/>
          </a:solidFill>
        </p:spPr>
        <p:txBody>
          <a:bodyPr vert="horz" lIns="91440" tIns="45720" rIns="91440" bIns="45720" rtlCol="0" anchor="b">
            <a:normAutofit/>
          </a:bodyPr>
          <a:lstStyle>
            <a:lvl1pPr algn="l" defTabSz="914400" rtl="0" eaLnBrk="1" latinLnBrk="0" hangingPunct="1">
              <a:lnSpc>
                <a:spcPct val="90000"/>
              </a:lnSpc>
              <a:spcBef>
                <a:spcPct val="0"/>
              </a:spcBef>
              <a:buNone/>
              <a:defRPr sz="8000" b="1" kern="1200">
                <a:solidFill>
                  <a:schemeClr val="tx1"/>
                </a:solidFill>
                <a:latin typeface="+mj-lt"/>
                <a:ea typeface="+mj-ea"/>
                <a:cs typeface="+mj-cs"/>
              </a:defRPr>
            </a:lvl1pPr>
          </a:lstStyle>
          <a:p>
            <a:pPr algn="ctr"/>
            <a:r>
              <a:rPr lang="en-US" sz="7200" dirty="0"/>
              <a:t>Visual Studio</a:t>
            </a:r>
          </a:p>
        </p:txBody>
      </p:sp>
    </p:spTree>
    <p:extLst>
      <p:ext uri="{BB962C8B-B14F-4D97-AF65-F5344CB8AC3E}">
        <p14:creationId xmlns:p14="http://schemas.microsoft.com/office/powerpoint/2010/main" val="874593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CB8A25-24B7-42F4-92DD-349C00E5A34D}"/>
              </a:ext>
            </a:extLst>
          </p:cNvPr>
          <p:cNvSpPr>
            <a:spLocks noGrp="1"/>
          </p:cNvSpPr>
          <p:nvPr>
            <p:ph type="title"/>
          </p:nvPr>
        </p:nvSpPr>
        <p:spPr/>
        <p:txBody>
          <a:bodyPr/>
          <a:lstStyle/>
          <a:p>
            <a:r>
              <a:rPr lang="ru-RU" dirty="0"/>
              <a:t>Как установить </a:t>
            </a:r>
            <a:r>
              <a:rPr lang="en-US" dirty="0"/>
              <a:t>Visual Studio?</a:t>
            </a:r>
          </a:p>
        </p:txBody>
      </p:sp>
      <p:sp>
        <p:nvSpPr>
          <p:cNvPr id="3" name="Объект 2">
            <a:extLst>
              <a:ext uri="{FF2B5EF4-FFF2-40B4-BE49-F238E27FC236}">
                <a16:creationId xmlns:a16="http://schemas.microsoft.com/office/drawing/2014/main" id="{D228EFA6-196E-4481-8A1C-5030BEA13B38}"/>
              </a:ext>
            </a:extLst>
          </p:cNvPr>
          <p:cNvSpPr>
            <a:spLocks noGrp="1"/>
          </p:cNvSpPr>
          <p:nvPr>
            <p:ph idx="1"/>
          </p:nvPr>
        </p:nvSpPr>
        <p:spPr/>
        <p:txBody>
          <a:bodyPr/>
          <a:lstStyle/>
          <a:p>
            <a:r>
              <a:rPr lang="en-US" dirty="0">
                <a:hlinkClick r:id="rId2"/>
              </a:rPr>
              <a:t>https://visualstudio.microsoft.com/thank-you-downloading-visual-studio/?sku=Community&amp;rel=16</a:t>
            </a:r>
            <a:r>
              <a:rPr lang="en-US" dirty="0"/>
              <a:t> </a:t>
            </a:r>
          </a:p>
        </p:txBody>
      </p:sp>
      <p:pic>
        <p:nvPicPr>
          <p:cNvPr id="6" name="Picture 2" descr="The Power and Pitfalls of Brain-Based Learning Programs | Psychology Today">
            <a:extLst>
              <a:ext uri="{FF2B5EF4-FFF2-40B4-BE49-F238E27FC236}">
                <a16:creationId xmlns:a16="http://schemas.microsoft.com/office/drawing/2014/main" id="{65019056-314B-400B-AFDE-326D01B9D06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717368" y="4325112"/>
            <a:ext cx="1895475"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817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9757A1-605E-4818-9EDF-AF4751530FF8}"/>
              </a:ext>
            </a:extLst>
          </p:cNvPr>
          <p:cNvSpPr>
            <a:spLocks noGrp="1"/>
          </p:cNvSpPr>
          <p:nvPr>
            <p:ph type="title"/>
          </p:nvPr>
        </p:nvSpPr>
        <p:spPr/>
        <p:txBody>
          <a:bodyPr/>
          <a:lstStyle/>
          <a:p>
            <a:r>
              <a:rPr lang="ru-RU" dirty="0"/>
              <a:t>Как установить </a:t>
            </a:r>
            <a:r>
              <a:rPr lang="en-US" dirty="0"/>
              <a:t>Visual Studio?</a:t>
            </a:r>
          </a:p>
        </p:txBody>
      </p:sp>
      <p:pic>
        <p:nvPicPr>
          <p:cNvPr id="4" name="Объект 3">
            <a:extLst>
              <a:ext uri="{FF2B5EF4-FFF2-40B4-BE49-F238E27FC236}">
                <a16:creationId xmlns:a16="http://schemas.microsoft.com/office/drawing/2014/main" id="{475297F2-1050-4E68-A8AD-E2CC247292E9}"/>
              </a:ext>
            </a:extLst>
          </p:cNvPr>
          <p:cNvPicPr>
            <a:picLocks noGrp="1" noChangeAspect="1"/>
          </p:cNvPicPr>
          <p:nvPr>
            <p:ph idx="1"/>
          </p:nvPr>
        </p:nvPicPr>
        <p:blipFill>
          <a:blip r:embed="rId2"/>
          <a:stretch>
            <a:fillRect/>
          </a:stretch>
        </p:blipFill>
        <p:spPr>
          <a:xfrm>
            <a:off x="2172003" y="2184226"/>
            <a:ext cx="7847994" cy="4367482"/>
          </a:xfrm>
          <a:prstGeom prst="rect">
            <a:avLst/>
          </a:prstGeom>
        </p:spPr>
      </p:pic>
    </p:spTree>
    <p:extLst>
      <p:ext uri="{BB962C8B-B14F-4D97-AF65-F5344CB8AC3E}">
        <p14:creationId xmlns:p14="http://schemas.microsoft.com/office/powerpoint/2010/main" val="550050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EA6CF8B6-82A4-4A2B-A985-C995439214C1}"/>
              </a:ext>
            </a:extLst>
          </p:cNvPr>
          <p:cNvPicPr>
            <a:picLocks noChangeAspect="1"/>
          </p:cNvPicPr>
          <p:nvPr/>
        </p:nvPicPr>
        <p:blipFill rotWithShape="1">
          <a:blip r:embed="rId2"/>
          <a:srcRect l="3111" r="1" b="1"/>
          <a:stretch/>
        </p:blipFill>
        <p:spPr>
          <a:xfrm>
            <a:off x="-2" y="-1"/>
            <a:ext cx="12192001" cy="6858000"/>
          </a:xfrm>
          <a:prstGeom prst="rect">
            <a:avLst/>
          </a:prstGeom>
        </p:spPr>
      </p:pic>
      <p:sp>
        <p:nvSpPr>
          <p:cNvPr id="2" name="Title 1">
            <a:extLst>
              <a:ext uri="{FF2B5EF4-FFF2-40B4-BE49-F238E27FC236}">
                <a16:creationId xmlns:a16="http://schemas.microsoft.com/office/drawing/2014/main" id="{5004A99F-F55D-4B33-B915-F84830927DEB}"/>
              </a:ext>
            </a:extLst>
          </p:cNvPr>
          <p:cNvSpPr>
            <a:spLocks noGrp="1"/>
          </p:cNvSpPr>
          <p:nvPr>
            <p:ph type="ctrTitle"/>
          </p:nvPr>
        </p:nvSpPr>
        <p:spPr>
          <a:xfrm>
            <a:off x="724987" y="5332408"/>
            <a:ext cx="2160717" cy="1081068"/>
          </a:xfrm>
          <a:solidFill>
            <a:schemeClr val="bg1"/>
          </a:solidFill>
        </p:spPr>
        <p:txBody>
          <a:bodyPr>
            <a:normAutofit/>
          </a:bodyPr>
          <a:lstStyle/>
          <a:p>
            <a:r>
              <a:rPr lang="en-US" sz="7200" dirty="0"/>
              <a:t>C++</a:t>
            </a:r>
          </a:p>
        </p:txBody>
      </p:sp>
      <p:sp>
        <p:nvSpPr>
          <p:cNvPr id="3" name="Subtitle 2">
            <a:extLst>
              <a:ext uri="{FF2B5EF4-FFF2-40B4-BE49-F238E27FC236}">
                <a16:creationId xmlns:a16="http://schemas.microsoft.com/office/drawing/2014/main" id="{038FD499-1B02-4B9F-85AA-AF514D9573C6}"/>
              </a:ext>
            </a:extLst>
          </p:cNvPr>
          <p:cNvSpPr>
            <a:spLocks noGrp="1"/>
          </p:cNvSpPr>
          <p:nvPr>
            <p:ph type="subTitle" idx="1"/>
          </p:nvPr>
        </p:nvSpPr>
        <p:spPr>
          <a:xfrm>
            <a:off x="5950133" y="5440502"/>
            <a:ext cx="5516880" cy="864880"/>
          </a:xfrm>
          <a:solidFill>
            <a:schemeClr val="bg1"/>
          </a:solidFill>
          <a:ln>
            <a:solidFill>
              <a:schemeClr val="bg1"/>
            </a:solidFill>
          </a:ln>
        </p:spPr>
        <p:style>
          <a:lnRef idx="2">
            <a:schemeClr val="accent5"/>
          </a:lnRef>
          <a:fillRef idx="1">
            <a:schemeClr val="lt1"/>
          </a:fillRef>
          <a:effectRef idx="0">
            <a:schemeClr val="accent5"/>
          </a:effectRef>
          <a:fontRef idx="minor">
            <a:schemeClr val="dk1"/>
          </a:fontRef>
        </p:style>
        <p:txBody>
          <a:bodyPr>
            <a:normAutofit fontScale="92500" lnSpcReduction="20000"/>
          </a:bodyPr>
          <a:lstStyle/>
          <a:p>
            <a:r>
              <a:rPr lang="ru-RU" sz="1600" dirty="0">
                <a:solidFill>
                  <a:schemeClr val="tx1"/>
                </a:solidFill>
              </a:rPr>
              <a:t>Самый лучший способ изучить новый язык программирования – это сразу начать писать на нем программы</a:t>
            </a:r>
          </a:p>
          <a:p>
            <a:pPr algn="r"/>
            <a:r>
              <a:rPr lang="ru-RU" sz="1600" i="1" dirty="0">
                <a:solidFill>
                  <a:schemeClr val="tx1"/>
                </a:solidFill>
              </a:rPr>
              <a:t>Брайан Керниган, Деннис Ритчи</a:t>
            </a:r>
            <a:endParaRPr lang="en-US" sz="1600" i="1" dirty="0">
              <a:solidFill>
                <a:schemeClr val="tx1"/>
              </a:solidFill>
            </a:endParaRPr>
          </a:p>
        </p:txBody>
      </p:sp>
      <p:sp>
        <p:nvSpPr>
          <p:cNvPr id="5" name="Title 1">
            <a:extLst>
              <a:ext uri="{FF2B5EF4-FFF2-40B4-BE49-F238E27FC236}">
                <a16:creationId xmlns:a16="http://schemas.microsoft.com/office/drawing/2014/main" id="{952FEFD8-7289-4267-B788-1A809A5DE0D5}"/>
              </a:ext>
            </a:extLst>
          </p:cNvPr>
          <p:cNvSpPr txBox="1">
            <a:spLocks/>
          </p:cNvSpPr>
          <p:nvPr/>
        </p:nvSpPr>
        <p:spPr>
          <a:xfrm>
            <a:off x="2804803" y="2636322"/>
            <a:ext cx="6541078" cy="1223218"/>
          </a:xfrm>
          <a:prstGeom prst="rect">
            <a:avLst/>
          </a:prstGeom>
          <a:solidFill>
            <a:schemeClr val="bg1"/>
          </a:solidFill>
        </p:spPr>
        <p:txBody>
          <a:bodyPr vert="horz" lIns="91440" tIns="45720" rIns="91440" bIns="45720" rtlCol="0" anchor="b">
            <a:normAutofit/>
          </a:bodyPr>
          <a:lstStyle>
            <a:lvl1pPr algn="l" defTabSz="914400" rtl="0" eaLnBrk="1" latinLnBrk="0" hangingPunct="1">
              <a:lnSpc>
                <a:spcPct val="90000"/>
              </a:lnSpc>
              <a:spcBef>
                <a:spcPct val="0"/>
              </a:spcBef>
              <a:buNone/>
              <a:defRPr sz="8000" b="1" kern="1200">
                <a:solidFill>
                  <a:schemeClr val="tx1"/>
                </a:solidFill>
                <a:latin typeface="+mj-lt"/>
                <a:ea typeface="+mj-ea"/>
                <a:cs typeface="+mj-cs"/>
              </a:defRPr>
            </a:lvl1pPr>
          </a:lstStyle>
          <a:p>
            <a:pPr algn="ctr"/>
            <a:r>
              <a:rPr lang="ru-RU" sz="7200" dirty="0"/>
              <a:t>Вывод данных</a:t>
            </a:r>
            <a:endParaRPr lang="en-US" sz="7200" dirty="0"/>
          </a:p>
        </p:txBody>
      </p:sp>
    </p:spTree>
    <p:extLst>
      <p:ext uri="{BB962C8B-B14F-4D97-AF65-F5344CB8AC3E}">
        <p14:creationId xmlns:p14="http://schemas.microsoft.com/office/powerpoint/2010/main" val="3327110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764254-5B57-4288-8B8C-E4CDD7279F72}"/>
              </a:ext>
            </a:extLst>
          </p:cNvPr>
          <p:cNvSpPr>
            <a:spLocks noGrp="1"/>
          </p:cNvSpPr>
          <p:nvPr>
            <p:ph type="title"/>
          </p:nvPr>
        </p:nvSpPr>
        <p:spPr/>
        <p:txBody>
          <a:bodyPr/>
          <a:lstStyle/>
          <a:p>
            <a:r>
              <a:rPr lang="ru-RU" dirty="0"/>
              <a:t>Вывод на экран</a:t>
            </a:r>
            <a:endParaRPr lang="en-US" dirty="0"/>
          </a:p>
        </p:txBody>
      </p:sp>
      <p:sp>
        <p:nvSpPr>
          <p:cNvPr id="3" name="Объект 2">
            <a:extLst>
              <a:ext uri="{FF2B5EF4-FFF2-40B4-BE49-F238E27FC236}">
                <a16:creationId xmlns:a16="http://schemas.microsoft.com/office/drawing/2014/main" id="{CB9E2048-2B64-41DF-B773-C256E5B5E821}"/>
              </a:ext>
            </a:extLst>
          </p:cNvPr>
          <p:cNvSpPr>
            <a:spLocks noGrp="1"/>
          </p:cNvSpPr>
          <p:nvPr>
            <p:ph idx="1"/>
          </p:nvPr>
        </p:nvSpPr>
        <p:spPr/>
        <p:txBody>
          <a:bodyPr/>
          <a:lstStyle/>
          <a:p>
            <a:r>
              <a:rPr lang="ru-RU" dirty="0"/>
              <a:t>Строку, которую мы хотим вывести на экран, </a:t>
            </a:r>
            <a:r>
              <a:rPr lang="ru-RU" b="1" dirty="0"/>
              <a:t>используя cout&lt;</a:t>
            </a:r>
            <a:r>
              <a:rPr lang="en-US" b="1" dirty="0"/>
              <a:t>&lt;, </a:t>
            </a:r>
            <a:r>
              <a:rPr lang="ru-RU" dirty="0"/>
              <a:t>мы обязательно записываем в кавычки. Например</a:t>
            </a:r>
            <a:r>
              <a:rPr lang="en-US" dirty="0"/>
              <a:t>:</a:t>
            </a:r>
          </a:p>
        </p:txBody>
      </p:sp>
      <p:pic>
        <p:nvPicPr>
          <p:cNvPr id="5" name="Рисунок 4">
            <a:extLst>
              <a:ext uri="{FF2B5EF4-FFF2-40B4-BE49-F238E27FC236}">
                <a16:creationId xmlns:a16="http://schemas.microsoft.com/office/drawing/2014/main" id="{B54B99AF-C80D-4BD5-8FEF-D5E4D06185DE}"/>
              </a:ext>
            </a:extLst>
          </p:cNvPr>
          <p:cNvPicPr>
            <a:picLocks noChangeAspect="1"/>
          </p:cNvPicPr>
          <p:nvPr/>
        </p:nvPicPr>
        <p:blipFill>
          <a:blip r:embed="rId2"/>
          <a:stretch>
            <a:fillRect/>
          </a:stretch>
        </p:blipFill>
        <p:spPr>
          <a:xfrm>
            <a:off x="2081347" y="4101686"/>
            <a:ext cx="8236569" cy="446852"/>
          </a:xfrm>
          <a:prstGeom prst="rect">
            <a:avLst/>
          </a:prstGeom>
        </p:spPr>
      </p:pic>
    </p:spTree>
    <p:extLst>
      <p:ext uri="{BB962C8B-B14F-4D97-AF65-F5344CB8AC3E}">
        <p14:creationId xmlns:p14="http://schemas.microsoft.com/office/powerpoint/2010/main" val="3093946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EF6E168-49D7-4C71-BDCB-37A127B49DCE}"/>
              </a:ext>
            </a:extLst>
          </p:cNvPr>
          <p:cNvSpPr>
            <a:spLocks noGrp="1"/>
          </p:cNvSpPr>
          <p:nvPr>
            <p:ph type="title"/>
          </p:nvPr>
        </p:nvSpPr>
        <p:spPr/>
        <p:txBody>
          <a:bodyPr/>
          <a:lstStyle/>
          <a:p>
            <a:r>
              <a:rPr lang="ru-RU" dirty="0"/>
              <a:t>Оформление текста</a:t>
            </a:r>
            <a:endParaRPr lang="en-US" dirty="0"/>
          </a:p>
        </p:txBody>
      </p:sp>
      <p:pic>
        <p:nvPicPr>
          <p:cNvPr id="5" name="Объект 4">
            <a:extLst>
              <a:ext uri="{FF2B5EF4-FFF2-40B4-BE49-F238E27FC236}">
                <a16:creationId xmlns:a16="http://schemas.microsoft.com/office/drawing/2014/main" id="{244E52B2-9F14-4F7B-82A5-85F46788A42D}"/>
              </a:ext>
            </a:extLst>
          </p:cNvPr>
          <p:cNvPicPr>
            <a:picLocks noGrp="1" noChangeAspect="1"/>
          </p:cNvPicPr>
          <p:nvPr>
            <p:ph idx="1"/>
          </p:nvPr>
        </p:nvPicPr>
        <p:blipFill>
          <a:blip r:embed="rId2"/>
          <a:stretch>
            <a:fillRect/>
          </a:stretch>
        </p:blipFill>
        <p:spPr>
          <a:xfrm>
            <a:off x="1750333" y="2985582"/>
            <a:ext cx="8691334" cy="2429566"/>
          </a:xfrm>
        </p:spPr>
      </p:pic>
    </p:spTree>
    <p:extLst>
      <p:ext uri="{BB962C8B-B14F-4D97-AF65-F5344CB8AC3E}">
        <p14:creationId xmlns:p14="http://schemas.microsoft.com/office/powerpoint/2010/main" val="2752344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658028-211C-41D4-93C2-7D3EE6481A1D}"/>
              </a:ext>
            </a:extLst>
          </p:cNvPr>
          <p:cNvSpPr>
            <a:spLocks noGrp="1"/>
          </p:cNvSpPr>
          <p:nvPr>
            <p:ph type="title"/>
          </p:nvPr>
        </p:nvSpPr>
        <p:spPr/>
        <p:txBody>
          <a:bodyPr/>
          <a:lstStyle/>
          <a:p>
            <a:r>
              <a:rPr lang="ru-RU" dirty="0"/>
              <a:t>Язык </a:t>
            </a:r>
            <a:r>
              <a:rPr lang="en-US" dirty="0"/>
              <a:t>C</a:t>
            </a:r>
            <a:r>
              <a:rPr lang="ru-RU" dirty="0"/>
              <a:t>++ - </a:t>
            </a:r>
            <a:r>
              <a:rPr lang="en-US" dirty="0"/>
              <a:t>Bjarne Stroustrup (1980)</a:t>
            </a:r>
          </a:p>
        </p:txBody>
      </p:sp>
      <p:pic>
        <p:nvPicPr>
          <p:cNvPr id="7170" name="Picture 2" descr="Bjarne Stroustrup&amp;#39;s Homepage">
            <a:extLst>
              <a:ext uri="{FF2B5EF4-FFF2-40B4-BE49-F238E27FC236}">
                <a16:creationId xmlns:a16="http://schemas.microsoft.com/office/drawing/2014/main" id="{0637C50F-D977-44A4-8E9D-408B6C618D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24101" y="2389836"/>
            <a:ext cx="3101738" cy="4066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3072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EA6CF8B6-82A4-4A2B-A985-C995439214C1}"/>
              </a:ext>
            </a:extLst>
          </p:cNvPr>
          <p:cNvPicPr>
            <a:picLocks noChangeAspect="1"/>
          </p:cNvPicPr>
          <p:nvPr/>
        </p:nvPicPr>
        <p:blipFill rotWithShape="1">
          <a:blip r:embed="rId2"/>
          <a:srcRect l="3111" r="1" b="1"/>
          <a:stretch/>
        </p:blipFill>
        <p:spPr>
          <a:xfrm>
            <a:off x="-2" y="-1"/>
            <a:ext cx="12192001" cy="6858000"/>
          </a:xfrm>
          <a:prstGeom prst="rect">
            <a:avLst/>
          </a:prstGeom>
        </p:spPr>
      </p:pic>
      <p:sp>
        <p:nvSpPr>
          <p:cNvPr id="2" name="Title 1">
            <a:extLst>
              <a:ext uri="{FF2B5EF4-FFF2-40B4-BE49-F238E27FC236}">
                <a16:creationId xmlns:a16="http://schemas.microsoft.com/office/drawing/2014/main" id="{5004A99F-F55D-4B33-B915-F84830927DEB}"/>
              </a:ext>
            </a:extLst>
          </p:cNvPr>
          <p:cNvSpPr>
            <a:spLocks noGrp="1"/>
          </p:cNvSpPr>
          <p:nvPr>
            <p:ph type="ctrTitle"/>
          </p:nvPr>
        </p:nvSpPr>
        <p:spPr>
          <a:xfrm>
            <a:off x="724987" y="5332408"/>
            <a:ext cx="2160717" cy="1081068"/>
          </a:xfrm>
          <a:solidFill>
            <a:schemeClr val="bg1"/>
          </a:solidFill>
        </p:spPr>
        <p:txBody>
          <a:bodyPr>
            <a:normAutofit/>
          </a:bodyPr>
          <a:lstStyle/>
          <a:p>
            <a:r>
              <a:rPr lang="en-US" sz="7200" dirty="0"/>
              <a:t>C++</a:t>
            </a:r>
          </a:p>
        </p:txBody>
      </p:sp>
      <p:sp>
        <p:nvSpPr>
          <p:cNvPr id="3" name="Subtitle 2">
            <a:extLst>
              <a:ext uri="{FF2B5EF4-FFF2-40B4-BE49-F238E27FC236}">
                <a16:creationId xmlns:a16="http://schemas.microsoft.com/office/drawing/2014/main" id="{038FD499-1B02-4B9F-85AA-AF514D9573C6}"/>
              </a:ext>
            </a:extLst>
          </p:cNvPr>
          <p:cNvSpPr>
            <a:spLocks noGrp="1"/>
          </p:cNvSpPr>
          <p:nvPr>
            <p:ph type="subTitle" idx="1"/>
          </p:nvPr>
        </p:nvSpPr>
        <p:spPr>
          <a:xfrm>
            <a:off x="5950133" y="5440502"/>
            <a:ext cx="5516880" cy="864880"/>
          </a:xfrm>
          <a:solidFill>
            <a:schemeClr val="bg1"/>
          </a:solidFill>
          <a:ln>
            <a:solidFill>
              <a:schemeClr val="bg1"/>
            </a:solidFill>
          </a:ln>
        </p:spPr>
        <p:style>
          <a:lnRef idx="2">
            <a:schemeClr val="accent5"/>
          </a:lnRef>
          <a:fillRef idx="1">
            <a:schemeClr val="lt1"/>
          </a:fillRef>
          <a:effectRef idx="0">
            <a:schemeClr val="accent5"/>
          </a:effectRef>
          <a:fontRef idx="minor">
            <a:schemeClr val="dk1"/>
          </a:fontRef>
        </p:style>
        <p:txBody>
          <a:bodyPr>
            <a:normAutofit fontScale="92500" lnSpcReduction="20000"/>
          </a:bodyPr>
          <a:lstStyle/>
          <a:p>
            <a:r>
              <a:rPr lang="ru-RU" sz="1600" dirty="0">
                <a:solidFill>
                  <a:schemeClr val="tx1"/>
                </a:solidFill>
              </a:rPr>
              <a:t>Самый лучший способ изучить новый язык программирования – это сразу начать писать на нем программы</a:t>
            </a:r>
          </a:p>
          <a:p>
            <a:pPr algn="r"/>
            <a:r>
              <a:rPr lang="ru-RU" sz="1600" i="1" dirty="0">
                <a:solidFill>
                  <a:schemeClr val="tx1"/>
                </a:solidFill>
              </a:rPr>
              <a:t>Брайан Керниган, Деннис Ритчи</a:t>
            </a:r>
            <a:endParaRPr lang="en-US" sz="1600" i="1" dirty="0">
              <a:solidFill>
                <a:schemeClr val="tx1"/>
              </a:solidFill>
            </a:endParaRPr>
          </a:p>
        </p:txBody>
      </p:sp>
      <p:sp>
        <p:nvSpPr>
          <p:cNvPr id="5" name="Title 1">
            <a:extLst>
              <a:ext uri="{FF2B5EF4-FFF2-40B4-BE49-F238E27FC236}">
                <a16:creationId xmlns:a16="http://schemas.microsoft.com/office/drawing/2014/main" id="{952FEFD8-7289-4267-B788-1A809A5DE0D5}"/>
              </a:ext>
            </a:extLst>
          </p:cNvPr>
          <p:cNvSpPr txBox="1">
            <a:spLocks/>
          </p:cNvSpPr>
          <p:nvPr/>
        </p:nvSpPr>
        <p:spPr>
          <a:xfrm>
            <a:off x="2804803" y="2636322"/>
            <a:ext cx="6541078" cy="1223218"/>
          </a:xfrm>
          <a:prstGeom prst="rect">
            <a:avLst/>
          </a:prstGeom>
          <a:solidFill>
            <a:schemeClr val="bg1"/>
          </a:solidFill>
        </p:spPr>
        <p:txBody>
          <a:bodyPr vert="horz" lIns="91440" tIns="45720" rIns="91440" bIns="45720" rtlCol="0" anchor="b">
            <a:normAutofit/>
          </a:bodyPr>
          <a:lstStyle>
            <a:lvl1pPr algn="l" defTabSz="914400" rtl="0" eaLnBrk="1" latinLnBrk="0" hangingPunct="1">
              <a:lnSpc>
                <a:spcPct val="90000"/>
              </a:lnSpc>
              <a:spcBef>
                <a:spcPct val="0"/>
              </a:spcBef>
              <a:buNone/>
              <a:defRPr sz="8000" b="1" kern="1200">
                <a:solidFill>
                  <a:schemeClr val="tx1"/>
                </a:solidFill>
                <a:latin typeface="+mj-lt"/>
                <a:ea typeface="+mj-ea"/>
                <a:cs typeface="+mj-cs"/>
              </a:defRPr>
            </a:lvl1pPr>
          </a:lstStyle>
          <a:p>
            <a:pPr algn="ctr"/>
            <a:r>
              <a:rPr lang="ru-RU" sz="7200" dirty="0"/>
              <a:t>Типы данных</a:t>
            </a:r>
            <a:endParaRPr lang="en-US" sz="7200" dirty="0"/>
          </a:p>
        </p:txBody>
      </p:sp>
    </p:spTree>
    <p:extLst>
      <p:ext uri="{BB962C8B-B14F-4D97-AF65-F5344CB8AC3E}">
        <p14:creationId xmlns:p14="http://schemas.microsoft.com/office/powerpoint/2010/main" val="37729104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C6F749-A4E8-404F-ADD0-5F7CD2A6D539}"/>
              </a:ext>
            </a:extLst>
          </p:cNvPr>
          <p:cNvSpPr>
            <a:spLocks noGrp="1"/>
          </p:cNvSpPr>
          <p:nvPr>
            <p:ph type="title"/>
          </p:nvPr>
        </p:nvSpPr>
        <p:spPr/>
        <p:txBody>
          <a:bodyPr/>
          <a:lstStyle/>
          <a:p>
            <a:r>
              <a:rPr lang="ru-RU" dirty="0"/>
              <a:t>Типы данных</a:t>
            </a:r>
            <a:endParaRPr lang="en-US" dirty="0"/>
          </a:p>
        </p:txBody>
      </p:sp>
      <p:sp>
        <p:nvSpPr>
          <p:cNvPr id="3" name="Объект 2">
            <a:extLst>
              <a:ext uri="{FF2B5EF4-FFF2-40B4-BE49-F238E27FC236}">
                <a16:creationId xmlns:a16="http://schemas.microsoft.com/office/drawing/2014/main" id="{99EBD82D-DE0D-450C-9334-3653162AD689}"/>
              </a:ext>
            </a:extLst>
          </p:cNvPr>
          <p:cNvSpPr>
            <a:spLocks noGrp="1"/>
          </p:cNvSpPr>
          <p:nvPr>
            <p:ph idx="1"/>
          </p:nvPr>
        </p:nvSpPr>
        <p:spPr/>
        <p:txBody>
          <a:bodyPr/>
          <a:lstStyle/>
          <a:p>
            <a:r>
              <a:rPr lang="ru-RU" b="1" dirty="0"/>
              <a:t>Типы данных </a:t>
            </a:r>
            <a:r>
              <a:rPr lang="ru-RU" dirty="0"/>
              <a:t>– понятие, определяющее максимальный размер (в байтах) и тип информации, которая будет использоваться программой.</a:t>
            </a:r>
            <a:endParaRPr lang="en-US" b="1" dirty="0"/>
          </a:p>
        </p:txBody>
      </p:sp>
      <p:pic>
        <p:nvPicPr>
          <p:cNvPr id="4" name="Picture 2" descr="The Power and Pitfalls of Brain-Based Learning Programs | Psychology Today">
            <a:extLst>
              <a:ext uri="{FF2B5EF4-FFF2-40B4-BE49-F238E27FC236}">
                <a16:creationId xmlns:a16="http://schemas.microsoft.com/office/drawing/2014/main" id="{623D87B3-8058-4D3E-8CF1-403CAB61671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17368" y="4325112"/>
            <a:ext cx="1895475"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8673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6ABE21-5137-40CF-8BD3-A363D6BD1360}"/>
              </a:ext>
            </a:extLst>
          </p:cNvPr>
          <p:cNvSpPr>
            <a:spLocks noGrp="1"/>
          </p:cNvSpPr>
          <p:nvPr>
            <p:ph type="title"/>
          </p:nvPr>
        </p:nvSpPr>
        <p:spPr/>
        <p:txBody>
          <a:bodyPr/>
          <a:lstStyle/>
          <a:p>
            <a:r>
              <a:rPr lang="ru-RU" dirty="0"/>
              <a:t>Типы данных</a:t>
            </a:r>
            <a:r>
              <a:rPr lang="en-US" dirty="0"/>
              <a:t>: </a:t>
            </a:r>
          </a:p>
        </p:txBody>
      </p:sp>
      <p:graphicFrame>
        <p:nvGraphicFramePr>
          <p:cNvPr id="4" name="Объект 3">
            <a:extLst>
              <a:ext uri="{FF2B5EF4-FFF2-40B4-BE49-F238E27FC236}">
                <a16:creationId xmlns:a16="http://schemas.microsoft.com/office/drawing/2014/main" id="{BD4C0456-2237-4D58-9C94-4F9FE65B1F6A}"/>
              </a:ext>
            </a:extLst>
          </p:cNvPr>
          <p:cNvGraphicFramePr>
            <a:graphicFrameLocks noGrp="1"/>
          </p:cNvGraphicFramePr>
          <p:nvPr>
            <p:ph idx="1"/>
            <p:extLst>
              <p:ext uri="{D42A27DB-BD31-4B8C-83A1-F6EECF244321}">
                <p14:modId xmlns:p14="http://schemas.microsoft.com/office/powerpoint/2010/main" val="2920896689"/>
              </p:ext>
            </p:extLst>
          </p:nvPr>
        </p:nvGraphicFramePr>
        <p:xfrm>
          <a:off x="1116013" y="2478088"/>
          <a:ext cx="10167937" cy="3694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13272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A1ABD3A-AE67-4EAE-B456-3B0FC5005DC8}"/>
              </a:ext>
            </a:extLst>
          </p:cNvPr>
          <p:cNvSpPr>
            <a:spLocks noGrp="1"/>
          </p:cNvSpPr>
          <p:nvPr>
            <p:ph type="title"/>
          </p:nvPr>
        </p:nvSpPr>
        <p:spPr/>
        <p:txBody>
          <a:bodyPr/>
          <a:lstStyle/>
          <a:p>
            <a:r>
              <a:rPr lang="ru-RU" dirty="0"/>
              <a:t>Числовые типы</a:t>
            </a:r>
            <a:endParaRPr lang="en-US" dirty="0"/>
          </a:p>
        </p:txBody>
      </p:sp>
      <p:pic>
        <p:nvPicPr>
          <p:cNvPr id="5" name="Объект 4">
            <a:extLst>
              <a:ext uri="{FF2B5EF4-FFF2-40B4-BE49-F238E27FC236}">
                <a16:creationId xmlns:a16="http://schemas.microsoft.com/office/drawing/2014/main" id="{B705D3C9-216E-4D20-AF18-D13A337844ED}"/>
              </a:ext>
            </a:extLst>
          </p:cNvPr>
          <p:cNvPicPr>
            <a:picLocks noGrp="1" noChangeAspect="1"/>
          </p:cNvPicPr>
          <p:nvPr>
            <p:ph idx="1"/>
          </p:nvPr>
        </p:nvPicPr>
        <p:blipFill>
          <a:blip r:embed="rId2"/>
          <a:stretch>
            <a:fillRect/>
          </a:stretch>
        </p:blipFill>
        <p:spPr>
          <a:xfrm>
            <a:off x="2236901" y="2479125"/>
            <a:ext cx="7922659" cy="3830235"/>
          </a:xfrm>
        </p:spPr>
      </p:pic>
    </p:spTree>
    <p:extLst>
      <p:ext uri="{BB962C8B-B14F-4D97-AF65-F5344CB8AC3E}">
        <p14:creationId xmlns:p14="http://schemas.microsoft.com/office/powerpoint/2010/main" val="32605942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B9CEF8-FA0D-4AF1-A702-913F62A8B6AC}"/>
              </a:ext>
            </a:extLst>
          </p:cNvPr>
          <p:cNvSpPr>
            <a:spLocks noGrp="1"/>
          </p:cNvSpPr>
          <p:nvPr>
            <p:ph type="title"/>
          </p:nvPr>
        </p:nvSpPr>
        <p:spPr/>
        <p:txBody>
          <a:bodyPr/>
          <a:lstStyle/>
          <a:p>
            <a:r>
              <a:rPr lang="ru-RU" dirty="0"/>
              <a:t>Числовые типы</a:t>
            </a:r>
            <a:endParaRPr lang="en-US" dirty="0"/>
          </a:p>
        </p:txBody>
      </p:sp>
      <p:pic>
        <p:nvPicPr>
          <p:cNvPr id="5" name="Объект 4">
            <a:extLst>
              <a:ext uri="{FF2B5EF4-FFF2-40B4-BE49-F238E27FC236}">
                <a16:creationId xmlns:a16="http://schemas.microsoft.com/office/drawing/2014/main" id="{CD34AD0C-19CD-4835-B964-ACD6D58DB8D9}"/>
              </a:ext>
            </a:extLst>
          </p:cNvPr>
          <p:cNvPicPr>
            <a:picLocks noGrp="1" noChangeAspect="1"/>
          </p:cNvPicPr>
          <p:nvPr>
            <p:ph idx="1"/>
          </p:nvPr>
        </p:nvPicPr>
        <p:blipFill>
          <a:blip r:embed="rId2"/>
          <a:stretch>
            <a:fillRect/>
          </a:stretch>
        </p:blipFill>
        <p:spPr>
          <a:xfrm>
            <a:off x="1790287" y="3487426"/>
            <a:ext cx="8611425" cy="1647403"/>
          </a:xfrm>
        </p:spPr>
      </p:pic>
    </p:spTree>
    <p:extLst>
      <p:ext uri="{BB962C8B-B14F-4D97-AF65-F5344CB8AC3E}">
        <p14:creationId xmlns:p14="http://schemas.microsoft.com/office/powerpoint/2010/main" val="9018365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4E7C77-62CF-48B3-9053-5758E11000E5}"/>
              </a:ext>
            </a:extLst>
          </p:cNvPr>
          <p:cNvSpPr>
            <a:spLocks noGrp="1"/>
          </p:cNvSpPr>
          <p:nvPr>
            <p:ph type="title"/>
          </p:nvPr>
        </p:nvSpPr>
        <p:spPr/>
        <p:txBody>
          <a:bodyPr/>
          <a:lstStyle/>
          <a:p>
            <a:r>
              <a:rPr lang="ru-RU" dirty="0"/>
              <a:t>Символьный тип</a:t>
            </a:r>
            <a:endParaRPr lang="en-US" dirty="0"/>
          </a:p>
        </p:txBody>
      </p:sp>
      <p:pic>
        <p:nvPicPr>
          <p:cNvPr id="5" name="Объект 4">
            <a:extLst>
              <a:ext uri="{FF2B5EF4-FFF2-40B4-BE49-F238E27FC236}">
                <a16:creationId xmlns:a16="http://schemas.microsoft.com/office/drawing/2014/main" id="{ADAD6945-4566-497D-B8C2-B904F2DD8C3D}"/>
              </a:ext>
            </a:extLst>
          </p:cNvPr>
          <p:cNvPicPr>
            <a:picLocks noGrp="1" noChangeAspect="1"/>
          </p:cNvPicPr>
          <p:nvPr>
            <p:ph idx="1"/>
          </p:nvPr>
        </p:nvPicPr>
        <p:blipFill>
          <a:blip r:embed="rId2"/>
          <a:stretch>
            <a:fillRect/>
          </a:stretch>
        </p:blipFill>
        <p:spPr>
          <a:xfrm>
            <a:off x="983315" y="3429000"/>
            <a:ext cx="10225370" cy="926904"/>
          </a:xfrm>
        </p:spPr>
      </p:pic>
    </p:spTree>
    <p:extLst>
      <p:ext uri="{BB962C8B-B14F-4D97-AF65-F5344CB8AC3E}">
        <p14:creationId xmlns:p14="http://schemas.microsoft.com/office/powerpoint/2010/main" val="3199289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2CB098-BD4E-4E75-9E96-7EFE2498EACD}"/>
              </a:ext>
            </a:extLst>
          </p:cNvPr>
          <p:cNvSpPr>
            <a:spLocks noGrp="1"/>
          </p:cNvSpPr>
          <p:nvPr>
            <p:ph type="title"/>
          </p:nvPr>
        </p:nvSpPr>
        <p:spPr/>
        <p:txBody>
          <a:bodyPr/>
          <a:lstStyle/>
          <a:p>
            <a:r>
              <a:rPr lang="ru-RU" dirty="0"/>
              <a:t>Логический тип</a:t>
            </a:r>
            <a:endParaRPr lang="en-US" dirty="0"/>
          </a:p>
        </p:txBody>
      </p:sp>
      <p:pic>
        <p:nvPicPr>
          <p:cNvPr id="5" name="Объект 4">
            <a:extLst>
              <a:ext uri="{FF2B5EF4-FFF2-40B4-BE49-F238E27FC236}">
                <a16:creationId xmlns:a16="http://schemas.microsoft.com/office/drawing/2014/main" id="{B1466069-4722-40C9-B1DC-5C76C2241E67}"/>
              </a:ext>
            </a:extLst>
          </p:cNvPr>
          <p:cNvPicPr>
            <a:picLocks noGrp="1" noChangeAspect="1"/>
          </p:cNvPicPr>
          <p:nvPr>
            <p:ph idx="1"/>
          </p:nvPr>
        </p:nvPicPr>
        <p:blipFill>
          <a:blip r:embed="rId2"/>
          <a:stretch>
            <a:fillRect/>
          </a:stretch>
        </p:blipFill>
        <p:spPr>
          <a:xfrm>
            <a:off x="1464824" y="3429000"/>
            <a:ext cx="9262352" cy="1179576"/>
          </a:xfrm>
        </p:spPr>
      </p:pic>
    </p:spTree>
    <p:extLst>
      <p:ext uri="{BB962C8B-B14F-4D97-AF65-F5344CB8AC3E}">
        <p14:creationId xmlns:p14="http://schemas.microsoft.com/office/powerpoint/2010/main" val="12209743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EA6CF8B6-82A4-4A2B-A985-C995439214C1}"/>
              </a:ext>
            </a:extLst>
          </p:cNvPr>
          <p:cNvPicPr>
            <a:picLocks noChangeAspect="1"/>
          </p:cNvPicPr>
          <p:nvPr/>
        </p:nvPicPr>
        <p:blipFill rotWithShape="1">
          <a:blip r:embed="rId2"/>
          <a:srcRect l="3111" r="1" b="1"/>
          <a:stretch/>
        </p:blipFill>
        <p:spPr>
          <a:xfrm>
            <a:off x="-2" y="-1"/>
            <a:ext cx="12192001" cy="6858000"/>
          </a:xfrm>
          <a:prstGeom prst="rect">
            <a:avLst/>
          </a:prstGeom>
        </p:spPr>
      </p:pic>
      <p:sp>
        <p:nvSpPr>
          <p:cNvPr id="2" name="Title 1">
            <a:extLst>
              <a:ext uri="{FF2B5EF4-FFF2-40B4-BE49-F238E27FC236}">
                <a16:creationId xmlns:a16="http://schemas.microsoft.com/office/drawing/2014/main" id="{5004A99F-F55D-4B33-B915-F84830927DEB}"/>
              </a:ext>
            </a:extLst>
          </p:cNvPr>
          <p:cNvSpPr>
            <a:spLocks noGrp="1"/>
          </p:cNvSpPr>
          <p:nvPr>
            <p:ph type="ctrTitle"/>
          </p:nvPr>
        </p:nvSpPr>
        <p:spPr>
          <a:xfrm>
            <a:off x="724987" y="5332408"/>
            <a:ext cx="2160717" cy="1081068"/>
          </a:xfrm>
          <a:solidFill>
            <a:schemeClr val="bg1"/>
          </a:solidFill>
        </p:spPr>
        <p:txBody>
          <a:bodyPr>
            <a:normAutofit/>
          </a:bodyPr>
          <a:lstStyle/>
          <a:p>
            <a:r>
              <a:rPr lang="en-US" sz="7200" dirty="0"/>
              <a:t>C++</a:t>
            </a:r>
          </a:p>
        </p:txBody>
      </p:sp>
      <p:sp>
        <p:nvSpPr>
          <p:cNvPr id="3" name="Subtitle 2">
            <a:extLst>
              <a:ext uri="{FF2B5EF4-FFF2-40B4-BE49-F238E27FC236}">
                <a16:creationId xmlns:a16="http://schemas.microsoft.com/office/drawing/2014/main" id="{038FD499-1B02-4B9F-85AA-AF514D9573C6}"/>
              </a:ext>
            </a:extLst>
          </p:cNvPr>
          <p:cNvSpPr>
            <a:spLocks noGrp="1"/>
          </p:cNvSpPr>
          <p:nvPr>
            <p:ph type="subTitle" idx="1"/>
          </p:nvPr>
        </p:nvSpPr>
        <p:spPr>
          <a:xfrm>
            <a:off x="5950133" y="5440502"/>
            <a:ext cx="5516880" cy="864880"/>
          </a:xfrm>
          <a:solidFill>
            <a:schemeClr val="bg1"/>
          </a:solidFill>
          <a:ln>
            <a:solidFill>
              <a:schemeClr val="bg1"/>
            </a:solidFill>
          </a:ln>
        </p:spPr>
        <p:style>
          <a:lnRef idx="2">
            <a:schemeClr val="accent5"/>
          </a:lnRef>
          <a:fillRef idx="1">
            <a:schemeClr val="lt1"/>
          </a:fillRef>
          <a:effectRef idx="0">
            <a:schemeClr val="accent5"/>
          </a:effectRef>
          <a:fontRef idx="minor">
            <a:schemeClr val="dk1"/>
          </a:fontRef>
        </p:style>
        <p:txBody>
          <a:bodyPr>
            <a:normAutofit fontScale="92500" lnSpcReduction="20000"/>
          </a:bodyPr>
          <a:lstStyle/>
          <a:p>
            <a:r>
              <a:rPr lang="ru-RU" sz="1600" dirty="0">
                <a:solidFill>
                  <a:schemeClr val="tx1"/>
                </a:solidFill>
              </a:rPr>
              <a:t>Самый лучший способ изучить новый язык программирования – это сразу начать писать на нем программы</a:t>
            </a:r>
          </a:p>
          <a:p>
            <a:pPr algn="r"/>
            <a:r>
              <a:rPr lang="ru-RU" sz="1600" i="1" dirty="0">
                <a:solidFill>
                  <a:schemeClr val="tx1"/>
                </a:solidFill>
              </a:rPr>
              <a:t>Брайан Керниган, Деннис Ритчи</a:t>
            </a:r>
            <a:endParaRPr lang="en-US" sz="1600" i="1" dirty="0">
              <a:solidFill>
                <a:schemeClr val="tx1"/>
              </a:solidFill>
            </a:endParaRPr>
          </a:p>
        </p:txBody>
      </p:sp>
      <p:sp>
        <p:nvSpPr>
          <p:cNvPr id="5" name="Title 1">
            <a:extLst>
              <a:ext uri="{FF2B5EF4-FFF2-40B4-BE49-F238E27FC236}">
                <a16:creationId xmlns:a16="http://schemas.microsoft.com/office/drawing/2014/main" id="{952FEFD8-7289-4267-B788-1A809A5DE0D5}"/>
              </a:ext>
            </a:extLst>
          </p:cNvPr>
          <p:cNvSpPr txBox="1">
            <a:spLocks/>
          </p:cNvSpPr>
          <p:nvPr/>
        </p:nvSpPr>
        <p:spPr>
          <a:xfrm>
            <a:off x="3603293" y="3078647"/>
            <a:ext cx="4985410" cy="700704"/>
          </a:xfrm>
          <a:prstGeom prst="rect">
            <a:avLst/>
          </a:prstGeom>
          <a:solidFill>
            <a:schemeClr val="bg1"/>
          </a:solidFill>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8000" b="1" kern="1200">
                <a:solidFill>
                  <a:schemeClr val="tx1"/>
                </a:solidFill>
                <a:latin typeface="+mj-lt"/>
                <a:ea typeface="+mj-ea"/>
                <a:cs typeface="+mj-cs"/>
              </a:defRPr>
            </a:lvl1pPr>
          </a:lstStyle>
          <a:p>
            <a:pPr algn="ctr"/>
            <a:r>
              <a:rPr lang="ru-RU" sz="4800" dirty="0"/>
              <a:t>Переменные</a:t>
            </a:r>
            <a:endParaRPr lang="en-US" sz="4800" dirty="0"/>
          </a:p>
        </p:txBody>
      </p:sp>
    </p:spTree>
    <p:extLst>
      <p:ext uri="{BB962C8B-B14F-4D97-AF65-F5344CB8AC3E}">
        <p14:creationId xmlns:p14="http://schemas.microsoft.com/office/powerpoint/2010/main" val="16858083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3BBEA3-AC31-4821-9AD4-CB6F1C0B2B9F}"/>
              </a:ext>
            </a:extLst>
          </p:cNvPr>
          <p:cNvSpPr>
            <a:spLocks noGrp="1"/>
          </p:cNvSpPr>
          <p:nvPr>
            <p:ph type="title"/>
          </p:nvPr>
        </p:nvSpPr>
        <p:spPr/>
        <p:txBody>
          <a:bodyPr/>
          <a:lstStyle/>
          <a:p>
            <a:r>
              <a:rPr lang="ru-RU" dirty="0"/>
              <a:t>Переменная</a:t>
            </a:r>
            <a:endParaRPr lang="en-US" dirty="0"/>
          </a:p>
        </p:txBody>
      </p:sp>
      <p:sp>
        <p:nvSpPr>
          <p:cNvPr id="3" name="Объект 2">
            <a:extLst>
              <a:ext uri="{FF2B5EF4-FFF2-40B4-BE49-F238E27FC236}">
                <a16:creationId xmlns:a16="http://schemas.microsoft.com/office/drawing/2014/main" id="{D71D1341-D40F-433B-A255-F553721443B4}"/>
              </a:ext>
            </a:extLst>
          </p:cNvPr>
          <p:cNvSpPr>
            <a:spLocks noGrp="1"/>
          </p:cNvSpPr>
          <p:nvPr>
            <p:ph idx="1"/>
          </p:nvPr>
        </p:nvSpPr>
        <p:spPr/>
        <p:txBody>
          <a:bodyPr/>
          <a:lstStyle/>
          <a:p>
            <a:r>
              <a:rPr lang="ru-RU" b="1" dirty="0"/>
              <a:t>Переменная </a:t>
            </a:r>
            <a:r>
              <a:rPr lang="ru-RU" dirty="0"/>
              <a:t>- область оперативной памяти, обладающая собственным именем и предназначенная для хранения данных, которые могут быть изменены. </a:t>
            </a:r>
            <a:endParaRPr lang="en-US" b="1" dirty="0"/>
          </a:p>
        </p:txBody>
      </p:sp>
      <p:pic>
        <p:nvPicPr>
          <p:cNvPr id="4" name="Picture 2" descr="The Power and Pitfalls of Brain-Based Learning Programs | Psychology Today">
            <a:extLst>
              <a:ext uri="{FF2B5EF4-FFF2-40B4-BE49-F238E27FC236}">
                <a16:creationId xmlns:a16="http://schemas.microsoft.com/office/drawing/2014/main" id="{47861F47-F164-4EDF-8CAF-CAE7D8CC9E1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657992" y="4313237"/>
            <a:ext cx="1895475"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23097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08553B-E506-41C7-A054-AAE702F7DB70}"/>
              </a:ext>
            </a:extLst>
          </p:cNvPr>
          <p:cNvSpPr>
            <a:spLocks noGrp="1"/>
          </p:cNvSpPr>
          <p:nvPr>
            <p:ph type="title"/>
          </p:nvPr>
        </p:nvSpPr>
        <p:spPr/>
        <p:txBody>
          <a:bodyPr/>
          <a:lstStyle/>
          <a:p>
            <a:r>
              <a:rPr lang="ru-RU" dirty="0"/>
              <a:t>Пример</a:t>
            </a:r>
            <a:r>
              <a:rPr lang="en-US" dirty="0"/>
              <a:t>:</a:t>
            </a:r>
          </a:p>
        </p:txBody>
      </p:sp>
      <p:pic>
        <p:nvPicPr>
          <p:cNvPr id="15362" name="Picture 2" descr="Corrugated Shipping Boxes | From 30 pcs | With custom designs">
            <a:extLst>
              <a:ext uri="{FF2B5EF4-FFF2-40B4-BE49-F238E27FC236}">
                <a16:creationId xmlns:a16="http://schemas.microsoft.com/office/drawing/2014/main" id="{EF8D9730-DADC-41F3-AB33-226C2A6895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04016" y="2163710"/>
            <a:ext cx="5383968" cy="4367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253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13D1C6-7840-4EA1-8B54-71CE50AD7DA3}"/>
              </a:ext>
            </a:extLst>
          </p:cNvPr>
          <p:cNvSpPr>
            <a:spLocks noGrp="1"/>
          </p:cNvSpPr>
          <p:nvPr>
            <p:ph type="title"/>
          </p:nvPr>
        </p:nvSpPr>
        <p:spPr/>
        <p:txBody>
          <a:bodyPr/>
          <a:lstStyle/>
          <a:p>
            <a:r>
              <a:rPr lang="en-US" dirty="0"/>
              <a:t>C++</a:t>
            </a:r>
          </a:p>
        </p:txBody>
      </p:sp>
      <p:sp>
        <p:nvSpPr>
          <p:cNvPr id="3" name="Объект 2">
            <a:extLst>
              <a:ext uri="{FF2B5EF4-FFF2-40B4-BE49-F238E27FC236}">
                <a16:creationId xmlns:a16="http://schemas.microsoft.com/office/drawing/2014/main" id="{F2CD94DE-6BCD-4904-8843-624328B0578C}"/>
              </a:ext>
            </a:extLst>
          </p:cNvPr>
          <p:cNvSpPr>
            <a:spLocks noGrp="1"/>
          </p:cNvSpPr>
          <p:nvPr>
            <p:ph idx="1"/>
          </p:nvPr>
        </p:nvSpPr>
        <p:spPr/>
        <p:txBody>
          <a:bodyPr/>
          <a:lstStyle/>
          <a:p>
            <a:r>
              <a:rPr lang="en-US" b="1" dirty="0"/>
              <a:t>C++ </a:t>
            </a:r>
            <a:r>
              <a:rPr lang="ru-RU" dirty="0"/>
              <a:t>- компилируемый язык программирования общего назначения.</a:t>
            </a:r>
            <a:endParaRPr lang="en-US" dirty="0"/>
          </a:p>
        </p:txBody>
      </p:sp>
      <p:pic>
        <p:nvPicPr>
          <p:cNvPr id="4" name="Picture 2" descr="The Power and Pitfalls of Brain-Based Learning Programs | Psychology Today">
            <a:extLst>
              <a:ext uri="{FF2B5EF4-FFF2-40B4-BE49-F238E27FC236}">
                <a16:creationId xmlns:a16="http://schemas.microsoft.com/office/drawing/2014/main" id="{7C7768F6-3E2A-4CF1-9CC0-486A2B21E0F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17368" y="4325112"/>
            <a:ext cx="1895475"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632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622F44-8DCB-4DBF-8261-44489E38E62B}"/>
              </a:ext>
            </a:extLst>
          </p:cNvPr>
          <p:cNvSpPr>
            <a:spLocks noGrp="1"/>
          </p:cNvSpPr>
          <p:nvPr>
            <p:ph type="title"/>
          </p:nvPr>
        </p:nvSpPr>
        <p:spPr/>
        <p:txBody>
          <a:bodyPr>
            <a:normAutofit/>
          </a:bodyPr>
          <a:lstStyle/>
          <a:p>
            <a:r>
              <a:rPr lang="ru-RU" dirty="0"/>
              <a:t>Константа</a:t>
            </a:r>
            <a:endParaRPr lang="en-US" dirty="0"/>
          </a:p>
        </p:txBody>
      </p:sp>
      <p:sp>
        <p:nvSpPr>
          <p:cNvPr id="3" name="Объект 2">
            <a:extLst>
              <a:ext uri="{FF2B5EF4-FFF2-40B4-BE49-F238E27FC236}">
                <a16:creationId xmlns:a16="http://schemas.microsoft.com/office/drawing/2014/main" id="{FD2C52F4-C7B3-4508-8329-CDCC060306F8}"/>
              </a:ext>
            </a:extLst>
          </p:cNvPr>
          <p:cNvSpPr>
            <a:spLocks noGrp="1"/>
          </p:cNvSpPr>
          <p:nvPr>
            <p:ph idx="1"/>
          </p:nvPr>
        </p:nvSpPr>
        <p:spPr/>
        <p:txBody>
          <a:bodyPr/>
          <a:lstStyle/>
          <a:p>
            <a:r>
              <a:rPr lang="ru-RU" b="1" dirty="0"/>
              <a:t>Константа</a:t>
            </a:r>
            <a:r>
              <a:rPr lang="ru-RU" dirty="0"/>
              <a:t> — область оперативной памяти, обладающая собственным именем и предназначенная для хранения постоянных данных.</a:t>
            </a:r>
            <a:endParaRPr lang="en-US" dirty="0"/>
          </a:p>
        </p:txBody>
      </p:sp>
      <p:pic>
        <p:nvPicPr>
          <p:cNvPr id="4" name="Picture 2" descr="The Power and Pitfalls of Brain-Based Learning Programs | Psychology Today">
            <a:extLst>
              <a:ext uri="{FF2B5EF4-FFF2-40B4-BE49-F238E27FC236}">
                <a16:creationId xmlns:a16="http://schemas.microsoft.com/office/drawing/2014/main" id="{47FC8CB3-3E55-4C58-9F98-6BC794E4E7A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657992" y="4313237"/>
            <a:ext cx="1895475"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0683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570D69-28BC-42E8-8154-511E8C085F79}"/>
              </a:ext>
            </a:extLst>
          </p:cNvPr>
          <p:cNvSpPr>
            <a:spLocks noGrp="1"/>
          </p:cNvSpPr>
          <p:nvPr>
            <p:ph type="title"/>
          </p:nvPr>
        </p:nvSpPr>
        <p:spPr/>
        <p:txBody>
          <a:bodyPr/>
          <a:lstStyle/>
          <a:p>
            <a:r>
              <a:rPr lang="ru-RU" dirty="0"/>
              <a:t>Правило составления имен</a:t>
            </a:r>
            <a:endParaRPr lang="en-US" dirty="0"/>
          </a:p>
        </p:txBody>
      </p:sp>
      <p:graphicFrame>
        <p:nvGraphicFramePr>
          <p:cNvPr id="4" name="Объект 3">
            <a:extLst>
              <a:ext uri="{FF2B5EF4-FFF2-40B4-BE49-F238E27FC236}">
                <a16:creationId xmlns:a16="http://schemas.microsoft.com/office/drawing/2014/main" id="{6AD3F54E-3E62-41BB-99B5-A931D592CACA}"/>
              </a:ext>
            </a:extLst>
          </p:cNvPr>
          <p:cNvGraphicFramePr>
            <a:graphicFrameLocks noGrp="1"/>
          </p:cNvGraphicFramePr>
          <p:nvPr>
            <p:ph idx="1"/>
            <p:extLst>
              <p:ext uri="{D42A27DB-BD31-4B8C-83A1-F6EECF244321}">
                <p14:modId xmlns:p14="http://schemas.microsoft.com/office/powerpoint/2010/main" val="1920903677"/>
              </p:ext>
            </p:extLst>
          </p:nvPr>
        </p:nvGraphicFramePr>
        <p:xfrm>
          <a:off x="1116013" y="2478088"/>
          <a:ext cx="10167937" cy="3694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47298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CA0F94-854A-472A-B081-30ADBCCDC8FE}"/>
              </a:ext>
            </a:extLst>
          </p:cNvPr>
          <p:cNvSpPr>
            <a:spLocks noGrp="1"/>
          </p:cNvSpPr>
          <p:nvPr>
            <p:ph type="title"/>
          </p:nvPr>
        </p:nvSpPr>
        <p:spPr/>
        <p:txBody>
          <a:bodyPr/>
          <a:lstStyle/>
          <a:p>
            <a:r>
              <a:rPr lang="ru-RU" dirty="0"/>
              <a:t>Правило составления имен</a:t>
            </a:r>
            <a:endParaRPr lang="en-US" dirty="0"/>
          </a:p>
        </p:txBody>
      </p:sp>
      <p:graphicFrame>
        <p:nvGraphicFramePr>
          <p:cNvPr id="4" name="Объект 3">
            <a:extLst>
              <a:ext uri="{FF2B5EF4-FFF2-40B4-BE49-F238E27FC236}">
                <a16:creationId xmlns:a16="http://schemas.microsoft.com/office/drawing/2014/main" id="{561344E2-53E8-4419-A13C-2B9C63FEB7F3}"/>
              </a:ext>
            </a:extLst>
          </p:cNvPr>
          <p:cNvGraphicFramePr>
            <a:graphicFrameLocks noGrp="1"/>
          </p:cNvGraphicFramePr>
          <p:nvPr>
            <p:ph idx="1"/>
            <p:extLst>
              <p:ext uri="{D42A27DB-BD31-4B8C-83A1-F6EECF244321}">
                <p14:modId xmlns:p14="http://schemas.microsoft.com/office/powerpoint/2010/main" val="696446225"/>
              </p:ext>
            </p:extLst>
          </p:nvPr>
        </p:nvGraphicFramePr>
        <p:xfrm>
          <a:off x="1116013" y="2478088"/>
          <a:ext cx="10167937" cy="3694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86628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13B7B9-5245-476C-8706-48FDC20DD1C1}"/>
              </a:ext>
            </a:extLst>
          </p:cNvPr>
          <p:cNvSpPr>
            <a:spLocks noGrp="1"/>
          </p:cNvSpPr>
          <p:nvPr>
            <p:ph type="title"/>
          </p:nvPr>
        </p:nvSpPr>
        <p:spPr/>
        <p:txBody>
          <a:bodyPr/>
          <a:lstStyle/>
          <a:p>
            <a:r>
              <a:rPr lang="ru-RU" dirty="0"/>
              <a:t>Объявление переменных – Синтаксис </a:t>
            </a:r>
            <a:endParaRPr lang="en-US" dirty="0"/>
          </a:p>
        </p:txBody>
      </p:sp>
      <p:sp>
        <p:nvSpPr>
          <p:cNvPr id="3" name="Объект 2">
            <a:extLst>
              <a:ext uri="{FF2B5EF4-FFF2-40B4-BE49-F238E27FC236}">
                <a16:creationId xmlns:a16="http://schemas.microsoft.com/office/drawing/2014/main" id="{390416DD-2BDB-4B3D-95D7-0458C13548AC}"/>
              </a:ext>
            </a:extLst>
          </p:cNvPr>
          <p:cNvSpPr>
            <a:spLocks noGrp="1"/>
          </p:cNvSpPr>
          <p:nvPr>
            <p:ph idx="1"/>
          </p:nvPr>
        </p:nvSpPr>
        <p:spPr/>
        <p:txBody>
          <a:bodyPr/>
          <a:lstStyle/>
          <a:p>
            <a:r>
              <a:rPr lang="ru-RU" b="1" dirty="0"/>
              <a:t>Тип_данных имя_переменной;</a:t>
            </a:r>
          </a:p>
          <a:p>
            <a:r>
              <a:rPr lang="ru-RU" b="1" dirty="0"/>
              <a:t>Тип_данных имя_переменной=значение;</a:t>
            </a:r>
          </a:p>
          <a:p>
            <a:r>
              <a:rPr lang="en-US" b="1" dirty="0"/>
              <a:t>c</a:t>
            </a:r>
            <a:r>
              <a:rPr lang="ru-RU" b="1" dirty="0"/>
              <a:t>onst тип_данных имя_переменной=значение;</a:t>
            </a:r>
            <a:endParaRPr lang="en-US" b="1" dirty="0"/>
          </a:p>
        </p:txBody>
      </p:sp>
      <p:pic>
        <p:nvPicPr>
          <p:cNvPr id="4" name="Picture 2" descr="The Power and Pitfalls of Brain-Based Learning Programs | Psychology Today">
            <a:extLst>
              <a:ext uri="{FF2B5EF4-FFF2-40B4-BE49-F238E27FC236}">
                <a16:creationId xmlns:a16="http://schemas.microsoft.com/office/drawing/2014/main" id="{E5F1E520-C8D4-4D1D-BFB4-EAE04EDD36B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657992" y="4313237"/>
            <a:ext cx="1895475"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591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EA6CF8B6-82A4-4A2B-A985-C995439214C1}"/>
              </a:ext>
            </a:extLst>
          </p:cNvPr>
          <p:cNvPicPr>
            <a:picLocks noChangeAspect="1"/>
          </p:cNvPicPr>
          <p:nvPr/>
        </p:nvPicPr>
        <p:blipFill rotWithShape="1">
          <a:blip r:embed="rId2"/>
          <a:srcRect l="3111" r="1" b="1"/>
          <a:stretch/>
        </p:blipFill>
        <p:spPr>
          <a:xfrm>
            <a:off x="-2" y="-1"/>
            <a:ext cx="12192001" cy="6858000"/>
          </a:xfrm>
          <a:prstGeom prst="rect">
            <a:avLst/>
          </a:prstGeom>
        </p:spPr>
      </p:pic>
      <p:sp>
        <p:nvSpPr>
          <p:cNvPr id="2" name="Title 1">
            <a:extLst>
              <a:ext uri="{FF2B5EF4-FFF2-40B4-BE49-F238E27FC236}">
                <a16:creationId xmlns:a16="http://schemas.microsoft.com/office/drawing/2014/main" id="{5004A99F-F55D-4B33-B915-F84830927DEB}"/>
              </a:ext>
            </a:extLst>
          </p:cNvPr>
          <p:cNvSpPr>
            <a:spLocks noGrp="1"/>
          </p:cNvSpPr>
          <p:nvPr>
            <p:ph type="ctrTitle"/>
          </p:nvPr>
        </p:nvSpPr>
        <p:spPr>
          <a:xfrm>
            <a:off x="724987" y="5332408"/>
            <a:ext cx="2160717" cy="1081068"/>
          </a:xfrm>
          <a:solidFill>
            <a:schemeClr val="bg1"/>
          </a:solidFill>
        </p:spPr>
        <p:txBody>
          <a:bodyPr>
            <a:normAutofit/>
          </a:bodyPr>
          <a:lstStyle/>
          <a:p>
            <a:r>
              <a:rPr lang="en-US" sz="7200" dirty="0"/>
              <a:t>C++</a:t>
            </a:r>
          </a:p>
        </p:txBody>
      </p:sp>
      <p:sp>
        <p:nvSpPr>
          <p:cNvPr id="3" name="Subtitle 2">
            <a:extLst>
              <a:ext uri="{FF2B5EF4-FFF2-40B4-BE49-F238E27FC236}">
                <a16:creationId xmlns:a16="http://schemas.microsoft.com/office/drawing/2014/main" id="{038FD499-1B02-4B9F-85AA-AF514D9573C6}"/>
              </a:ext>
            </a:extLst>
          </p:cNvPr>
          <p:cNvSpPr>
            <a:spLocks noGrp="1"/>
          </p:cNvSpPr>
          <p:nvPr>
            <p:ph type="subTitle" idx="1"/>
          </p:nvPr>
        </p:nvSpPr>
        <p:spPr>
          <a:xfrm>
            <a:off x="5950133" y="5440502"/>
            <a:ext cx="5516880" cy="864880"/>
          </a:xfrm>
          <a:solidFill>
            <a:schemeClr val="bg1"/>
          </a:solidFill>
          <a:ln>
            <a:solidFill>
              <a:schemeClr val="bg1"/>
            </a:solidFill>
          </a:ln>
        </p:spPr>
        <p:style>
          <a:lnRef idx="2">
            <a:schemeClr val="accent5"/>
          </a:lnRef>
          <a:fillRef idx="1">
            <a:schemeClr val="lt1"/>
          </a:fillRef>
          <a:effectRef idx="0">
            <a:schemeClr val="accent5"/>
          </a:effectRef>
          <a:fontRef idx="minor">
            <a:schemeClr val="dk1"/>
          </a:fontRef>
        </p:style>
        <p:txBody>
          <a:bodyPr>
            <a:normAutofit fontScale="92500" lnSpcReduction="20000"/>
          </a:bodyPr>
          <a:lstStyle/>
          <a:p>
            <a:r>
              <a:rPr lang="ru-RU" sz="1600" dirty="0">
                <a:solidFill>
                  <a:schemeClr val="tx1"/>
                </a:solidFill>
              </a:rPr>
              <a:t>Самый лучший способ изучить новый язык программирования – это сразу начать писать на нем программы</a:t>
            </a:r>
          </a:p>
          <a:p>
            <a:pPr algn="r"/>
            <a:r>
              <a:rPr lang="ru-RU" sz="1600" i="1" dirty="0">
                <a:solidFill>
                  <a:schemeClr val="tx1"/>
                </a:solidFill>
              </a:rPr>
              <a:t>Брайан Керниган, Деннис Ритчи</a:t>
            </a:r>
            <a:endParaRPr lang="en-US" sz="1600" i="1" dirty="0">
              <a:solidFill>
                <a:schemeClr val="tx1"/>
              </a:solidFill>
            </a:endParaRPr>
          </a:p>
        </p:txBody>
      </p:sp>
      <p:sp>
        <p:nvSpPr>
          <p:cNvPr id="5" name="Title 1">
            <a:extLst>
              <a:ext uri="{FF2B5EF4-FFF2-40B4-BE49-F238E27FC236}">
                <a16:creationId xmlns:a16="http://schemas.microsoft.com/office/drawing/2014/main" id="{952FEFD8-7289-4267-B788-1A809A5DE0D5}"/>
              </a:ext>
            </a:extLst>
          </p:cNvPr>
          <p:cNvSpPr txBox="1">
            <a:spLocks/>
          </p:cNvSpPr>
          <p:nvPr/>
        </p:nvSpPr>
        <p:spPr>
          <a:xfrm>
            <a:off x="3603293" y="3078647"/>
            <a:ext cx="4985410" cy="700704"/>
          </a:xfrm>
          <a:prstGeom prst="rect">
            <a:avLst/>
          </a:prstGeom>
          <a:solidFill>
            <a:schemeClr val="bg1"/>
          </a:solidFill>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8000" b="1" kern="1200">
                <a:solidFill>
                  <a:schemeClr val="tx1"/>
                </a:solidFill>
                <a:latin typeface="+mj-lt"/>
                <a:ea typeface="+mj-ea"/>
                <a:cs typeface="+mj-cs"/>
              </a:defRPr>
            </a:lvl1pPr>
          </a:lstStyle>
          <a:p>
            <a:pPr algn="ctr"/>
            <a:r>
              <a:rPr lang="ru-RU" sz="4800" dirty="0"/>
              <a:t>Ввод данных</a:t>
            </a:r>
            <a:endParaRPr lang="en-US" sz="4800" dirty="0"/>
          </a:p>
        </p:txBody>
      </p:sp>
    </p:spTree>
    <p:extLst>
      <p:ext uri="{BB962C8B-B14F-4D97-AF65-F5344CB8AC3E}">
        <p14:creationId xmlns:p14="http://schemas.microsoft.com/office/powerpoint/2010/main" val="8479187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D8F7D2-E4F1-4070-8C8A-34BD1C3D3625}"/>
              </a:ext>
            </a:extLst>
          </p:cNvPr>
          <p:cNvSpPr>
            <a:spLocks noGrp="1"/>
          </p:cNvSpPr>
          <p:nvPr>
            <p:ph type="title"/>
          </p:nvPr>
        </p:nvSpPr>
        <p:spPr/>
        <p:txBody>
          <a:bodyPr/>
          <a:lstStyle/>
          <a:p>
            <a:r>
              <a:rPr lang="ru-RU" dirty="0"/>
              <a:t>Синтаксис оператора ввода</a:t>
            </a:r>
            <a:r>
              <a:rPr lang="en-US" dirty="0"/>
              <a:t>:</a:t>
            </a:r>
          </a:p>
        </p:txBody>
      </p:sp>
      <p:pic>
        <p:nvPicPr>
          <p:cNvPr id="5" name="Объект 4">
            <a:extLst>
              <a:ext uri="{FF2B5EF4-FFF2-40B4-BE49-F238E27FC236}">
                <a16:creationId xmlns:a16="http://schemas.microsoft.com/office/drawing/2014/main" id="{AFC07B80-98FC-4A1A-A605-538B4582E549}"/>
              </a:ext>
            </a:extLst>
          </p:cNvPr>
          <p:cNvPicPr>
            <a:picLocks noGrp="1" noChangeAspect="1"/>
          </p:cNvPicPr>
          <p:nvPr>
            <p:ph idx="1"/>
          </p:nvPr>
        </p:nvPicPr>
        <p:blipFill>
          <a:blip r:embed="rId2"/>
          <a:stretch>
            <a:fillRect/>
          </a:stretch>
        </p:blipFill>
        <p:spPr>
          <a:xfrm>
            <a:off x="2505520" y="2654991"/>
            <a:ext cx="7180960" cy="408843"/>
          </a:xfrm>
        </p:spPr>
      </p:pic>
      <p:sp>
        <p:nvSpPr>
          <p:cNvPr id="6" name="Стрелка: вниз 5">
            <a:extLst>
              <a:ext uri="{FF2B5EF4-FFF2-40B4-BE49-F238E27FC236}">
                <a16:creationId xmlns:a16="http://schemas.microsoft.com/office/drawing/2014/main" id="{28F922BC-EACB-441A-8D71-8C985A0E640B}"/>
              </a:ext>
            </a:extLst>
          </p:cNvPr>
          <p:cNvSpPr/>
          <p:nvPr/>
        </p:nvSpPr>
        <p:spPr>
          <a:xfrm>
            <a:off x="5679097" y="3204379"/>
            <a:ext cx="1041070" cy="11795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Рисунок 7">
            <a:extLst>
              <a:ext uri="{FF2B5EF4-FFF2-40B4-BE49-F238E27FC236}">
                <a16:creationId xmlns:a16="http://schemas.microsoft.com/office/drawing/2014/main" id="{F13FAC88-8B52-4944-80A8-832482A68FEE}"/>
              </a:ext>
            </a:extLst>
          </p:cNvPr>
          <p:cNvPicPr>
            <a:picLocks noChangeAspect="1"/>
          </p:cNvPicPr>
          <p:nvPr/>
        </p:nvPicPr>
        <p:blipFill>
          <a:blip r:embed="rId3"/>
          <a:stretch>
            <a:fillRect/>
          </a:stretch>
        </p:blipFill>
        <p:spPr>
          <a:xfrm>
            <a:off x="2505520" y="4525739"/>
            <a:ext cx="7180960" cy="453968"/>
          </a:xfrm>
          <a:prstGeom prst="rect">
            <a:avLst/>
          </a:prstGeom>
        </p:spPr>
      </p:pic>
    </p:spTree>
    <p:extLst>
      <p:ext uri="{BB962C8B-B14F-4D97-AF65-F5344CB8AC3E}">
        <p14:creationId xmlns:p14="http://schemas.microsoft.com/office/powerpoint/2010/main" val="673960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4D17C4-F9CF-48DC-A0D5-FDCF70718123}"/>
              </a:ext>
            </a:extLst>
          </p:cNvPr>
          <p:cNvSpPr>
            <a:spLocks noGrp="1"/>
          </p:cNvSpPr>
          <p:nvPr>
            <p:ph type="title"/>
          </p:nvPr>
        </p:nvSpPr>
        <p:spPr/>
        <p:txBody>
          <a:bodyPr/>
          <a:lstStyle/>
          <a:p>
            <a:r>
              <a:rPr lang="ru-RU" dirty="0"/>
              <a:t>Что такое компилятор?</a:t>
            </a:r>
            <a:endParaRPr lang="en-US" dirty="0"/>
          </a:p>
        </p:txBody>
      </p:sp>
      <p:pic>
        <p:nvPicPr>
          <p:cNvPr id="2052" name="Picture 4" descr="Visual Studio Preview">
            <a:extLst>
              <a:ext uri="{FF2B5EF4-FFF2-40B4-BE49-F238E27FC236}">
                <a16:creationId xmlns:a16="http://schemas.microsoft.com/office/drawing/2014/main" id="{72C93A9E-3395-42BB-8169-78F176D77B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6326" y="2478088"/>
            <a:ext cx="6567310" cy="3694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58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FF5D67-C998-4BD2-BB4D-9F9F0E4C797F}"/>
              </a:ext>
            </a:extLst>
          </p:cNvPr>
          <p:cNvSpPr>
            <a:spLocks noGrp="1"/>
          </p:cNvSpPr>
          <p:nvPr>
            <p:ph type="title"/>
          </p:nvPr>
        </p:nvSpPr>
        <p:spPr/>
        <p:txBody>
          <a:bodyPr/>
          <a:lstStyle/>
          <a:p>
            <a:r>
              <a:rPr lang="ru-RU" dirty="0"/>
              <a:t>Что такое компилятор?</a:t>
            </a:r>
            <a:endParaRPr lang="en-US" dirty="0"/>
          </a:p>
        </p:txBody>
      </p:sp>
      <p:pic>
        <p:nvPicPr>
          <p:cNvPr id="4098" name="Picture 2" descr="Please don&amp;#39;t learn to code | TechCrunch">
            <a:extLst>
              <a:ext uri="{FF2B5EF4-FFF2-40B4-BE49-F238E27FC236}">
                <a16:creationId xmlns:a16="http://schemas.microsoft.com/office/drawing/2014/main" id="{F6FF0DA9-5193-4C7D-93E3-8244381AE8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9814" y="2989965"/>
            <a:ext cx="4666186" cy="310513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Machine code monitor - Wikipedia">
            <a:extLst>
              <a:ext uri="{FF2B5EF4-FFF2-40B4-BE49-F238E27FC236}">
                <a16:creationId xmlns:a16="http://schemas.microsoft.com/office/drawing/2014/main" id="{3053E396-BAEA-4478-893C-698704ED00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5374" y="2989965"/>
            <a:ext cx="4528322" cy="3105135"/>
          </a:xfrm>
          <a:prstGeom prst="rect">
            <a:avLst/>
          </a:prstGeom>
          <a:noFill/>
          <a:extLst>
            <a:ext uri="{909E8E84-426E-40DD-AFC4-6F175D3DCCD1}">
              <a14:hiddenFill xmlns:a14="http://schemas.microsoft.com/office/drawing/2010/main">
                <a:solidFill>
                  <a:srgbClr val="FFFFFF"/>
                </a:solidFill>
              </a14:hiddenFill>
            </a:ext>
          </a:extLst>
        </p:spPr>
      </p:pic>
      <p:sp>
        <p:nvSpPr>
          <p:cNvPr id="4" name="Стрелка: вправо 3">
            <a:extLst>
              <a:ext uri="{FF2B5EF4-FFF2-40B4-BE49-F238E27FC236}">
                <a16:creationId xmlns:a16="http://schemas.microsoft.com/office/drawing/2014/main" id="{17799CC3-AB4C-4328-B041-F3FCD1092BDF}"/>
              </a:ext>
            </a:extLst>
          </p:cNvPr>
          <p:cNvSpPr/>
          <p:nvPr/>
        </p:nvSpPr>
        <p:spPr>
          <a:xfrm>
            <a:off x="6147816" y="4257524"/>
            <a:ext cx="555742" cy="570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4269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70F812-092A-407E-B418-B74879E8C7A7}"/>
              </a:ext>
            </a:extLst>
          </p:cNvPr>
          <p:cNvSpPr>
            <a:spLocks noGrp="1"/>
          </p:cNvSpPr>
          <p:nvPr>
            <p:ph type="title"/>
          </p:nvPr>
        </p:nvSpPr>
        <p:spPr/>
        <p:txBody>
          <a:bodyPr/>
          <a:lstStyle/>
          <a:p>
            <a:r>
              <a:rPr lang="ru-RU" dirty="0"/>
              <a:t>Компилятор</a:t>
            </a:r>
            <a:endParaRPr lang="en-US" dirty="0"/>
          </a:p>
        </p:txBody>
      </p:sp>
      <p:sp>
        <p:nvSpPr>
          <p:cNvPr id="3" name="Объект 2">
            <a:extLst>
              <a:ext uri="{FF2B5EF4-FFF2-40B4-BE49-F238E27FC236}">
                <a16:creationId xmlns:a16="http://schemas.microsoft.com/office/drawing/2014/main" id="{B0FE5E42-9F9B-4C54-ACBD-F9366F5BDC0E}"/>
              </a:ext>
            </a:extLst>
          </p:cNvPr>
          <p:cNvSpPr>
            <a:spLocks noGrp="1"/>
          </p:cNvSpPr>
          <p:nvPr>
            <p:ph idx="1"/>
          </p:nvPr>
        </p:nvSpPr>
        <p:spPr/>
        <p:txBody>
          <a:bodyPr/>
          <a:lstStyle/>
          <a:p>
            <a:r>
              <a:rPr lang="ru-RU" b="1" dirty="0"/>
              <a:t>Компилятор </a:t>
            </a:r>
            <a:r>
              <a:rPr lang="ru-RU" dirty="0"/>
              <a:t>– это программа, которая переводит код, написанный на языке программирование в машинный код.</a:t>
            </a:r>
            <a:endParaRPr lang="en-US" b="1" dirty="0"/>
          </a:p>
        </p:txBody>
      </p:sp>
      <p:pic>
        <p:nvPicPr>
          <p:cNvPr id="5" name="Picture 2" descr="The Power and Pitfalls of Brain-Based Learning Programs | Psychology Today">
            <a:extLst>
              <a:ext uri="{FF2B5EF4-FFF2-40B4-BE49-F238E27FC236}">
                <a16:creationId xmlns:a16="http://schemas.microsoft.com/office/drawing/2014/main" id="{E7F64C65-B843-423E-986A-D5D6CDA9BCD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17368" y="4325112"/>
            <a:ext cx="1895475"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24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CAB7D3-BA3F-4DF6-BFBD-D36AFF05134A}"/>
              </a:ext>
            </a:extLst>
          </p:cNvPr>
          <p:cNvSpPr>
            <a:spLocks noGrp="1"/>
          </p:cNvSpPr>
          <p:nvPr>
            <p:ph type="title"/>
          </p:nvPr>
        </p:nvSpPr>
        <p:spPr/>
        <p:txBody>
          <a:bodyPr>
            <a:normAutofit fontScale="90000"/>
          </a:bodyPr>
          <a:lstStyle/>
          <a:p>
            <a:r>
              <a:rPr lang="ru-RU" dirty="0"/>
              <a:t>Влияние на другие языки программирования</a:t>
            </a:r>
            <a:endParaRPr lang="en-US" dirty="0"/>
          </a:p>
        </p:txBody>
      </p:sp>
      <p:graphicFrame>
        <p:nvGraphicFramePr>
          <p:cNvPr id="10" name="Объект 9">
            <a:extLst>
              <a:ext uri="{FF2B5EF4-FFF2-40B4-BE49-F238E27FC236}">
                <a16:creationId xmlns:a16="http://schemas.microsoft.com/office/drawing/2014/main" id="{26E29DDC-F028-40B7-B808-CE6C4D6A1870}"/>
              </a:ext>
            </a:extLst>
          </p:cNvPr>
          <p:cNvGraphicFramePr>
            <a:graphicFrameLocks noGrp="1"/>
          </p:cNvGraphicFramePr>
          <p:nvPr>
            <p:ph idx="1"/>
            <p:extLst>
              <p:ext uri="{D42A27DB-BD31-4B8C-83A1-F6EECF244321}">
                <p14:modId xmlns:p14="http://schemas.microsoft.com/office/powerpoint/2010/main" val="1509724411"/>
              </p:ext>
            </p:extLst>
          </p:nvPr>
        </p:nvGraphicFramePr>
        <p:xfrm>
          <a:off x="1116013" y="2478088"/>
          <a:ext cx="10167937" cy="3694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2612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D477B3-069F-4BA0-8EB6-EABFD55CB455}"/>
              </a:ext>
            </a:extLst>
          </p:cNvPr>
          <p:cNvSpPr>
            <a:spLocks noGrp="1"/>
          </p:cNvSpPr>
          <p:nvPr>
            <p:ph type="title"/>
          </p:nvPr>
        </p:nvSpPr>
        <p:spPr/>
        <p:txBody>
          <a:bodyPr/>
          <a:lstStyle/>
          <a:p>
            <a:r>
              <a:rPr lang="ru-RU" dirty="0"/>
              <a:t>Популярные программы – </a:t>
            </a:r>
            <a:r>
              <a:rPr lang="en-US" dirty="0"/>
              <a:t>C++</a:t>
            </a:r>
          </a:p>
        </p:txBody>
      </p:sp>
      <p:pic>
        <p:nvPicPr>
          <p:cNvPr id="8194" name="Picture 2">
            <a:extLst>
              <a:ext uri="{FF2B5EF4-FFF2-40B4-BE49-F238E27FC236}">
                <a16:creationId xmlns:a16="http://schemas.microsoft.com/office/drawing/2014/main" id="{8D38EBB9-A6F4-4472-A024-B73A11B2FE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7171" y="3105131"/>
            <a:ext cx="2221398" cy="2221398"/>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Adobe Photoshop — Википедия">
            <a:extLst>
              <a:ext uri="{FF2B5EF4-FFF2-40B4-BE49-F238E27FC236}">
                <a16:creationId xmlns:a16="http://schemas.microsoft.com/office/drawing/2014/main" id="{5FDBB368-5B50-4E5E-8A22-BAEB1E8C9B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4912" y="3158555"/>
            <a:ext cx="2162175" cy="2114550"/>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Design Guidelines | Spotify for Developers">
            <a:extLst>
              <a:ext uri="{FF2B5EF4-FFF2-40B4-BE49-F238E27FC236}">
                <a16:creationId xmlns:a16="http://schemas.microsoft.com/office/drawing/2014/main" id="{B094F6C6-0BEF-4694-900F-423C5767DB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3430" y="3105131"/>
            <a:ext cx="21336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729784"/>
      </p:ext>
    </p:extLst>
  </p:cSld>
  <p:clrMapOvr>
    <a:masterClrMapping/>
  </p:clrMapOvr>
</p:sld>
</file>

<file path=ppt/theme/theme1.xml><?xml version="1.0" encoding="utf-8"?>
<a:theme xmlns:a="http://schemas.openxmlformats.org/drawingml/2006/main" name="Theme1">
  <a:themeElements>
    <a:clrScheme name="AnalogousFromRegularSeed_2SEEDS">
      <a:dk1>
        <a:srgbClr val="000000"/>
      </a:dk1>
      <a:lt1>
        <a:srgbClr val="FFFFFF"/>
      </a:lt1>
      <a:dk2>
        <a:srgbClr val="262441"/>
      </a:dk2>
      <a:lt2>
        <a:srgbClr val="E2E8E5"/>
      </a:lt2>
      <a:accent1>
        <a:srgbClr val="D21A7C"/>
      </a:accent1>
      <a:accent2>
        <a:srgbClr val="E42CDA"/>
      </a:accent2>
      <a:accent3>
        <a:srgbClr val="E42C41"/>
      </a:accent3>
      <a:accent4>
        <a:srgbClr val="18BD3E"/>
      </a:accent4>
      <a:accent5>
        <a:srgbClr val="24BA85"/>
      </a:accent5>
      <a:accent6>
        <a:srgbClr val="18B4BE"/>
      </a:accent6>
      <a:hlink>
        <a:srgbClr val="30925E"/>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007C8474-9F94-4836-A245-A9E00B2A3B87}" vid="{9F9EB054-0B2D-4FCA-B18B-663B647138C5}"/>
    </a:ext>
  </a:extLst>
</a:theme>
</file>

<file path=docProps/app.xml><?xml version="1.0" encoding="utf-8"?>
<Properties xmlns="http://schemas.openxmlformats.org/officeDocument/2006/extended-properties" xmlns:vt="http://schemas.openxmlformats.org/officeDocument/2006/docPropsVTypes">
  <Template>Theme1</Template>
  <TotalTime>93</TotalTime>
  <Words>722</Words>
  <Application>Microsoft Office PowerPoint</Application>
  <PresentationFormat>Широкоэкранный</PresentationFormat>
  <Paragraphs>104</Paragraphs>
  <Slides>45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45</vt:i4>
      </vt:variant>
    </vt:vector>
  </HeadingPairs>
  <TitlesOfParts>
    <vt:vector size="49" baseType="lpstr">
      <vt:lpstr>Arial</vt:lpstr>
      <vt:lpstr>Calibri</vt:lpstr>
      <vt:lpstr>Neue Haas Grotesk Text Pro</vt:lpstr>
      <vt:lpstr>Theme1</vt:lpstr>
      <vt:lpstr>C++</vt:lpstr>
      <vt:lpstr>Язык C – Dennis Ritchie (1969)</vt:lpstr>
      <vt:lpstr>Язык C++ - Bjarne Stroustrup (1980)</vt:lpstr>
      <vt:lpstr>C++</vt:lpstr>
      <vt:lpstr>Что такое компилятор?</vt:lpstr>
      <vt:lpstr>Что такое компилятор?</vt:lpstr>
      <vt:lpstr>Компилятор</vt:lpstr>
      <vt:lpstr>Влияние на другие языки программирования</vt:lpstr>
      <vt:lpstr>Популярные программы – C++</vt:lpstr>
      <vt:lpstr>Популярные программы – C++</vt:lpstr>
      <vt:lpstr>Первое знакомство с алгоритмами</vt:lpstr>
      <vt:lpstr>C++</vt:lpstr>
      <vt:lpstr>Алгоритм</vt:lpstr>
      <vt:lpstr>Пример:</vt:lpstr>
      <vt:lpstr>Типы алгоритмов:</vt:lpstr>
      <vt:lpstr>Линейный</vt:lpstr>
      <vt:lpstr>Разветвленный</vt:lpstr>
      <vt:lpstr>Циклический</vt:lpstr>
      <vt:lpstr>C++</vt:lpstr>
      <vt:lpstr>Понятие блок-схемы</vt:lpstr>
      <vt:lpstr>Базовое обозначение в блок-схемах</vt:lpstr>
      <vt:lpstr>Пример:</vt:lpstr>
      <vt:lpstr>Пример:</vt:lpstr>
      <vt:lpstr>C++</vt:lpstr>
      <vt:lpstr>Как установить Visual Studio?</vt:lpstr>
      <vt:lpstr>Как установить Visual Studio?</vt:lpstr>
      <vt:lpstr>C++</vt:lpstr>
      <vt:lpstr>Вывод на экран</vt:lpstr>
      <vt:lpstr>Оформление текста</vt:lpstr>
      <vt:lpstr>C++</vt:lpstr>
      <vt:lpstr>Типы данных</vt:lpstr>
      <vt:lpstr>Типы данных: </vt:lpstr>
      <vt:lpstr>Числовые типы</vt:lpstr>
      <vt:lpstr>Числовые типы</vt:lpstr>
      <vt:lpstr>Символьный тип</vt:lpstr>
      <vt:lpstr>Логический тип</vt:lpstr>
      <vt:lpstr>C++</vt:lpstr>
      <vt:lpstr>Переменная</vt:lpstr>
      <vt:lpstr>Пример:</vt:lpstr>
      <vt:lpstr>Константа</vt:lpstr>
      <vt:lpstr>Правило составления имен</vt:lpstr>
      <vt:lpstr>Правило составления имен</vt:lpstr>
      <vt:lpstr>Объявление переменных – Синтаксис </vt:lpstr>
      <vt:lpstr>C++</vt:lpstr>
      <vt:lpstr>Синтаксис оператора ввода: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Ашуров Абдулла Бахрдир угли</dc:creator>
  <cp:lastModifiedBy>Ашуров Абдулла Бахрдир угли</cp:lastModifiedBy>
  <cp:revision>15</cp:revision>
  <dcterms:created xsi:type="dcterms:W3CDTF">2021-08-29T19:52:27Z</dcterms:created>
  <dcterms:modified xsi:type="dcterms:W3CDTF">2021-08-29T21:26:08Z</dcterms:modified>
</cp:coreProperties>
</file>