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0" r:id="rId2"/>
    <p:sldId id="301" r:id="rId3"/>
    <p:sldId id="302" r:id="rId4"/>
    <p:sldId id="303" r:id="rId5"/>
    <p:sldId id="305" r:id="rId6"/>
    <p:sldId id="304" r:id="rId7"/>
    <p:sldId id="306" r:id="rId8"/>
    <p:sldId id="307" r:id="rId9"/>
    <p:sldId id="308" r:id="rId10"/>
    <p:sldId id="310" r:id="rId11"/>
    <p:sldId id="311" r:id="rId12"/>
    <p:sldId id="309" r:id="rId13"/>
    <p:sldId id="313" r:id="rId14"/>
    <p:sldId id="314" r:id="rId15"/>
    <p:sldId id="315" r:id="rId16"/>
    <p:sldId id="316" r:id="rId17"/>
    <p:sldId id="317" r:id="rId18"/>
    <p:sldId id="312" r:id="rId19"/>
    <p:sldId id="318" r:id="rId20"/>
    <p:sldId id="319" r:id="rId21"/>
    <p:sldId id="320" r:id="rId22"/>
    <p:sldId id="321" r:id="rId23"/>
    <p:sldId id="322" r:id="rId24"/>
    <p:sldId id="323" r:id="rId25"/>
    <p:sldId id="325" r:id="rId26"/>
    <p:sldId id="326" r:id="rId27"/>
    <p:sldId id="324" r:id="rId28"/>
    <p:sldId id="327" r:id="rId29"/>
    <p:sldId id="328" r:id="rId30"/>
    <p:sldId id="329" r:id="rId31"/>
    <p:sldId id="330" r:id="rId32"/>
    <p:sldId id="331" r:id="rId33"/>
    <p:sldId id="33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176CD-D5AE-4902-95BC-C79751D29D6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432B843-5662-479B-8B22-86D0F5652D22}">
      <dgm:prSet phldrT="[Текст]"/>
      <dgm:spPr/>
      <dgm:t>
        <a:bodyPr/>
        <a:lstStyle/>
        <a:p>
          <a:r>
            <a:rPr lang="ru-RU" dirty="0"/>
            <a:t>Унарные</a:t>
          </a:r>
        </a:p>
      </dgm:t>
    </dgm:pt>
    <dgm:pt modelId="{DA12E578-004D-4462-8E8C-8FAB770274BC}" type="parTrans" cxnId="{18A7D5C6-FBD7-4FA2-8236-3D4D7CEDA4BC}">
      <dgm:prSet/>
      <dgm:spPr/>
      <dgm:t>
        <a:bodyPr/>
        <a:lstStyle/>
        <a:p>
          <a:endParaRPr lang="ru-RU"/>
        </a:p>
      </dgm:t>
    </dgm:pt>
    <dgm:pt modelId="{A29B9A74-D868-4D57-869A-C1B94EF87CA3}" type="sibTrans" cxnId="{18A7D5C6-FBD7-4FA2-8236-3D4D7CEDA4BC}">
      <dgm:prSet/>
      <dgm:spPr/>
      <dgm:t>
        <a:bodyPr/>
        <a:lstStyle/>
        <a:p>
          <a:endParaRPr lang="ru-RU"/>
        </a:p>
      </dgm:t>
    </dgm:pt>
    <dgm:pt modelId="{48CB15C2-C949-4693-A88D-A3340E1863C8}">
      <dgm:prSet phldrT="[Текст]"/>
      <dgm:spPr/>
      <dgm:t>
        <a:bodyPr/>
        <a:lstStyle/>
        <a:p>
          <a:r>
            <a:rPr lang="ru-RU" dirty="0"/>
            <a:t>Бинарные</a:t>
          </a:r>
        </a:p>
      </dgm:t>
    </dgm:pt>
    <dgm:pt modelId="{ADA77966-70A2-4C13-AF15-34955491ED84}" type="parTrans" cxnId="{025FE42A-47D5-4AD5-BDD2-AF91618AAEB7}">
      <dgm:prSet/>
      <dgm:spPr/>
      <dgm:t>
        <a:bodyPr/>
        <a:lstStyle/>
        <a:p>
          <a:endParaRPr lang="ru-RU"/>
        </a:p>
      </dgm:t>
    </dgm:pt>
    <dgm:pt modelId="{D017FC19-64AD-44CC-9C07-6A6AA96F85D9}" type="sibTrans" cxnId="{025FE42A-47D5-4AD5-BDD2-AF91618AAEB7}">
      <dgm:prSet/>
      <dgm:spPr/>
      <dgm:t>
        <a:bodyPr/>
        <a:lstStyle/>
        <a:p>
          <a:endParaRPr lang="ru-RU"/>
        </a:p>
      </dgm:t>
    </dgm:pt>
    <dgm:pt modelId="{6F537CA4-DE21-453C-9D35-70299E4D0855}">
      <dgm:prSet phldrT="[Текст]"/>
      <dgm:spPr/>
      <dgm:t>
        <a:bodyPr/>
        <a:lstStyle/>
        <a:p>
          <a:r>
            <a:rPr lang="ru-RU" dirty="0"/>
            <a:t>Тернарные</a:t>
          </a:r>
        </a:p>
      </dgm:t>
    </dgm:pt>
    <dgm:pt modelId="{53734ABB-B44C-4E5F-A6F3-ECA9A50ACC42}" type="parTrans" cxnId="{2077F652-3D25-457C-9AE5-607910FC33B4}">
      <dgm:prSet/>
      <dgm:spPr/>
      <dgm:t>
        <a:bodyPr/>
        <a:lstStyle/>
        <a:p>
          <a:endParaRPr lang="ru-RU"/>
        </a:p>
      </dgm:t>
    </dgm:pt>
    <dgm:pt modelId="{B3C54BB6-7D93-4ED3-A08C-2E02D10EB536}" type="sibTrans" cxnId="{2077F652-3D25-457C-9AE5-607910FC33B4}">
      <dgm:prSet/>
      <dgm:spPr/>
      <dgm:t>
        <a:bodyPr/>
        <a:lstStyle/>
        <a:p>
          <a:endParaRPr lang="ru-RU"/>
        </a:p>
      </dgm:t>
    </dgm:pt>
    <dgm:pt modelId="{F1AC9A45-1774-4931-95DB-0513364D2C63}" type="pres">
      <dgm:prSet presAssocID="{12F176CD-D5AE-4902-95BC-C79751D29D69}" presName="Name0" presStyleCnt="0">
        <dgm:presLayoutVars>
          <dgm:chMax val="7"/>
          <dgm:chPref val="7"/>
          <dgm:dir/>
        </dgm:presLayoutVars>
      </dgm:prSet>
      <dgm:spPr/>
    </dgm:pt>
    <dgm:pt modelId="{40CE6DE6-1057-4DA5-B6C6-D0B93CD316A1}" type="pres">
      <dgm:prSet presAssocID="{12F176CD-D5AE-4902-95BC-C79751D29D69}" presName="Name1" presStyleCnt="0"/>
      <dgm:spPr/>
    </dgm:pt>
    <dgm:pt modelId="{1007CAC9-9F0B-4E5D-B4A7-5403C53C5F2E}" type="pres">
      <dgm:prSet presAssocID="{12F176CD-D5AE-4902-95BC-C79751D29D69}" presName="cycle" presStyleCnt="0"/>
      <dgm:spPr/>
    </dgm:pt>
    <dgm:pt modelId="{B5B5DDC8-036F-44A3-B0D4-A12B26D7E51F}" type="pres">
      <dgm:prSet presAssocID="{12F176CD-D5AE-4902-95BC-C79751D29D69}" presName="srcNode" presStyleLbl="node1" presStyleIdx="0" presStyleCnt="3"/>
      <dgm:spPr/>
    </dgm:pt>
    <dgm:pt modelId="{836A0BEE-0C0D-4DAB-BF8E-86A161422D3E}" type="pres">
      <dgm:prSet presAssocID="{12F176CD-D5AE-4902-95BC-C79751D29D69}" presName="conn" presStyleLbl="parChTrans1D2" presStyleIdx="0" presStyleCnt="1"/>
      <dgm:spPr/>
    </dgm:pt>
    <dgm:pt modelId="{058E4B9C-823B-4FDE-8FDC-ED5EAC8B7CC6}" type="pres">
      <dgm:prSet presAssocID="{12F176CD-D5AE-4902-95BC-C79751D29D69}" presName="extraNode" presStyleLbl="node1" presStyleIdx="0" presStyleCnt="3"/>
      <dgm:spPr/>
    </dgm:pt>
    <dgm:pt modelId="{151B4E89-3B3A-4AE2-8379-0D36462FB5E1}" type="pres">
      <dgm:prSet presAssocID="{12F176CD-D5AE-4902-95BC-C79751D29D69}" presName="dstNode" presStyleLbl="node1" presStyleIdx="0" presStyleCnt="3"/>
      <dgm:spPr/>
    </dgm:pt>
    <dgm:pt modelId="{27F92E17-0275-42AE-880F-EABE6E410831}" type="pres">
      <dgm:prSet presAssocID="{C432B843-5662-479B-8B22-86D0F5652D22}" presName="text_1" presStyleLbl="node1" presStyleIdx="0" presStyleCnt="3">
        <dgm:presLayoutVars>
          <dgm:bulletEnabled val="1"/>
        </dgm:presLayoutVars>
      </dgm:prSet>
      <dgm:spPr/>
    </dgm:pt>
    <dgm:pt modelId="{2FE1DA54-A378-43FE-8E12-BC95DA869BD7}" type="pres">
      <dgm:prSet presAssocID="{C432B843-5662-479B-8B22-86D0F5652D22}" presName="accent_1" presStyleCnt="0"/>
      <dgm:spPr/>
    </dgm:pt>
    <dgm:pt modelId="{C2B0FB18-F1C4-41D5-842E-9F3F35A89080}" type="pres">
      <dgm:prSet presAssocID="{C432B843-5662-479B-8B22-86D0F5652D22}" presName="accentRepeatNode" presStyleLbl="solidFgAcc1" presStyleIdx="0" presStyleCnt="3"/>
      <dgm:spPr/>
    </dgm:pt>
    <dgm:pt modelId="{3F7F6C95-DF44-465C-A063-8A44E4A78E4B}" type="pres">
      <dgm:prSet presAssocID="{48CB15C2-C949-4693-A88D-A3340E1863C8}" presName="text_2" presStyleLbl="node1" presStyleIdx="1" presStyleCnt="3">
        <dgm:presLayoutVars>
          <dgm:bulletEnabled val="1"/>
        </dgm:presLayoutVars>
      </dgm:prSet>
      <dgm:spPr/>
    </dgm:pt>
    <dgm:pt modelId="{1F09A36D-59E6-4B04-BA55-19524D41EF18}" type="pres">
      <dgm:prSet presAssocID="{48CB15C2-C949-4693-A88D-A3340E1863C8}" presName="accent_2" presStyleCnt="0"/>
      <dgm:spPr/>
    </dgm:pt>
    <dgm:pt modelId="{48B32087-E172-4376-8EC5-1C6CBC1D93C2}" type="pres">
      <dgm:prSet presAssocID="{48CB15C2-C949-4693-A88D-A3340E1863C8}" presName="accentRepeatNode" presStyleLbl="solidFgAcc1" presStyleIdx="1" presStyleCnt="3"/>
      <dgm:spPr/>
    </dgm:pt>
    <dgm:pt modelId="{2991A0C2-9CE9-4F15-921B-FA7CCDBB2617}" type="pres">
      <dgm:prSet presAssocID="{6F537CA4-DE21-453C-9D35-70299E4D0855}" presName="text_3" presStyleLbl="node1" presStyleIdx="2" presStyleCnt="3">
        <dgm:presLayoutVars>
          <dgm:bulletEnabled val="1"/>
        </dgm:presLayoutVars>
      </dgm:prSet>
      <dgm:spPr/>
    </dgm:pt>
    <dgm:pt modelId="{91546913-6541-4487-A397-09DA4EC8E028}" type="pres">
      <dgm:prSet presAssocID="{6F537CA4-DE21-453C-9D35-70299E4D0855}" presName="accent_3" presStyleCnt="0"/>
      <dgm:spPr/>
    </dgm:pt>
    <dgm:pt modelId="{D3A4C9DC-C9F1-46AA-B2E0-854278F6E50E}" type="pres">
      <dgm:prSet presAssocID="{6F537CA4-DE21-453C-9D35-70299E4D0855}" presName="accentRepeatNode" presStyleLbl="solidFgAcc1" presStyleIdx="2" presStyleCnt="3"/>
      <dgm:spPr/>
    </dgm:pt>
  </dgm:ptLst>
  <dgm:cxnLst>
    <dgm:cxn modelId="{598CFB1C-5B40-44DB-8C85-0E78526D9036}" type="presOf" srcId="{12F176CD-D5AE-4902-95BC-C79751D29D69}" destId="{F1AC9A45-1774-4931-95DB-0513364D2C63}" srcOrd="0" destOrd="0" presId="urn:microsoft.com/office/officeart/2008/layout/VerticalCurvedList"/>
    <dgm:cxn modelId="{025FE42A-47D5-4AD5-BDD2-AF91618AAEB7}" srcId="{12F176CD-D5AE-4902-95BC-C79751D29D69}" destId="{48CB15C2-C949-4693-A88D-A3340E1863C8}" srcOrd="1" destOrd="0" parTransId="{ADA77966-70A2-4C13-AF15-34955491ED84}" sibTransId="{D017FC19-64AD-44CC-9C07-6A6AA96F85D9}"/>
    <dgm:cxn modelId="{2077F652-3D25-457C-9AE5-607910FC33B4}" srcId="{12F176CD-D5AE-4902-95BC-C79751D29D69}" destId="{6F537CA4-DE21-453C-9D35-70299E4D0855}" srcOrd="2" destOrd="0" parTransId="{53734ABB-B44C-4E5F-A6F3-ECA9A50ACC42}" sibTransId="{B3C54BB6-7D93-4ED3-A08C-2E02D10EB536}"/>
    <dgm:cxn modelId="{5C53D654-9A55-412D-BFBC-1D6E0B39F980}" type="presOf" srcId="{C432B843-5662-479B-8B22-86D0F5652D22}" destId="{27F92E17-0275-42AE-880F-EABE6E410831}" srcOrd="0" destOrd="0" presId="urn:microsoft.com/office/officeart/2008/layout/VerticalCurvedList"/>
    <dgm:cxn modelId="{3117FCA4-38BC-415E-835B-443F0AC59A93}" type="presOf" srcId="{48CB15C2-C949-4693-A88D-A3340E1863C8}" destId="{3F7F6C95-DF44-465C-A063-8A44E4A78E4B}" srcOrd="0" destOrd="0" presId="urn:microsoft.com/office/officeart/2008/layout/VerticalCurvedList"/>
    <dgm:cxn modelId="{A5E47FA5-42B3-46EE-ACD8-FEB0AD6FDFFD}" type="presOf" srcId="{A29B9A74-D868-4D57-869A-C1B94EF87CA3}" destId="{836A0BEE-0C0D-4DAB-BF8E-86A161422D3E}" srcOrd="0" destOrd="0" presId="urn:microsoft.com/office/officeart/2008/layout/VerticalCurvedList"/>
    <dgm:cxn modelId="{18A7D5C6-FBD7-4FA2-8236-3D4D7CEDA4BC}" srcId="{12F176CD-D5AE-4902-95BC-C79751D29D69}" destId="{C432B843-5662-479B-8B22-86D0F5652D22}" srcOrd="0" destOrd="0" parTransId="{DA12E578-004D-4462-8E8C-8FAB770274BC}" sibTransId="{A29B9A74-D868-4D57-869A-C1B94EF87CA3}"/>
    <dgm:cxn modelId="{29907CD6-1B28-41A5-ABCA-D567E9C45689}" type="presOf" srcId="{6F537CA4-DE21-453C-9D35-70299E4D0855}" destId="{2991A0C2-9CE9-4F15-921B-FA7CCDBB2617}" srcOrd="0" destOrd="0" presId="urn:microsoft.com/office/officeart/2008/layout/VerticalCurvedList"/>
    <dgm:cxn modelId="{7F8BF6D3-CCA7-4BF2-B907-2133C0E14444}" type="presParOf" srcId="{F1AC9A45-1774-4931-95DB-0513364D2C63}" destId="{40CE6DE6-1057-4DA5-B6C6-D0B93CD316A1}" srcOrd="0" destOrd="0" presId="urn:microsoft.com/office/officeart/2008/layout/VerticalCurvedList"/>
    <dgm:cxn modelId="{437E4ACD-E9F2-42EC-A694-9BA8A4F78F90}" type="presParOf" srcId="{40CE6DE6-1057-4DA5-B6C6-D0B93CD316A1}" destId="{1007CAC9-9F0B-4E5D-B4A7-5403C53C5F2E}" srcOrd="0" destOrd="0" presId="urn:microsoft.com/office/officeart/2008/layout/VerticalCurvedList"/>
    <dgm:cxn modelId="{C3DD0005-80B5-4E40-BBC6-E34D739538DC}" type="presParOf" srcId="{1007CAC9-9F0B-4E5D-B4A7-5403C53C5F2E}" destId="{B5B5DDC8-036F-44A3-B0D4-A12B26D7E51F}" srcOrd="0" destOrd="0" presId="urn:microsoft.com/office/officeart/2008/layout/VerticalCurvedList"/>
    <dgm:cxn modelId="{1629147E-1B10-47D4-A492-CFC54AF67342}" type="presParOf" srcId="{1007CAC9-9F0B-4E5D-B4A7-5403C53C5F2E}" destId="{836A0BEE-0C0D-4DAB-BF8E-86A161422D3E}" srcOrd="1" destOrd="0" presId="urn:microsoft.com/office/officeart/2008/layout/VerticalCurvedList"/>
    <dgm:cxn modelId="{94D2CBFB-4BDE-4B01-9716-DB1543DA5BFB}" type="presParOf" srcId="{1007CAC9-9F0B-4E5D-B4A7-5403C53C5F2E}" destId="{058E4B9C-823B-4FDE-8FDC-ED5EAC8B7CC6}" srcOrd="2" destOrd="0" presId="urn:microsoft.com/office/officeart/2008/layout/VerticalCurvedList"/>
    <dgm:cxn modelId="{BA8184EE-9458-4191-A037-C6A97427A828}" type="presParOf" srcId="{1007CAC9-9F0B-4E5D-B4A7-5403C53C5F2E}" destId="{151B4E89-3B3A-4AE2-8379-0D36462FB5E1}" srcOrd="3" destOrd="0" presId="urn:microsoft.com/office/officeart/2008/layout/VerticalCurvedList"/>
    <dgm:cxn modelId="{B8C3B53E-BF13-4CAD-8CE6-7E0F456B238C}" type="presParOf" srcId="{40CE6DE6-1057-4DA5-B6C6-D0B93CD316A1}" destId="{27F92E17-0275-42AE-880F-EABE6E410831}" srcOrd="1" destOrd="0" presId="urn:microsoft.com/office/officeart/2008/layout/VerticalCurvedList"/>
    <dgm:cxn modelId="{F7021E7D-B88B-4B6A-93FD-C7B204B4D533}" type="presParOf" srcId="{40CE6DE6-1057-4DA5-B6C6-D0B93CD316A1}" destId="{2FE1DA54-A378-43FE-8E12-BC95DA869BD7}" srcOrd="2" destOrd="0" presId="urn:microsoft.com/office/officeart/2008/layout/VerticalCurvedList"/>
    <dgm:cxn modelId="{D112AE87-2D25-4A34-9112-9496B4370143}" type="presParOf" srcId="{2FE1DA54-A378-43FE-8E12-BC95DA869BD7}" destId="{C2B0FB18-F1C4-41D5-842E-9F3F35A89080}" srcOrd="0" destOrd="0" presId="urn:microsoft.com/office/officeart/2008/layout/VerticalCurvedList"/>
    <dgm:cxn modelId="{F032E12F-A431-44A1-A549-4DF04C2DA7AE}" type="presParOf" srcId="{40CE6DE6-1057-4DA5-B6C6-D0B93CD316A1}" destId="{3F7F6C95-DF44-465C-A063-8A44E4A78E4B}" srcOrd="3" destOrd="0" presId="urn:microsoft.com/office/officeart/2008/layout/VerticalCurvedList"/>
    <dgm:cxn modelId="{F5D7F454-332A-44A9-BDDB-55E2B3B5B041}" type="presParOf" srcId="{40CE6DE6-1057-4DA5-B6C6-D0B93CD316A1}" destId="{1F09A36D-59E6-4B04-BA55-19524D41EF18}" srcOrd="4" destOrd="0" presId="urn:microsoft.com/office/officeart/2008/layout/VerticalCurvedList"/>
    <dgm:cxn modelId="{2B912414-638A-4E51-8F43-B1C6EA95FA8D}" type="presParOf" srcId="{1F09A36D-59E6-4B04-BA55-19524D41EF18}" destId="{48B32087-E172-4376-8EC5-1C6CBC1D93C2}" srcOrd="0" destOrd="0" presId="urn:microsoft.com/office/officeart/2008/layout/VerticalCurvedList"/>
    <dgm:cxn modelId="{9FA9B751-5D91-4F1B-9BDD-722498CB6284}" type="presParOf" srcId="{40CE6DE6-1057-4DA5-B6C6-D0B93CD316A1}" destId="{2991A0C2-9CE9-4F15-921B-FA7CCDBB2617}" srcOrd="5" destOrd="0" presId="urn:microsoft.com/office/officeart/2008/layout/VerticalCurvedList"/>
    <dgm:cxn modelId="{C23C0C87-2EC5-46DD-9930-01D3588AE3FA}" type="presParOf" srcId="{40CE6DE6-1057-4DA5-B6C6-D0B93CD316A1}" destId="{91546913-6541-4487-A397-09DA4EC8E028}" srcOrd="6" destOrd="0" presId="urn:microsoft.com/office/officeart/2008/layout/VerticalCurvedList"/>
    <dgm:cxn modelId="{80BFD6B7-E990-495F-85C1-DBBDC357DA15}" type="presParOf" srcId="{91546913-6541-4487-A397-09DA4EC8E028}" destId="{D3A4C9DC-C9F1-46AA-B2E0-854278F6E5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70F38C-49F4-4AC0-9EE9-C5DE20CB219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8F1A18A-B2DE-420E-A59A-035319E79900}">
      <dgm:prSet phldrT="[Текст]"/>
      <dgm:spPr/>
      <dgm:t>
        <a:bodyPr/>
        <a:lstStyle/>
        <a:p>
          <a:r>
            <a:rPr lang="ru-RU" dirty="0"/>
            <a:t>Операцию деления по модулю, можно применять только к целочисленным данным.</a:t>
          </a:r>
        </a:p>
      </dgm:t>
    </dgm:pt>
    <dgm:pt modelId="{D688E442-0B07-4510-BB3B-0D70C55E63EE}" type="parTrans" cxnId="{4434ACDC-FF4E-48D8-B4F2-D2C23F700707}">
      <dgm:prSet/>
      <dgm:spPr/>
      <dgm:t>
        <a:bodyPr/>
        <a:lstStyle/>
        <a:p>
          <a:endParaRPr lang="ru-RU"/>
        </a:p>
      </dgm:t>
    </dgm:pt>
    <dgm:pt modelId="{277083EA-E804-4FCB-AB43-39EE97D0C00B}" type="sibTrans" cxnId="{4434ACDC-FF4E-48D8-B4F2-D2C23F700707}">
      <dgm:prSet/>
      <dgm:spPr/>
      <dgm:t>
        <a:bodyPr/>
        <a:lstStyle/>
        <a:p>
          <a:endParaRPr lang="ru-RU"/>
        </a:p>
      </dgm:t>
    </dgm:pt>
    <dgm:pt modelId="{2AB4BD09-BC8F-4407-BA21-EC1171DF521E}">
      <dgm:prSet phldrT="[Текст]"/>
      <dgm:spPr/>
      <dgm:t>
        <a:bodyPr/>
        <a:lstStyle/>
        <a:p>
          <a:r>
            <a:rPr lang="ru-RU" dirty="0"/>
            <a:t>Если меньшее число делится на большее с помощью %, то результатом будет само меньшее число. Например</a:t>
          </a:r>
          <a:r>
            <a:rPr lang="en-US" dirty="0"/>
            <a:t>:  3 % 10 = 3</a:t>
          </a:r>
          <a:endParaRPr lang="ru-RU" dirty="0"/>
        </a:p>
      </dgm:t>
    </dgm:pt>
    <dgm:pt modelId="{01307A81-19D7-4186-9EEC-E6CE4A428E1E}" type="parTrans" cxnId="{5AE2326D-4BC1-4B14-BE90-7923D669EFF3}">
      <dgm:prSet/>
      <dgm:spPr/>
      <dgm:t>
        <a:bodyPr/>
        <a:lstStyle/>
        <a:p>
          <a:endParaRPr lang="ru-RU"/>
        </a:p>
      </dgm:t>
    </dgm:pt>
    <dgm:pt modelId="{A531FAFC-91A3-4DFA-AA5C-AF2F56331217}" type="sibTrans" cxnId="{5AE2326D-4BC1-4B14-BE90-7923D669EFF3}">
      <dgm:prSet/>
      <dgm:spPr/>
      <dgm:t>
        <a:bodyPr/>
        <a:lstStyle/>
        <a:p>
          <a:endParaRPr lang="ru-RU"/>
        </a:p>
      </dgm:t>
    </dgm:pt>
    <dgm:pt modelId="{3E6C40CB-6F1C-4895-B2C0-E5D9C2A0C8DF}">
      <dgm:prSet phldrT="[Текст]"/>
      <dgm:spPr/>
      <dgm:t>
        <a:bodyPr/>
        <a:lstStyle/>
        <a:p>
          <a:r>
            <a:rPr lang="ru-RU" dirty="0"/>
            <a:t>Делить по модулю на нуль нельзя</a:t>
          </a:r>
        </a:p>
      </dgm:t>
    </dgm:pt>
    <dgm:pt modelId="{4BDA6788-F742-4D57-9D66-84241C48B041}" type="parTrans" cxnId="{8A138938-6CEB-455C-AD7A-018B246856D8}">
      <dgm:prSet/>
      <dgm:spPr/>
      <dgm:t>
        <a:bodyPr/>
        <a:lstStyle/>
        <a:p>
          <a:endParaRPr lang="ru-RU"/>
        </a:p>
      </dgm:t>
    </dgm:pt>
    <dgm:pt modelId="{FE0AE270-9C8A-49F2-9C6C-B794D6AAA660}" type="sibTrans" cxnId="{8A138938-6CEB-455C-AD7A-018B246856D8}">
      <dgm:prSet/>
      <dgm:spPr/>
      <dgm:t>
        <a:bodyPr/>
        <a:lstStyle/>
        <a:p>
          <a:endParaRPr lang="ru-RU"/>
        </a:p>
      </dgm:t>
    </dgm:pt>
    <dgm:pt modelId="{6A8E162A-6EBE-4AD6-A3DC-CC8A184CE0B7}" type="pres">
      <dgm:prSet presAssocID="{8770F38C-49F4-4AC0-9EE9-C5DE20CB2195}" presName="Name0" presStyleCnt="0">
        <dgm:presLayoutVars>
          <dgm:chMax val="7"/>
          <dgm:chPref val="7"/>
          <dgm:dir/>
        </dgm:presLayoutVars>
      </dgm:prSet>
      <dgm:spPr/>
    </dgm:pt>
    <dgm:pt modelId="{620811E2-15EC-48BA-9502-1FDD089321D1}" type="pres">
      <dgm:prSet presAssocID="{8770F38C-49F4-4AC0-9EE9-C5DE20CB2195}" presName="Name1" presStyleCnt="0"/>
      <dgm:spPr/>
    </dgm:pt>
    <dgm:pt modelId="{C3DFC9D7-CDBB-4F07-8624-F2B01DE914FD}" type="pres">
      <dgm:prSet presAssocID="{8770F38C-49F4-4AC0-9EE9-C5DE20CB2195}" presName="cycle" presStyleCnt="0"/>
      <dgm:spPr/>
    </dgm:pt>
    <dgm:pt modelId="{A32C9027-F766-49F6-8DC4-3526039F1D16}" type="pres">
      <dgm:prSet presAssocID="{8770F38C-49F4-4AC0-9EE9-C5DE20CB2195}" presName="srcNode" presStyleLbl="node1" presStyleIdx="0" presStyleCnt="3"/>
      <dgm:spPr/>
    </dgm:pt>
    <dgm:pt modelId="{4C6BD8B6-E77F-47C8-8A1D-030B0BB8C78E}" type="pres">
      <dgm:prSet presAssocID="{8770F38C-49F4-4AC0-9EE9-C5DE20CB2195}" presName="conn" presStyleLbl="parChTrans1D2" presStyleIdx="0" presStyleCnt="1"/>
      <dgm:spPr/>
    </dgm:pt>
    <dgm:pt modelId="{F98C2802-5632-43ED-8EA3-0192B8C521B1}" type="pres">
      <dgm:prSet presAssocID="{8770F38C-49F4-4AC0-9EE9-C5DE20CB2195}" presName="extraNode" presStyleLbl="node1" presStyleIdx="0" presStyleCnt="3"/>
      <dgm:spPr/>
    </dgm:pt>
    <dgm:pt modelId="{B79DC870-4953-4215-8227-289AF71EFC25}" type="pres">
      <dgm:prSet presAssocID="{8770F38C-49F4-4AC0-9EE9-C5DE20CB2195}" presName="dstNode" presStyleLbl="node1" presStyleIdx="0" presStyleCnt="3"/>
      <dgm:spPr/>
    </dgm:pt>
    <dgm:pt modelId="{6587F285-658F-407E-ADAA-B98117704BB6}" type="pres">
      <dgm:prSet presAssocID="{08F1A18A-B2DE-420E-A59A-035319E79900}" presName="text_1" presStyleLbl="node1" presStyleIdx="0" presStyleCnt="3">
        <dgm:presLayoutVars>
          <dgm:bulletEnabled val="1"/>
        </dgm:presLayoutVars>
      </dgm:prSet>
      <dgm:spPr/>
    </dgm:pt>
    <dgm:pt modelId="{AF15379B-5152-4B62-82E8-EBA4F25C76DD}" type="pres">
      <dgm:prSet presAssocID="{08F1A18A-B2DE-420E-A59A-035319E79900}" presName="accent_1" presStyleCnt="0"/>
      <dgm:spPr/>
    </dgm:pt>
    <dgm:pt modelId="{9F111FB7-426A-413A-8064-6A25D4630307}" type="pres">
      <dgm:prSet presAssocID="{08F1A18A-B2DE-420E-A59A-035319E79900}" presName="accentRepeatNode" presStyleLbl="solidFgAcc1" presStyleIdx="0" presStyleCnt="3"/>
      <dgm:spPr/>
    </dgm:pt>
    <dgm:pt modelId="{F33B1B3A-85D3-4745-82C5-E0B2207612F0}" type="pres">
      <dgm:prSet presAssocID="{2AB4BD09-BC8F-4407-BA21-EC1171DF521E}" presName="text_2" presStyleLbl="node1" presStyleIdx="1" presStyleCnt="3">
        <dgm:presLayoutVars>
          <dgm:bulletEnabled val="1"/>
        </dgm:presLayoutVars>
      </dgm:prSet>
      <dgm:spPr/>
    </dgm:pt>
    <dgm:pt modelId="{0287154D-42C0-49CE-AFFB-E41A6D5046F3}" type="pres">
      <dgm:prSet presAssocID="{2AB4BD09-BC8F-4407-BA21-EC1171DF521E}" presName="accent_2" presStyleCnt="0"/>
      <dgm:spPr/>
    </dgm:pt>
    <dgm:pt modelId="{0A8F9E99-D479-4DA5-B9F6-247EC15EF94B}" type="pres">
      <dgm:prSet presAssocID="{2AB4BD09-BC8F-4407-BA21-EC1171DF521E}" presName="accentRepeatNode" presStyleLbl="solidFgAcc1" presStyleIdx="1" presStyleCnt="3"/>
      <dgm:spPr/>
    </dgm:pt>
    <dgm:pt modelId="{6816F161-F00A-46E9-B9EB-D14FBF30EA31}" type="pres">
      <dgm:prSet presAssocID="{3E6C40CB-6F1C-4895-B2C0-E5D9C2A0C8DF}" presName="text_3" presStyleLbl="node1" presStyleIdx="2" presStyleCnt="3">
        <dgm:presLayoutVars>
          <dgm:bulletEnabled val="1"/>
        </dgm:presLayoutVars>
      </dgm:prSet>
      <dgm:spPr/>
    </dgm:pt>
    <dgm:pt modelId="{4D1E7FFD-89A8-4DCE-A001-1BB4C4040C76}" type="pres">
      <dgm:prSet presAssocID="{3E6C40CB-6F1C-4895-B2C0-E5D9C2A0C8DF}" presName="accent_3" presStyleCnt="0"/>
      <dgm:spPr/>
    </dgm:pt>
    <dgm:pt modelId="{614E79B6-6691-41A5-ACB2-D019D09C213C}" type="pres">
      <dgm:prSet presAssocID="{3E6C40CB-6F1C-4895-B2C0-E5D9C2A0C8DF}" presName="accentRepeatNode" presStyleLbl="solidFgAcc1" presStyleIdx="2" presStyleCnt="3"/>
      <dgm:spPr/>
    </dgm:pt>
  </dgm:ptLst>
  <dgm:cxnLst>
    <dgm:cxn modelId="{84C13213-3D38-474A-A157-5CA10CA86E7B}" type="presOf" srcId="{2AB4BD09-BC8F-4407-BA21-EC1171DF521E}" destId="{F33B1B3A-85D3-4745-82C5-E0B2207612F0}" srcOrd="0" destOrd="0" presId="urn:microsoft.com/office/officeart/2008/layout/VerticalCurvedList"/>
    <dgm:cxn modelId="{80B3AE18-63CC-4F58-B124-A5671265D16A}" type="presOf" srcId="{277083EA-E804-4FCB-AB43-39EE97D0C00B}" destId="{4C6BD8B6-E77F-47C8-8A1D-030B0BB8C78E}" srcOrd="0" destOrd="0" presId="urn:microsoft.com/office/officeart/2008/layout/VerticalCurvedList"/>
    <dgm:cxn modelId="{8A138938-6CEB-455C-AD7A-018B246856D8}" srcId="{8770F38C-49F4-4AC0-9EE9-C5DE20CB2195}" destId="{3E6C40CB-6F1C-4895-B2C0-E5D9C2A0C8DF}" srcOrd="2" destOrd="0" parTransId="{4BDA6788-F742-4D57-9D66-84241C48B041}" sibTransId="{FE0AE270-9C8A-49F2-9C6C-B794D6AAA660}"/>
    <dgm:cxn modelId="{3A67A43B-EA86-4B67-935D-78C286DE32C8}" type="presOf" srcId="{3E6C40CB-6F1C-4895-B2C0-E5D9C2A0C8DF}" destId="{6816F161-F00A-46E9-B9EB-D14FBF30EA31}" srcOrd="0" destOrd="0" presId="urn:microsoft.com/office/officeart/2008/layout/VerticalCurvedList"/>
    <dgm:cxn modelId="{5AE2326D-4BC1-4B14-BE90-7923D669EFF3}" srcId="{8770F38C-49F4-4AC0-9EE9-C5DE20CB2195}" destId="{2AB4BD09-BC8F-4407-BA21-EC1171DF521E}" srcOrd="1" destOrd="0" parTransId="{01307A81-19D7-4186-9EEC-E6CE4A428E1E}" sibTransId="{A531FAFC-91A3-4DFA-AA5C-AF2F56331217}"/>
    <dgm:cxn modelId="{DB8785C9-5569-4B53-A2E8-46841733343D}" type="presOf" srcId="{8770F38C-49F4-4AC0-9EE9-C5DE20CB2195}" destId="{6A8E162A-6EBE-4AD6-A3DC-CC8A184CE0B7}" srcOrd="0" destOrd="0" presId="urn:microsoft.com/office/officeart/2008/layout/VerticalCurvedList"/>
    <dgm:cxn modelId="{4434ACDC-FF4E-48D8-B4F2-D2C23F700707}" srcId="{8770F38C-49F4-4AC0-9EE9-C5DE20CB2195}" destId="{08F1A18A-B2DE-420E-A59A-035319E79900}" srcOrd="0" destOrd="0" parTransId="{D688E442-0B07-4510-BB3B-0D70C55E63EE}" sibTransId="{277083EA-E804-4FCB-AB43-39EE97D0C00B}"/>
    <dgm:cxn modelId="{A2D922DF-AB4B-47BA-BDA2-21765694CC91}" type="presOf" srcId="{08F1A18A-B2DE-420E-A59A-035319E79900}" destId="{6587F285-658F-407E-ADAA-B98117704BB6}" srcOrd="0" destOrd="0" presId="urn:microsoft.com/office/officeart/2008/layout/VerticalCurvedList"/>
    <dgm:cxn modelId="{E09EBF24-1335-4A1C-A27E-689F3ABDBD91}" type="presParOf" srcId="{6A8E162A-6EBE-4AD6-A3DC-CC8A184CE0B7}" destId="{620811E2-15EC-48BA-9502-1FDD089321D1}" srcOrd="0" destOrd="0" presId="urn:microsoft.com/office/officeart/2008/layout/VerticalCurvedList"/>
    <dgm:cxn modelId="{AE3EBA25-9C1F-401B-B47D-CEADBE73C680}" type="presParOf" srcId="{620811E2-15EC-48BA-9502-1FDD089321D1}" destId="{C3DFC9D7-CDBB-4F07-8624-F2B01DE914FD}" srcOrd="0" destOrd="0" presId="urn:microsoft.com/office/officeart/2008/layout/VerticalCurvedList"/>
    <dgm:cxn modelId="{76CC2F30-A51F-4A0F-8E67-EB019A19E587}" type="presParOf" srcId="{C3DFC9D7-CDBB-4F07-8624-F2B01DE914FD}" destId="{A32C9027-F766-49F6-8DC4-3526039F1D16}" srcOrd="0" destOrd="0" presId="urn:microsoft.com/office/officeart/2008/layout/VerticalCurvedList"/>
    <dgm:cxn modelId="{7D139F23-1681-49CC-A7B7-AF56DFC961D0}" type="presParOf" srcId="{C3DFC9D7-CDBB-4F07-8624-F2B01DE914FD}" destId="{4C6BD8B6-E77F-47C8-8A1D-030B0BB8C78E}" srcOrd="1" destOrd="0" presId="urn:microsoft.com/office/officeart/2008/layout/VerticalCurvedList"/>
    <dgm:cxn modelId="{C9CD3366-5BCA-4083-8F91-C1198F444AB6}" type="presParOf" srcId="{C3DFC9D7-CDBB-4F07-8624-F2B01DE914FD}" destId="{F98C2802-5632-43ED-8EA3-0192B8C521B1}" srcOrd="2" destOrd="0" presId="urn:microsoft.com/office/officeart/2008/layout/VerticalCurvedList"/>
    <dgm:cxn modelId="{B84EB582-C595-445F-B6B3-938E0D9BCB9C}" type="presParOf" srcId="{C3DFC9D7-CDBB-4F07-8624-F2B01DE914FD}" destId="{B79DC870-4953-4215-8227-289AF71EFC25}" srcOrd="3" destOrd="0" presId="urn:microsoft.com/office/officeart/2008/layout/VerticalCurvedList"/>
    <dgm:cxn modelId="{EB814763-DA71-4D5C-996C-AA2246480074}" type="presParOf" srcId="{620811E2-15EC-48BA-9502-1FDD089321D1}" destId="{6587F285-658F-407E-ADAA-B98117704BB6}" srcOrd="1" destOrd="0" presId="urn:microsoft.com/office/officeart/2008/layout/VerticalCurvedList"/>
    <dgm:cxn modelId="{CB05B50B-BFFE-478E-9DA5-5DC790E2CBA3}" type="presParOf" srcId="{620811E2-15EC-48BA-9502-1FDD089321D1}" destId="{AF15379B-5152-4B62-82E8-EBA4F25C76DD}" srcOrd="2" destOrd="0" presId="urn:microsoft.com/office/officeart/2008/layout/VerticalCurvedList"/>
    <dgm:cxn modelId="{454F75A9-85B9-4197-ACDC-7385B93251FB}" type="presParOf" srcId="{AF15379B-5152-4B62-82E8-EBA4F25C76DD}" destId="{9F111FB7-426A-413A-8064-6A25D4630307}" srcOrd="0" destOrd="0" presId="urn:microsoft.com/office/officeart/2008/layout/VerticalCurvedList"/>
    <dgm:cxn modelId="{7B94DD34-F9A9-4739-9B9B-5F8225DACE4D}" type="presParOf" srcId="{620811E2-15EC-48BA-9502-1FDD089321D1}" destId="{F33B1B3A-85D3-4745-82C5-E0B2207612F0}" srcOrd="3" destOrd="0" presId="urn:microsoft.com/office/officeart/2008/layout/VerticalCurvedList"/>
    <dgm:cxn modelId="{B454CB3A-AED7-41F2-97BF-9B70DF515997}" type="presParOf" srcId="{620811E2-15EC-48BA-9502-1FDD089321D1}" destId="{0287154D-42C0-49CE-AFFB-E41A6D5046F3}" srcOrd="4" destOrd="0" presId="urn:microsoft.com/office/officeart/2008/layout/VerticalCurvedList"/>
    <dgm:cxn modelId="{F9296673-00F7-4529-967C-FEFC05D79CFB}" type="presParOf" srcId="{0287154D-42C0-49CE-AFFB-E41A6D5046F3}" destId="{0A8F9E99-D479-4DA5-B9F6-247EC15EF94B}" srcOrd="0" destOrd="0" presId="urn:microsoft.com/office/officeart/2008/layout/VerticalCurvedList"/>
    <dgm:cxn modelId="{8338673A-6B92-4C48-82D8-3DEE9A91159A}" type="presParOf" srcId="{620811E2-15EC-48BA-9502-1FDD089321D1}" destId="{6816F161-F00A-46E9-B9EB-D14FBF30EA31}" srcOrd="5" destOrd="0" presId="urn:microsoft.com/office/officeart/2008/layout/VerticalCurvedList"/>
    <dgm:cxn modelId="{1B521ECE-677A-45BD-B39F-A13C6D4517ED}" type="presParOf" srcId="{620811E2-15EC-48BA-9502-1FDD089321D1}" destId="{4D1E7FFD-89A8-4DCE-A001-1BB4C4040C76}" srcOrd="6" destOrd="0" presId="urn:microsoft.com/office/officeart/2008/layout/VerticalCurvedList"/>
    <dgm:cxn modelId="{01978E5F-BAEC-417A-B2D6-CD9075FDAAF7}" type="presParOf" srcId="{4D1E7FFD-89A8-4DCE-A001-1BB4C4040C76}" destId="{614E79B6-6691-41A5-ACB2-D019D09C21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C8AB5A-FB99-443D-AA26-AB1CD600F1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1B56D67-C40B-48FD-B30C-DC81687A0416}">
      <dgm:prSet phldrT="[Текст]"/>
      <dgm:spPr/>
      <dgm:t>
        <a:bodyPr/>
        <a:lstStyle/>
        <a:p>
          <a:r>
            <a:rPr lang="ru-RU" dirty="0"/>
            <a:t>Инкремент</a:t>
          </a:r>
        </a:p>
      </dgm:t>
    </dgm:pt>
    <dgm:pt modelId="{F59E907D-BF61-4285-8E5C-436D595A2374}" type="parTrans" cxnId="{11B55693-C7F4-4558-A66B-B18621B04972}">
      <dgm:prSet/>
      <dgm:spPr/>
      <dgm:t>
        <a:bodyPr/>
        <a:lstStyle/>
        <a:p>
          <a:endParaRPr lang="ru-RU"/>
        </a:p>
      </dgm:t>
    </dgm:pt>
    <dgm:pt modelId="{69403427-79E2-4150-8180-19747A6C2F60}" type="sibTrans" cxnId="{11B55693-C7F4-4558-A66B-B18621B04972}">
      <dgm:prSet/>
      <dgm:spPr/>
      <dgm:t>
        <a:bodyPr/>
        <a:lstStyle/>
        <a:p>
          <a:endParaRPr lang="ru-RU"/>
        </a:p>
      </dgm:t>
    </dgm:pt>
    <dgm:pt modelId="{57E5298E-5648-4CCE-966F-A00F1FF39E71}">
      <dgm:prSet phldrT="[Текст]"/>
      <dgm:spPr/>
      <dgm:t>
        <a:bodyPr/>
        <a:lstStyle/>
        <a:p>
          <a:pPr algn="l"/>
          <a:r>
            <a:rPr lang="ru-RU" dirty="0"/>
            <a:t>Обозначается конструкцией ++. Данный оператор увеличивает содержимое любой переменной на единицу и перезаписывает значение переменной.</a:t>
          </a:r>
        </a:p>
      </dgm:t>
    </dgm:pt>
    <dgm:pt modelId="{27B2147A-3B6F-4310-B363-A70EAFF74637}" type="parTrans" cxnId="{4E8E8E90-367C-46AA-B217-FF4BFD0F3669}">
      <dgm:prSet/>
      <dgm:spPr/>
      <dgm:t>
        <a:bodyPr/>
        <a:lstStyle/>
        <a:p>
          <a:endParaRPr lang="ru-RU"/>
        </a:p>
      </dgm:t>
    </dgm:pt>
    <dgm:pt modelId="{F5892BAF-892E-424C-AC78-3231F3C46DDB}" type="sibTrans" cxnId="{4E8E8E90-367C-46AA-B217-FF4BFD0F3669}">
      <dgm:prSet/>
      <dgm:spPr/>
      <dgm:t>
        <a:bodyPr/>
        <a:lstStyle/>
        <a:p>
          <a:endParaRPr lang="ru-RU"/>
        </a:p>
      </dgm:t>
    </dgm:pt>
    <dgm:pt modelId="{9B1733DC-C661-40B7-A57F-6719B9100B1E}">
      <dgm:prSet phldrT="[Текст]"/>
      <dgm:spPr/>
      <dgm:t>
        <a:bodyPr/>
        <a:lstStyle/>
        <a:p>
          <a:r>
            <a:rPr lang="ru-RU" dirty="0"/>
            <a:t>Декремент</a:t>
          </a:r>
        </a:p>
      </dgm:t>
    </dgm:pt>
    <dgm:pt modelId="{63B166E6-5836-4C39-8A41-77ADBD33A95C}" type="parTrans" cxnId="{78719808-FC16-4F1A-B046-F8FE41BDE401}">
      <dgm:prSet/>
      <dgm:spPr/>
      <dgm:t>
        <a:bodyPr/>
        <a:lstStyle/>
        <a:p>
          <a:endParaRPr lang="ru-RU"/>
        </a:p>
      </dgm:t>
    </dgm:pt>
    <dgm:pt modelId="{459BE73B-BF0C-4DCC-AF9E-748C36F512D9}" type="sibTrans" cxnId="{78719808-FC16-4F1A-B046-F8FE41BDE401}">
      <dgm:prSet/>
      <dgm:spPr/>
      <dgm:t>
        <a:bodyPr/>
        <a:lstStyle/>
        <a:p>
          <a:endParaRPr lang="ru-RU"/>
        </a:p>
      </dgm:t>
    </dgm:pt>
    <dgm:pt modelId="{A8D91526-FC23-4BDB-A4F4-70E6CF269364}">
      <dgm:prSet phldrT="[Текст]"/>
      <dgm:spPr/>
      <dgm:t>
        <a:bodyPr/>
        <a:lstStyle/>
        <a:p>
          <a:r>
            <a:rPr lang="ru-RU" dirty="0"/>
            <a:t>Обозначается конструкцией --. Данный оператор уменьшает содержимое любой переменной на единицу и перезаписывает значение переменной.</a:t>
          </a:r>
        </a:p>
      </dgm:t>
    </dgm:pt>
    <dgm:pt modelId="{B2B58CFD-9BC0-4511-8F23-FA425B815AB1}" type="parTrans" cxnId="{935D1EC9-2D9C-4927-A9D9-94B526C0592B}">
      <dgm:prSet/>
      <dgm:spPr/>
      <dgm:t>
        <a:bodyPr/>
        <a:lstStyle/>
        <a:p>
          <a:endParaRPr lang="ru-RU"/>
        </a:p>
      </dgm:t>
    </dgm:pt>
    <dgm:pt modelId="{E7ED65E5-7C63-42C9-89EE-B27B4555E101}" type="sibTrans" cxnId="{935D1EC9-2D9C-4927-A9D9-94B526C0592B}">
      <dgm:prSet/>
      <dgm:spPr/>
      <dgm:t>
        <a:bodyPr/>
        <a:lstStyle/>
        <a:p>
          <a:endParaRPr lang="ru-RU"/>
        </a:p>
      </dgm:t>
    </dgm:pt>
    <dgm:pt modelId="{F0C423BF-43CA-4431-8674-139D5684B88E}" type="pres">
      <dgm:prSet presAssocID="{21C8AB5A-FB99-443D-AA26-AB1CD600F120}" presName="linear" presStyleCnt="0">
        <dgm:presLayoutVars>
          <dgm:animLvl val="lvl"/>
          <dgm:resizeHandles val="exact"/>
        </dgm:presLayoutVars>
      </dgm:prSet>
      <dgm:spPr/>
    </dgm:pt>
    <dgm:pt modelId="{7656E519-3992-4230-BE21-557311C8B566}" type="pres">
      <dgm:prSet presAssocID="{F1B56D67-C40B-48FD-B30C-DC81687A041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0772C6-DCDE-4D45-A673-32DDFC5C5F66}" type="pres">
      <dgm:prSet presAssocID="{F1B56D67-C40B-48FD-B30C-DC81687A0416}" presName="childText" presStyleLbl="revTx" presStyleIdx="0" presStyleCnt="2">
        <dgm:presLayoutVars>
          <dgm:bulletEnabled val="1"/>
        </dgm:presLayoutVars>
      </dgm:prSet>
      <dgm:spPr/>
    </dgm:pt>
    <dgm:pt modelId="{4F6020F3-15D9-40AB-AF65-EFFE21A34743}" type="pres">
      <dgm:prSet presAssocID="{9B1733DC-C661-40B7-A57F-6719B9100B1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D649AEA-E633-4865-A9DC-CF47BF1F20DE}" type="pres">
      <dgm:prSet presAssocID="{9B1733DC-C661-40B7-A57F-6719B9100B1E}" presName="childText" presStyleLbl="revTx" presStyleIdx="1" presStyleCnt="2" custScaleY="146484">
        <dgm:presLayoutVars>
          <dgm:bulletEnabled val="1"/>
        </dgm:presLayoutVars>
      </dgm:prSet>
      <dgm:spPr/>
    </dgm:pt>
  </dgm:ptLst>
  <dgm:cxnLst>
    <dgm:cxn modelId="{56802701-749D-4A16-AC04-31D670F280CD}" type="presOf" srcId="{21C8AB5A-FB99-443D-AA26-AB1CD600F120}" destId="{F0C423BF-43CA-4431-8674-139D5684B88E}" srcOrd="0" destOrd="0" presId="urn:microsoft.com/office/officeart/2005/8/layout/vList2"/>
    <dgm:cxn modelId="{78719808-FC16-4F1A-B046-F8FE41BDE401}" srcId="{21C8AB5A-FB99-443D-AA26-AB1CD600F120}" destId="{9B1733DC-C661-40B7-A57F-6719B9100B1E}" srcOrd="1" destOrd="0" parTransId="{63B166E6-5836-4C39-8A41-77ADBD33A95C}" sibTransId="{459BE73B-BF0C-4DCC-AF9E-748C36F512D9}"/>
    <dgm:cxn modelId="{9765770E-2762-4583-BF70-EE7D872B2D98}" type="presOf" srcId="{9B1733DC-C661-40B7-A57F-6719B9100B1E}" destId="{4F6020F3-15D9-40AB-AF65-EFFE21A34743}" srcOrd="0" destOrd="0" presId="urn:microsoft.com/office/officeart/2005/8/layout/vList2"/>
    <dgm:cxn modelId="{6772B16F-50C5-422E-92FD-194782AD64E7}" type="presOf" srcId="{F1B56D67-C40B-48FD-B30C-DC81687A0416}" destId="{7656E519-3992-4230-BE21-557311C8B566}" srcOrd="0" destOrd="0" presId="urn:microsoft.com/office/officeart/2005/8/layout/vList2"/>
    <dgm:cxn modelId="{4E8E8E90-367C-46AA-B217-FF4BFD0F3669}" srcId="{F1B56D67-C40B-48FD-B30C-DC81687A0416}" destId="{57E5298E-5648-4CCE-966F-A00F1FF39E71}" srcOrd="0" destOrd="0" parTransId="{27B2147A-3B6F-4310-B363-A70EAFF74637}" sibTransId="{F5892BAF-892E-424C-AC78-3231F3C46DDB}"/>
    <dgm:cxn modelId="{11B55693-C7F4-4558-A66B-B18621B04972}" srcId="{21C8AB5A-FB99-443D-AA26-AB1CD600F120}" destId="{F1B56D67-C40B-48FD-B30C-DC81687A0416}" srcOrd="0" destOrd="0" parTransId="{F59E907D-BF61-4285-8E5C-436D595A2374}" sibTransId="{69403427-79E2-4150-8180-19747A6C2F60}"/>
    <dgm:cxn modelId="{92E78EAD-5B97-4151-A8E7-CFE3820F3928}" type="presOf" srcId="{57E5298E-5648-4CCE-966F-A00F1FF39E71}" destId="{240772C6-DCDE-4D45-A673-32DDFC5C5F66}" srcOrd="0" destOrd="0" presId="urn:microsoft.com/office/officeart/2005/8/layout/vList2"/>
    <dgm:cxn modelId="{BC3F2BBE-ADA3-4549-A6C1-C3BB5717B180}" type="presOf" srcId="{A8D91526-FC23-4BDB-A4F4-70E6CF269364}" destId="{1D649AEA-E633-4865-A9DC-CF47BF1F20DE}" srcOrd="0" destOrd="0" presId="urn:microsoft.com/office/officeart/2005/8/layout/vList2"/>
    <dgm:cxn modelId="{935D1EC9-2D9C-4927-A9D9-94B526C0592B}" srcId="{9B1733DC-C661-40B7-A57F-6719B9100B1E}" destId="{A8D91526-FC23-4BDB-A4F4-70E6CF269364}" srcOrd="0" destOrd="0" parTransId="{B2B58CFD-9BC0-4511-8F23-FA425B815AB1}" sibTransId="{E7ED65E5-7C63-42C9-89EE-B27B4555E101}"/>
    <dgm:cxn modelId="{5E4DACAD-DC79-47DF-A541-5A86341058DB}" type="presParOf" srcId="{F0C423BF-43CA-4431-8674-139D5684B88E}" destId="{7656E519-3992-4230-BE21-557311C8B566}" srcOrd="0" destOrd="0" presId="urn:microsoft.com/office/officeart/2005/8/layout/vList2"/>
    <dgm:cxn modelId="{E1DE2423-523D-48BC-BF33-7D904C2CFFDA}" type="presParOf" srcId="{F0C423BF-43CA-4431-8674-139D5684B88E}" destId="{240772C6-DCDE-4D45-A673-32DDFC5C5F66}" srcOrd="1" destOrd="0" presId="urn:microsoft.com/office/officeart/2005/8/layout/vList2"/>
    <dgm:cxn modelId="{958DF5A2-24DD-4EE1-A557-6EFFCB3BAF18}" type="presParOf" srcId="{F0C423BF-43CA-4431-8674-139D5684B88E}" destId="{4F6020F3-15D9-40AB-AF65-EFFE21A34743}" srcOrd="2" destOrd="0" presId="urn:microsoft.com/office/officeart/2005/8/layout/vList2"/>
    <dgm:cxn modelId="{7D2E0B4D-6B6F-48DB-9FDA-AAA013F83894}" type="presParOf" srcId="{F0C423BF-43CA-4431-8674-139D5684B88E}" destId="{1D649AEA-E633-4865-A9DC-CF47BF1F20D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E87497-A52A-403D-BC20-E6CEC1E139D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D9B3426-A92E-47E7-8E26-F10E923CF2E1}">
      <dgm:prSet phldrT="[Текст]"/>
      <dgm:spPr/>
      <dgm:t>
        <a:bodyPr/>
        <a:lstStyle/>
        <a:p>
          <a:r>
            <a:rPr lang="ru-RU" dirty="0"/>
            <a:t>Неявное преобразование</a:t>
          </a:r>
        </a:p>
      </dgm:t>
    </dgm:pt>
    <dgm:pt modelId="{9924BA2A-80D2-4981-B025-86225D0D6A15}" type="parTrans" cxnId="{125C74EF-C60F-4601-B8BC-6911518B88FC}">
      <dgm:prSet/>
      <dgm:spPr/>
      <dgm:t>
        <a:bodyPr/>
        <a:lstStyle/>
        <a:p>
          <a:endParaRPr lang="ru-RU"/>
        </a:p>
      </dgm:t>
    </dgm:pt>
    <dgm:pt modelId="{550CEDF5-2F03-4947-8142-226EADD31F7F}" type="sibTrans" cxnId="{125C74EF-C60F-4601-B8BC-6911518B88FC}">
      <dgm:prSet/>
      <dgm:spPr/>
      <dgm:t>
        <a:bodyPr/>
        <a:lstStyle/>
        <a:p>
          <a:endParaRPr lang="ru-RU"/>
        </a:p>
      </dgm:t>
    </dgm:pt>
    <dgm:pt modelId="{B439646C-D870-4BF1-A148-D08F78F16E3A}">
      <dgm:prSet phldrT="[Текст]"/>
      <dgm:spPr/>
      <dgm:t>
        <a:bodyPr/>
        <a:lstStyle/>
        <a:p>
          <a:r>
            <a:rPr lang="ru-RU" dirty="0"/>
            <a:t>Явное преобразование</a:t>
          </a:r>
        </a:p>
      </dgm:t>
    </dgm:pt>
    <dgm:pt modelId="{3FAB734B-902E-48DA-8B13-DF9531A3E78D}" type="parTrans" cxnId="{4954E338-BC4D-40B3-AF9C-25C8A57E508F}">
      <dgm:prSet/>
      <dgm:spPr/>
      <dgm:t>
        <a:bodyPr/>
        <a:lstStyle/>
        <a:p>
          <a:endParaRPr lang="ru-RU"/>
        </a:p>
      </dgm:t>
    </dgm:pt>
    <dgm:pt modelId="{9D44D5D7-0D8B-479F-B2B4-80BCBF394CFD}" type="sibTrans" cxnId="{4954E338-BC4D-40B3-AF9C-25C8A57E508F}">
      <dgm:prSet/>
      <dgm:spPr/>
      <dgm:t>
        <a:bodyPr/>
        <a:lstStyle/>
        <a:p>
          <a:endParaRPr lang="ru-RU"/>
        </a:p>
      </dgm:t>
    </dgm:pt>
    <dgm:pt modelId="{BB1EFA76-E989-4868-A8AD-242753CE08BE}" type="pres">
      <dgm:prSet presAssocID="{ECE87497-A52A-403D-BC20-E6CEC1E139D5}" presName="Name0" presStyleCnt="0">
        <dgm:presLayoutVars>
          <dgm:chMax val="7"/>
          <dgm:chPref val="7"/>
          <dgm:dir/>
        </dgm:presLayoutVars>
      </dgm:prSet>
      <dgm:spPr/>
    </dgm:pt>
    <dgm:pt modelId="{ED468483-CD55-4BAA-8540-65C39A614CB6}" type="pres">
      <dgm:prSet presAssocID="{ECE87497-A52A-403D-BC20-E6CEC1E139D5}" presName="Name1" presStyleCnt="0"/>
      <dgm:spPr/>
    </dgm:pt>
    <dgm:pt modelId="{817495F1-C3BC-4F13-B36C-2387E7D2AA0D}" type="pres">
      <dgm:prSet presAssocID="{ECE87497-A52A-403D-BC20-E6CEC1E139D5}" presName="cycle" presStyleCnt="0"/>
      <dgm:spPr/>
    </dgm:pt>
    <dgm:pt modelId="{22A2311B-A71B-4BC1-AFC5-D30921D1748B}" type="pres">
      <dgm:prSet presAssocID="{ECE87497-A52A-403D-BC20-E6CEC1E139D5}" presName="srcNode" presStyleLbl="node1" presStyleIdx="0" presStyleCnt="2"/>
      <dgm:spPr/>
    </dgm:pt>
    <dgm:pt modelId="{063F34DD-EBDA-47F5-A182-4B5E5782A567}" type="pres">
      <dgm:prSet presAssocID="{ECE87497-A52A-403D-BC20-E6CEC1E139D5}" presName="conn" presStyleLbl="parChTrans1D2" presStyleIdx="0" presStyleCnt="1"/>
      <dgm:spPr/>
    </dgm:pt>
    <dgm:pt modelId="{118E511B-6551-4CB2-AAC5-F358FA116754}" type="pres">
      <dgm:prSet presAssocID="{ECE87497-A52A-403D-BC20-E6CEC1E139D5}" presName="extraNode" presStyleLbl="node1" presStyleIdx="0" presStyleCnt="2"/>
      <dgm:spPr/>
    </dgm:pt>
    <dgm:pt modelId="{840E3F1D-1D00-4FF2-BF4A-22B0AD2F03BF}" type="pres">
      <dgm:prSet presAssocID="{ECE87497-A52A-403D-BC20-E6CEC1E139D5}" presName="dstNode" presStyleLbl="node1" presStyleIdx="0" presStyleCnt="2"/>
      <dgm:spPr/>
    </dgm:pt>
    <dgm:pt modelId="{46FED925-5980-413F-B25B-0895F2633FD9}" type="pres">
      <dgm:prSet presAssocID="{AD9B3426-A92E-47E7-8E26-F10E923CF2E1}" presName="text_1" presStyleLbl="node1" presStyleIdx="0" presStyleCnt="2">
        <dgm:presLayoutVars>
          <dgm:bulletEnabled val="1"/>
        </dgm:presLayoutVars>
      </dgm:prSet>
      <dgm:spPr/>
    </dgm:pt>
    <dgm:pt modelId="{4ED8A2C3-4F2C-425E-ACEF-19CD3A3A91AA}" type="pres">
      <dgm:prSet presAssocID="{AD9B3426-A92E-47E7-8E26-F10E923CF2E1}" presName="accent_1" presStyleCnt="0"/>
      <dgm:spPr/>
    </dgm:pt>
    <dgm:pt modelId="{6ED7BE50-5817-4A3A-B161-C235BB85221E}" type="pres">
      <dgm:prSet presAssocID="{AD9B3426-A92E-47E7-8E26-F10E923CF2E1}" presName="accentRepeatNode" presStyleLbl="solidFgAcc1" presStyleIdx="0" presStyleCnt="2"/>
      <dgm:spPr/>
    </dgm:pt>
    <dgm:pt modelId="{D9F288FD-3C25-4D97-AF47-1558742E50D0}" type="pres">
      <dgm:prSet presAssocID="{B439646C-D870-4BF1-A148-D08F78F16E3A}" presName="text_2" presStyleLbl="node1" presStyleIdx="1" presStyleCnt="2">
        <dgm:presLayoutVars>
          <dgm:bulletEnabled val="1"/>
        </dgm:presLayoutVars>
      </dgm:prSet>
      <dgm:spPr/>
    </dgm:pt>
    <dgm:pt modelId="{1194FBCF-0AF7-47F8-9CFA-483F2E34BD12}" type="pres">
      <dgm:prSet presAssocID="{B439646C-D870-4BF1-A148-D08F78F16E3A}" presName="accent_2" presStyleCnt="0"/>
      <dgm:spPr/>
    </dgm:pt>
    <dgm:pt modelId="{32793C9C-6027-4617-9801-DEF2B3E9E2A7}" type="pres">
      <dgm:prSet presAssocID="{B439646C-D870-4BF1-A148-D08F78F16E3A}" presName="accentRepeatNode" presStyleLbl="solidFgAcc1" presStyleIdx="1" presStyleCnt="2"/>
      <dgm:spPr/>
    </dgm:pt>
  </dgm:ptLst>
  <dgm:cxnLst>
    <dgm:cxn modelId="{419A3E04-AAB6-49B4-AE4C-FC18C28B0E2A}" type="presOf" srcId="{AD9B3426-A92E-47E7-8E26-F10E923CF2E1}" destId="{46FED925-5980-413F-B25B-0895F2633FD9}" srcOrd="0" destOrd="0" presId="urn:microsoft.com/office/officeart/2008/layout/VerticalCurvedList"/>
    <dgm:cxn modelId="{9A13F936-1E10-47A1-BAC0-707DF341E6D9}" type="presOf" srcId="{B439646C-D870-4BF1-A148-D08F78F16E3A}" destId="{D9F288FD-3C25-4D97-AF47-1558742E50D0}" srcOrd="0" destOrd="0" presId="urn:microsoft.com/office/officeart/2008/layout/VerticalCurvedList"/>
    <dgm:cxn modelId="{4954E338-BC4D-40B3-AF9C-25C8A57E508F}" srcId="{ECE87497-A52A-403D-BC20-E6CEC1E139D5}" destId="{B439646C-D870-4BF1-A148-D08F78F16E3A}" srcOrd="1" destOrd="0" parTransId="{3FAB734B-902E-48DA-8B13-DF9531A3E78D}" sibTransId="{9D44D5D7-0D8B-479F-B2B4-80BCBF394CFD}"/>
    <dgm:cxn modelId="{38688762-2884-402B-BD75-17B4C819F5A0}" type="presOf" srcId="{ECE87497-A52A-403D-BC20-E6CEC1E139D5}" destId="{BB1EFA76-E989-4868-A8AD-242753CE08BE}" srcOrd="0" destOrd="0" presId="urn:microsoft.com/office/officeart/2008/layout/VerticalCurvedList"/>
    <dgm:cxn modelId="{FD561369-5B0D-49AA-879C-31C2B92CD402}" type="presOf" srcId="{550CEDF5-2F03-4947-8142-226EADD31F7F}" destId="{063F34DD-EBDA-47F5-A182-4B5E5782A567}" srcOrd="0" destOrd="0" presId="urn:microsoft.com/office/officeart/2008/layout/VerticalCurvedList"/>
    <dgm:cxn modelId="{125C74EF-C60F-4601-B8BC-6911518B88FC}" srcId="{ECE87497-A52A-403D-BC20-E6CEC1E139D5}" destId="{AD9B3426-A92E-47E7-8E26-F10E923CF2E1}" srcOrd="0" destOrd="0" parTransId="{9924BA2A-80D2-4981-B025-86225D0D6A15}" sibTransId="{550CEDF5-2F03-4947-8142-226EADD31F7F}"/>
    <dgm:cxn modelId="{97148EB6-ED18-4585-A79D-3F3A683A4ADC}" type="presParOf" srcId="{BB1EFA76-E989-4868-A8AD-242753CE08BE}" destId="{ED468483-CD55-4BAA-8540-65C39A614CB6}" srcOrd="0" destOrd="0" presId="urn:microsoft.com/office/officeart/2008/layout/VerticalCurvedList"/>
    <dgm:cxn modelId="{D2D5F517-9361-4776-A71C-ACA5F4492E1A}" type="presParOf" srcId="{ED468483-CD55-4BAA-8540-65C39A614CB6}" destId="{817495F1-C3BC-4F13-B36C-2387E7D2AA0D}" srcOrd="0" destOrd="0" presId="urn:microsoft.com/office/officeart/2008/layout/VerticalCurvedList"/>
    <dgm:cxn modelId="{837EB973-1ED5-483F-A1C2-24E53C12B806}" type="presParOf" srcId="{817495F1-C3BC-4F13-B36C-2387E7D2AA0D}" destId="{22A2311B-A71B-4BC1-AFC5-D30921D1748B}" srcOrd="0" destOrd="0" presId="urn:microsoft.com/office/officeart/2008/layout/VerticalCurvedList"/>
    <dgm:cxn modelId="{1CB7D205-4937-410E-B898-FB5B1FCBBB5A}" type="presParOf" srcId="{817495F1-C3BC-4F13-B36C-2387E7D2AA0D}" destId="{063F34DD-EBDA-47F5-A182-4B5E5782A567}" srcOrd="1" destOrd="0" presId="urn:microsoft.com/office/officeart/2008/layout/VerticalCurvedList"/>
    <dgm:cxn modelId="{3E1A8B00-F94B-4BFF-B073-DDB1B8D0220E}" type="presParOf" srcId="{817495F1-C3BC-4F13-B36C-2387E7D2AA0D}" destId="{118E511B-6551-4CB2-AAC5-F358FA116754}" srcOrd="2" destOrd="0" presId="urn:microsoft.com/office/officeart/2008/layout/VerticalCurvedList"/>
    <dgm:cxn modelId="{F1A5EC6B-7005-4680-B3E6-5B42E161A161}" type="presParOf" srcId="{817495F1-C3BC-4F13-B36C-2387E7D2AA0D}" destId="{840E3F1D-1D00-4FF2-BF4A-22B0AD2F03BF}" srcOrd="3" destOrd="0" presId="urn:microsoft.com/office/officeart/2008/layout/VerticalCurvedList"/>
    <dgm:cxn modelId="{5727A109-2E86-4A3E-98C1-309647FEFC71}" type="presParOf" srcId="{ED468483-CD55-4BAA-8540-65C39A614CB6}" destId="{46FED925-5980-413F-B25B-0895F2633FD9}" srcOrd="1" destOrd="0" presId="urn:microsoft.com/office/officeart/2008/layout/VerticalCurvedList"/>
    <dgm:cxn modelId="{988880CD-D303-49C0-AA62-FFD4A75758D9}" type="presParOf" srcId="{ED468483-CD55-4BAA-8540-65C39A614CB6}" destId="{4ED8A2C3-4F2C-425E-ACEF-19CD3A3A91AA}" srcOrd="2" destOrd="0" presId="urn:microsoft.com/office/officeart/2008/layout/VerticalCurvedList"/>
    <dgm:cxn modelId="{2CE85025-D3A3-4187-841E-DE773726655F}" type="presParOf" srcId="{4ED8A2C3-4F2C-425E-ACEF-19CD3A3A91AA}" destId="{6ED7BE50-5817-4A3A-B161-C235BB85221E}" srcOrd="0" destOrd="0" presId="urn:microsoft.com/office/officeart/2008/layout/VerticalCurvedList"/>
    <dgm:cxn modelId="{C59704DF-A714-4990-9577-0BC6B75F07BE}" type="presParOf" srcId="{ED468483-CD55-4BAA-8540-65C39A614CB6}" destId="{D9F288FD-3C25-4D97-AF47-1558742E50D0}" srcOrd="3" destOrd="0" presId="urn:microsoft.com/office/officeart/2008/layout/VerticalCurvedList"/>
    <dgm:cxn modelId="{782E2FB8-2F5B-4508-ABD4-39E3C14461DE}" type="presParOf" srcId="{ED468483-CD55-4BAA-8540-65C39A614CB6}" destId="{1194FBCF-0AF7-47F8-9CFA-483F2E34BD12}" srcOrd="4" destOrd="0" presId="urn:microsoft.com/office/officeart/2008/layout/VerticalCurvedList"/>
    <dgm:cxn modelId="{010E5A5A-5001-4297-887A-0521D0CFE7CF}" type="presParOf" srcId="{1194FBCF-0AF7-47F8-9CFA-483F2E34BD12}" destId="{32793C9C-6027-4617-9801-DEF2B3E9E2A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37C12A-F07F-48C1-8BD7-3DE1D071D14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4DFBF22-CA21-41A5-9957-1B6DA5BE0129}">
      <dgm:prSet phldrT="[Текст]"/>
      <dgm:spPr/>
      <dgm:t>
        <a:bodyPr/>
        <a:lstStyle/>
        <a:p>
          <a:r>
            <a:rPr lang="ru-RU" dirty="0"/>
            <a:t>Операторы сравнения</a:t>
          </a:r>
        </a:p>
      </dgm:t>
    </dgm:pt>
    <dgm:pt modelId="{C7B51FD2-D86E-41B1-8812-FFCCF700B94B}" type="parTrans" cxnId="{2E1C4890-E9E1-45DC-BB4E-27B473A3BE35}">
      <dgm:prSet/>
      <dgm:spPr/>
      <dgm:t>
        <a:bodyPr/>
        <a:lstStyle/>
        <a:p>
          <a:endParaRPr lang="ru-RU"/>
        </a:p>
      </dgm:t>
    </dgm:pt>
    <dgm:pt modelId="{8557EF98-04C2-405E-9B2D-9A225051834B}" type="sibTrans" cxnId="{2E1C4890-E9E1-45DC-BB4E-27B473A3BE35}">
      <dgm:prSet/>
      <dgm:spPr/>
      <dgm:t>
        <a:bodyPr/>
        <a:lstStyle/>
        <a:p>
          <a:endParaRPr lang="ru-RU"/>
        </a:p>
      </dgm:t>
    </dgm:pt>
    <dgm:pt modelId="{D010480D-940C-41C0-8FD6-090AF0E7A0FD}">
      <dgm:prSet phldrT="[Текст]"/>
      <dgm:spPr/>
      <dgm:t>
        <a:bodyPr/>
        <a:lstStyle/>
        <a:p>
          <a:r>
            <a:rPr lang="ru-RU" dirty="0"/>
            <a:t>Операторы равенства</a:t>
          </a:r>
        </a:p>
      </dgm:t>
    </dgm:pt>
    <dgm:pt modelId="{761195E8-2758-4AE5-862F-B0A06187785B}" type="parTrans" cxnId="{33654E4D-F58E-4ECB-A0D6-291BDADB81E8}">
      <dgm:prSet/>
      <dgm:spPr/>
      <dgm:t>
        <a:bodyPr/>
        <a:lstStyle/>
        <a:p>
          <a:endParaRPr lang="ru-RU"/>
        </a:p>
      </dgm:t>
    </dgm:pt>
    <dgm:pt modelId="{21C25186-46CE-48F5-916E-4F4731002F4E}" type="sibTrans" cxnId="{33654E4D-F58E-4ECB-A0D6-291BDADB81E8}">
      <dgm:prSet/>
      <dgm:spPr/>
      <dgm:t>
        <a:bodyPr/>
        <a:lstStyle/>
        <a:p>
          <a:endParaRPr lang="ru-RU"/>
        </a:p>
      </dgm:t>
    </dgm:pt>
    <dgm:pt modelId="{8800D8E4-713F-4F21-885B-F7AB5DE185C9}">
      <dgm:prSet phldrT="[Текст]"/>
      <dgm:spPr/>
      <dgm:t>
        <a:bodyPr/>
        <a:lstStyle/>
        <a:p>
          <a:r>
            <a:rPr lang="ru-RU" dirty="0"/>
            <a:t>Логические операторы объединения и отрицательная инверсия </a:t>
          </a:r>
        </a:p>
      </dgm:t>
    </dgm:pt>
    <dgm:pt modelId="{8E006F4E-C463-47BD-82DB-7499B8E1B7C9}" type="parTrans" cxnId="{B230CA33-DA93-4F7D-B550-239E9A55DF44}">
      <dgm:prSet/>
      <dgm:spPr/>
      <dgm:t>
        <a:bodyPr/>
        <a:lstStyle/>
        <a:p>
          <a:endParaRPr lang="ru-RU"/>
        </a:p>
      </dgm:t>
    </dgm:pt>
    <dgm:pt modelId="{A079280C-E4A2-47A3-BCBB-E03C91441AB6}" type="sibTrans" cxnId="{B230CA33-DA93-4F7D-B550-239E9A55DF44}">
      <dgm:prSet/>
      <dgm:spPr/>
      <dgm:t>
        <a:bodyPr/>
        <a:lstStyle/>
        <a:p>
          <a:endParaRPr lang="ru-RU"/>
        </a:p>
      </dgm:t>
    </dgm:pt>
    <dgm:pt modelId="{E2A5ADDA-CDC0-433A-A7C0-11B1B2205580}" type="pres">
      <dgm:prSet presAssocID="{7A37C12A-F07F-48C1-8BD7-3DE1D071D14D}" presName="Name0" presStyleCnt="0">
        <dgm:presLayoutVars>
          <dgm:chMax val="7"/>
          <dgm:chPref val="7"/>
          <dgm:dir/>
        </dgm:presLayoutVars>
      </dgm:prSet>
      <dgm:spPr/>
    </dgm:pt>
    <dgm:pt modelId="{45B22F92-AB55-4744-B6D1-354D59FCF8B6}" type="pres">
      <dgm:prSet presAssocID="{7A37C12A-F07F-48C1-8BD7-3DE1D071D14D}" presName="Name1" presStyleCnt="0"/>
      <dgm:spPr/>
    </dgm:pt>
    <dgm:pt modelId="{1EC6DF26-A0FB-41F3-8FC9-A4F1C39A360D}" type="pres">
      <dgm:prSet presAssocID="{7A37C12A-F07F-48C1-8BD7-3DE1D071D14D}" presName="cycle" presStyleCnt="0"/>
      <dgm:spPr/>
    </dgm:pt>
    <dgm:pt modelId="{F5D7DBB5-B97F-4470-AD18-B11E5BA9D73B}" type="pres">
      <dgm:prSet presAssocID="{7A37C12A-F07F-48C1-8BD7-3DE1D071D14D}" presName="srcNode" presStyleLbl="node1" presStyleIdx="0" presStyleCnt="3"/>
      <dgm:spPr/>
    </dgm:pt>
    <dgm:pt modelId="{CDB42B34-82A9-470E-80A1-7DAA61D662FA}" type="pres">
      <dgm:prSet presAssocID="{7A37C12A-F07F-48C1-8BD7-3DE1D071D14D}" presName="conn" presStyleLbl="parChTrans1D2" presStyleIdx="0" presStyleCnt="1"/>
      <dgm:spPr/>
    </dgm:pt>
    <dgm:pt modelId="{9349BFE4-1FD6-4414-ACF3-6C2ACD313CDB}" type="pres">
      <dgm:prSet presAssocID="{7A37C12A-F07F-48C1-8BD7-3DE1D071D14D}" presName="extraNode" presStyleLbl="node1" presStyleIdx="0" presStyleCnt="3"/>
      <dgm:spPr/>
    </dgm:pt>
    <dgm:pt modelId="{8FD55495-F87C-4FE7-BA51-6E4032934C58}" type="pres">
      <dgm:prSet presAssocID="{7A37C12A-F07F-48C1-8BD7-3DE1D071D14D}" presName="dstNode" presStyleLbl="node1" presStyleIdx="0" presStyleCnt="3"/>
      <dgm:spPr/>
    </dgm:pt>
    <dgm:pt modelId="{094EE66C-2C1F-4657-B2EB-0D6B73332692}" type="pres">
      <dgm:prSet presAssocID="{E4DFBF22-CA21-41A5-9957-1B6DA5BE0129}" presName="text_1" presStyleLbl="node1" presStyleIdx="0" presStyleCnt="3">
        <dgm:presLayoutVars>
          <dgm:bulletEnabled val="1"/>
        </dgm:presLayoutVars>
      </dgm:prSet>
      <dgm:spPr/>
    </dgm:pt>
    <dgm:pt modelId="{3311743D-1626-4A75-A884-E8ACC5EBD2EC}" type="pres">
      <dgm:prSet presAssocID="{E4DFBF22-CA21-41A5-9957-1B6DA5BE0129}" presName="accent_1" presStyleCnt="0"/>
      <dgm:spPr/>
    </dgm:pt>
    <dgm:pt modelId="{9B5B1370-450B-491C-9714-5C75D35AE8D0}" type="pres">
      <dgm:prSet presAssocID="{E4DFBF22-CA21-41A5-9957-1B6DA5BE0129}" presName="accentRepeatNode" presStyleLbl="solidFgAcc1" presStyleIdx="0" presStyleCnt="3"/>
      <dgm:spPr/>
    </dgm:pt>
    <dgm:pt modelId="{38BC778D-DF79-4CB0-A8C7-1D3F2D0F9564}" type="pres">
      <dgm:prSet presAssocID="{D010480D-940C-41C0-8FD6-090AF0E7A0FD}" presName="text_2" presStyleLbl="node1" presStyleIdx="1" presStyleCnt="3">
        <dgm:presLayoutVars>
          <dgm:bulletEnabled val="1"/>
        </dgm:presLayoutVars>
      </dgm:prSet>
      <dgm:spPr/>
    </dgm:pt>
    <dgm:pt modelId="{CF0FAB84-7F91-41C5-9A1D-E1DFD372D777}" type="pres">
      <dgm:prSet presAssocID="{D010480D-940C-41C0-8FD6-090AF0E7A0FD}" presName="accent_2" presStyleCnt="0"/>
      <dgm:spPr/>
    </dgm:pt>
    <dgm:pt modelId="{06D5888E-1D06-4AC0-AD8C-4889CDC3C753}" type="pres">
      <dgm:prSet presAssocID="{D010480D-940C-41C0-8FD6-090AF0E7A0FD}" presName="accentRepeatNode" presStyleLbl="solidFgAcc1" presStyleIdx="1" presStyleCnt="3"/>
      <dgm:spPr/>
    </dgm:pt>
    <dgm:pt modelId="{9A3F5BC8-D4E9-42CA-8460-4AB6D81FD53C}" type="pres">
      <dgm:prSet presAssocID="{8800D8E4-713F-4F21-885B-F7AB5DE185C9}" presName="text_3" presStyleLbl="node1" presStyleIdx="2" presStyleCnt="3">
        <dgm:presLayoutVars>
          <dgm:bulletEnabled val="1"/>
        </dgm:presLayoutVars>
      </dgm:prSet>
      <dgm:spPr/>
    </dgm:pt>
    <dgm:pt modelId="{2C7B9DCA-B419-4E09-BCE8-6DA9B6FF6246}" type="pres">
      <dgm:prSet presAssocID="{8800D8E4-713F-4F21-885B-F7AB5DE185C9}" presName="accent_3" presStyleCnt="0"/>
      <dgm:spPr/>
    </dgm:pt>
    <dgm:pt modelId="{4B628026-A538-4BB5-9EF2-9550E0993936}" type="pres">
      <dgm:prSet presAssocID="{8800D8E4-713F-4F21-885B-F7AB5DE185C9}" presName="accentRepeatNode" presStyleLbl="solidFgAcc1" presStyleIdx="2" presStyleCnt="3"/>
      <dgm:spPr/>
    </dgm:pt>
  </dgm:ptLst>
  <dgm:cxnLst>
    <dgm:cxn modelId="{02B8D924-38CB-4912-8260-FDFE5566B887}" type="presOf" srcId="{E4DFBF22-CA21-41A5-9957-1B6DA5BE0129}" destId="{094EE66C-2C1F-4657-B2EB-0D6B73332692}" srcOrd="0" destOrd="0" presId="urn:microsoft.com/office/officeart/2008/layout/VerticalCurvedList"/>
    <dgm:cxn modelId="{B230CA33-DA93-4F7D-B550-239E9A55DF44}" srcId="{7A37C12A-F07F-48C1-8BD7-3DE1D071D14D}" destId="{8800D8E4-713F-4F21-885B-F7AB5DE185C9}" srcOrd="2" destOrd="0" parTransId="{8E006F4E-C463-47BD-82DB-7499B8E1B7C9}" sibTransId="{A079280C-E4A2-47A3-BCBB-E03C91441AB6}"/>
    <dgm:cxn modelId="{33654E4D-F58E-4ECB-A0D6-291BDADB81E8}" srcId="{7A37C12A-F07F-48C1-8BD7-3DE1D071D14D}" destId="{D010480D-940C-41C0-8FD6-090AF0E7A0FD}" srcOrd="1" destOrd="0" parTransId="{761195E8-2758-4AE5-862F-B0A06187785B}" sibTransId="{21C25186-46CE-48F5-916E-4F4731002F4E}"/>
    <dgm:cxn modelId="{1774E876-B277-4B2F-9B4A-037C771982B7}" type="presOf" srcId="{D010480D-940C-41C0-8FD6-090AF0E7A0FD}" destId="{38BC778D-DF79-4CB0-A8C7-1D3F2D0F9564}" srcOrd="0" destOrd="0" presId="urn:microsoft.com/office/officeart/2008/layout/VerticalCurvedList"/>
    <dgm:cxn modelId="{2E1C4890-E9E1-45DC-BB4E-27B473A3BE35}" srcId="{7A37C12A-F07F-48C1-8BD7-3DE1D071D14D}" destId="{E4DFBF22-CA21-41A5-9957-1B6DA5BE0129}" srcOrd="0" destOrd="0" parTransId="{C7B51FD2-D86E-41B1-8812-FFCCF700B94B}" sibTransId="{8557EF98-04C2-405E-9B2D-9A225051834B}"/>
    <dgm:cxn modelId="{1C91EB95-98A4-482C-8DAA-8143038BAB8C}" type="presOf" srcId="{8800D8E4-713F-4F21-885B-F7AB5DE185C9}" destId="{9A3F5BC8-D4E9-42CA-8460-4AB6D81FD53C}" srcOrd="0" destOrd="0" presId="urn:microsoft.com/office/officeart/2008/layout/VerticalCurvedList"/>
    <dgm:cxn modelId="{6D15EFC2-FA73-4D26-9ABB-1535B1F8BF35}" type="presOf" srcId="{7A37C12A-F07F-48C1-8BD7-3DE1D071D14D}" destId="{E2A5ADDA-CDC0-433A-A7C0-11B1B2205580}" srcOrd="0" destOrd="0" presId="urn:microsoft.com/office/officeart/2008/layout/VerticalCurvedList"/>
    <dgm:cxn modelId="{CAF61FCA-8874-4EC8-903D-F94F7166058A}" type="presOf" srcId="{8557EF98-04C2-405E-9B2D-9A225051834B}" destId="{CDB42B34-82A9-470E-80A1-7DAA61D662FA}" srcOrd="0" destOrd="0" presId="urn:microsoft.com/office/officeart/2008/layout/VerticalCurvedList"/>
    <dgm:cxn modelId="{EA8D437E-5FF8-4FE9-904B-F2443D8708BE}" type="presParOf" srcId="{E2A5ADDA-CDC0-433A-A7C0-11B1B2205580}" destId="{45B22F92-AB55-4744-B6D1-354D59FCF8B6}" srcOrd="0" destOrd="0" presId="urn:microsoft.com/office/officeart/2008/layout/VerticalCurvedList"/>
    <dgm:cxn modelId="{4DF83AA0-2730-46D2-BE9C-9BAE60792D1B}" type="presParOf" srcId="{45B22F92-AB55-4744-B6D1-354D59FCF8B6}" destId="{1EC6DF26-A0FB-41F3-8FC9-A4F1C39A360D}" srcOrd="0" destOrd="0" presId="urn:microsoft.com/office/officeart/2008/layout/VerticalCurvedList"/>
    <dgm:cxn modelId="{989817E5-90DC-48FE-BBC7-B139A7B62D65}" type="presParOf" srcId="{1EC6DF26-A0FB-41F3-8FC9-A4F1C39A360D}" destId="{F5D7DBB5-B97F-4470-AD18-B11E5BA9D73B}" srcOrd="0" destOrd="0" presId="urn:microsoft.com/office/officeart/2008/layout/VerticalCurvedList"/>
    <dgm:cxn modelId="{8D9F87C4-AA98-448C-AEDC-85F8E2CF5254}" type="presParOf" srcId="{1EC6DF26-A0FB-41F3-8FC9-A4F1C39A360D}" destId="{CDB42B34-82A9-470E-80A1-7DAA61D662FA}" srcOrd="1" destOrd="0" presId="urn:microsoft.com/office/officeart/2008/layout/VerticalCurvedList"/>
    <dgm:cxn modelId="{945CD86E-081D-4E75-863D-728523492ABC}" type="presParOf" srcId="{1EC6DF26-A0FB-41F3-8FC9-A4F1C39A360D}" destId="{9349BFE4-1FD6-4414-ACF3-6C2ACD313CDB}" srcOrd="2" destOrd="0" presId="urn:microsoft.com/office/officeart/2008/layout/VerticalCurvedList"/>
    <dgm:cxn modelId="{ADD0FD2E-FC1E-4E09-A9C7-0E3769FD22C3}" type="presParOf" srcId="{1EC6DF26-A0FB-41F3-8FC9-A4F1C39A360D}" destId="{8FD55495-F87C-4FE7-BA51-6E4032934C58}" srcOrd="3" destOrd="0" presId="urn:microsoft.com/office/officeart/2008/layout/VerticalCurvedList"/>
    <dgm:cxn modelId="{832E239B-D87F-4AE4-AEC9-DD58DA984185}" type="presParOf" srcId="{45B22F92-AB55-4744-B6D1-354D59FCF8B6}" destId="{094EE66C-2C1F-4657-B2EB-0D6B73332692}" srcOrd="1" destOrd="0" presId="urn:microsoft.com/office/officeart/2008/layout/VerticalCurvedList"/>
    <dgm:cxn modelId="{214B435C-8E11-4C77-BDD6-50FA5B20DE2E}" type="presParOf" srcId="{45B22F92-AB55-4744-B6D1-354D59FCF8B6}" destId="{3311743D-1626-4A75-A884-E8ACC5EBD2EC}" srcOrd="2" destOrd="0" presId="urn:microsoft.com/office/officeart/2008/layout/VerticalCurvedList"/>
    <dgm:cxn modelId="{320FD0C9-A481-4C8D-BBDD-154DC9BE2504}" type="presParOf" srcId="{3311743D-1626-4A75-A884-E8ACC5EBD2EC}" destId="{9B5B1370-450B-491C-9714-5C75D35AE8D0}" srcOrd="0" destOrd="0" presId="urn:microsoft.com/office/officeart/2008/layout/VerticalCurvedList"/>
    <dgm:cxn modelId="{3A1504D4-162E-4F78-BCAC-A0BB3B3F4651}" type="presParOf" srcId="{45B22F92-AB55-4744-B6D1-354D59FCF8B6}" destId="{38BC778D-DF79-4CB0-A8C7-1D3F2D0F9564}" srcOrd="3" destOrd="0" presId="urn:microsoft.com/office/officeart/2008/layout/VerticalCurvedList"/>
    <dgm:cxn modelId="{7812D67D-19DD-402E-BA42-C52EADD5D57F}" type="presParOf" srcId="{45B22F92-AB55-4744-B6D1-354D59FCF8B6}" destId="{CF0FAB84-7F91-41C5-9A1D-E1DFD372D777}" srcOrd="4" destOrd="0" presId="urn:microsoft.com/office/officeart/2008/layout/VerticalCurvedList"/>
    <dgm:cxn modelId="{44518ACF-3BC9-4228-81D3-C744B30DE32E}" type="presParOf" srcId="{CF0FAB84-7F91-41C5-9A1D-E1DFD372D777}" destId="{06D5888E-1D06-4AC0-AD8C-4889CDC3C753}" srcOrd="0" destOrd="0" presId="urn:microsoft.com/office/officeart/2008/layout/VerticalCurvedList"/>
    <dgm:cxn modelId="{FCF6C1B0-8F16-41BA-A326-0733EBB61852}" type="presParOf" srcId="{45B22F92-AB55-4744-B6D1-354D59FCF8B6}" destId="{9A3F5BC8-D4E9-42CA-8460-4AB6D81FD53C}" srcOrd="5" destOrd="0" presId="urn:microsoft.com/office/officeart/2008/layout/VerticalCurvedList"/>
    <dgm:cxn modelId="{41E2F16F-5089-445B-B4CE-A0A94D235820}" type="presParOf" srcId="{45B22F92-AB55-4744-B6D1-354D59FCF8B6}" destId="{2C7B9DCA-B419-4E09-BCE8-6DA9B6FF6246}" srcOrd="6" destOrd="0" presId="urn:microsoft.com/office/officeart/2008/layout/VerticalCurvedList"/>
    <dgm:cxn modelId="{B1AE15B1-1F52-42A7-87AC-184CC3568224}" type="presParOf" srcId="{2C7B9DCA-B419-4E09-BCE8-6DA9B6FF6246}" destId="{4B628026-A538-4BB5-9EF2-9550E09939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A0BEE-0C0D-4DAB-BF8E-86A161422D3E}">
      <dsp:nvSpPr>
        <dsp:cNvPr id="0" name=""/>
        <dsp:cNvSpPr/>
      </dsp:nvSpPr>
      <dsp:spPr>
        <a:xfrm>
          <a:off x="-4175851" y="-640787"/>
          <a:ext cx="4975686" cy="4975686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92E17-0275-42AE-880F-EABE6E410831}">
      <dsp:nvSpPr>
        <dsp:cNvPr id="0" name=""/>
        <dsp:cNvSpPr/>
      </dsp:nvSpPr>
      <dsp:spPr>
        <a:xfrm>
          <a:off x="514376" y="369411"/>
          <a:ext cx="9604215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Унарные</a:t>
          </a:r>
        </a:p>
      </dsp:txBody>
      <dsp:txXfrm>
        <a:off x="514376" y="369411"/>
        <a:ext cx="9604215" cy="738822"/>
      </dsp:txXfrm>
    </dsp:sp>
    <dsp:sp modelId="{C2B0FB18-F1C4-41D5-842E-9F3F35A89080}">
      <dsp:nvSpPr>
        <dsp:cNvPr id="0" name=""/>
        <dsp:cNvSpPr/>
      </dsp:nvSpPr>
      <dsp:spPr>
        <a:xfrm>
          <a:off x="52612" y="277058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F6C95-DF44-465C-A063-8A44E4A78E4B}">
      <dsp:nvSpPr>
        <dsp:cNvPr id="0" name=""/>
        <dsp:cNvSpPr/>
      </dsp:nvSpPr>
      <dsp:spPr>
        <a:xfrm>
          <a:off x="782938" y="1477644"/>
          <a:ext cx="9335653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Бинарные</a:t>
          </a:r>
        </a:p>
      </dsp:txBody>
      <dsp:txXfrm>
        <a:off x="782938" y="1477644"/>
        <a:ext cx="9335653" cy="738822"/>
      </dsp:txXfrm>
    </dsp:sp>
    <dsp:sp modelId="{48B32087-E172-4376-8EC5-1C6CBC1D93C2}">
      <dsp:nvSpPr>
        <dsp:cNvPr id="0" name=""/>
        <dsp:cNvSpPr/>
      </dsp:nvSpPr>
      <dsp:spPr>
        <a:xfrm>
          <a:off x="321174" y="1385292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1A0C2-9CE9-4F15-921B-FA7CCDBB2617}">
      <dsp:nvSpPr>
        <dsp:cNvPr id="0" name=""/>
        <dsp:cNvSpPr/>
      </dsp:nvSpPr>
      <dsp:spPr>
        <a:xfrm>
          <a:off x="514376" y="2585878"/>
          <a:ext cx="9604215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Тернарные</a:t>
          </a:r>
        </a:p>
      </dsp:txBody>
      <dsp:txXfrm>
        <a:off x="514376" y="2585878"/>
        <a:ext cx="9604215" cy="738822"/>
      </dsp:txXfrm>
    </dsp:sp>
    <dsp:sp modelId="{D3A4C9DC-C9F1-46AA-B2E0-854278F6E50E}">
      <dsp:nvSpPr>
        <dsp:cNvPr id="0" name=""/>
        <dsp:cNvSpPr/>
      </dsp:nvSpPr>
      <dsp:spPr>
        <a:xfrm>
          <a:off x="52612" y="2493525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BD8B6-E77F-47C8-8A1D-030B0BB8C78E}">
      <dsp:nvSpPr>
        <dsp:cNvPr id="0" name=""/>
        <dsp:cNvSpPr/>
      </dsp:nvSpPr>
      <dsp:spPr>
        <a:xfrm>
          <a:off x="-4175851" y="-640787"/>
          <a:ext cx="4975686" cy="4975686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7F285-658F-407E-ADAA-B98117704BB6}">
      <dsp:nvSpPr>
        <dsp:cNvPr id="0" name=""/>
        <dsp:cNvSpPr/>
      </dsp:nvSpPr>
      <dsp:spPr>
        <a:xfrm>
          <a:off x="514376" y="369411"/>
          <a:ext cx="9604215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Операцию деления по модулю, можно применять только к целочисленным данным.</a:t>
          </a:r>
        </a:p>
      </dsp:txBody>
      <dsp:txXfrm>
        <a:off x="514376" y="369411"/>
        <a:ext cx="9604215" cy="738822"/>
      </dsp:txXfrm>
    </dsp:sp>
    <dsp:sp modelId="{9F111FB7-426A-413A-8064-6A25D4630307}">
      <dsp:nvSpPr>
        <dsp:cNvPr id="0" name=""/>
        <dsp:cNvSpPr/>
      </dsp:nvSpPr>
      <dsp:spPr>
        <a:xfrm>
          <a:off x="52612" y="277058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B1B3A-85D3-4745-82C5-E0B2207612F0}">
      <dsp:nvSpPr>
        <dsp:cNvPr id="0" name=""/>
        <dsp:cNvSpPr/>
      </dsp:nvSpPr>
      <dsp:spPr>
        <a:xfrm>
          <a:off x="782938" y="1477644"/>
          <a:ext cx="9335653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Если меньшее число делится на большее с помощью %, то результатом будет само меньшее число. Например</a:t>
          </a:r>
          <a:r>
            <a:rPr lang="en-US" sz="2200" kern="1200" dirty="0"/>
            <a:t>:  3 % 10 = 3</a:t>
          </a:r>
          <a:endParaRPr lang="ru-RU" sz="2200" kern="1200" dirty="0"/>
        </a:p>
      </dsp:txBody>
      <dsp:txXfrm>
        <a:off x="782938" y="1477644"/>
        <a:ext cx="9335653" cy="738822"/>
      </dsp:txXfrm>
    </dsp:sp>
    <dsp:sp modelId="{0A8F9E99-D479-4DA5-B9F6-247EC15EF94B}">
      <dsp:nvSpPr>
        <dsp:cNvPr id="0" name=""/>
        <dsp:cNvSpPr/>
      </dsp:nvSpPr>
      <dsp:spPr>
        <a:xfrm>
          <a:off x="321174" y="1385292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6F161-F00A-46E9-B9EB-D14FBF30EA31}">
      <dsp:nvSpPr>
        <dsp:cNvPr id="0" name=""/>
        <dsp:cNvSpPr/>
      </dsp:nvSpPr>
      <dsp:spPr>
        <a:xfrm>
          <a:off x="514376" y="2585878"/>
          <a:ext cx="9604215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Делить по модулю на нуль нельзя</a:t>
          </a:r>
        </a:p>
      </dsp:txBody>
      <dsp:txXfrm>
        <a:off x="514376" y="2585878"/>
        <a:ext cx="9604215" cy="738822"/>
      </dsp:txXfrm>
    </dsp:sp>
    <dsp:sp modelId="{614E79B6-6691-41A5-ACB2-D019D09C213C}">
      <dsp:nvSpPr>
        <dsp:cNvPr id="0" name=""/>
        <dsp:cNvSpPr/>
      </dsp:nvSpPr>
      <dsp:spPr>
        <a:xfrm>
          <a:off x="52612" y="2493525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6E519-3992-4230-BE21-557311C8B566}">
      <dsp:nvSpPr>
        <dsp:cNvPr id="0" name=""/>
        <dsp:cNvSpPr/>
      </dsp:nvSpPr>
      <dsp:spPr>
        <a:xfrm>
          <a:off x="0" y="20781"/>
          <a:ext cx="10167937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Инкремент</a:t>
          </a:r>
        </a:p>
      </dsp:txBody>
      <dsp:txXfrm>
        <a:off x="35982" y="56763"/>
        <a:ext cx="10095973" cy="665135"/>
      </dsp:txXfrm>
    </dsp:sp>
    <dsp:sp modelId="{240772C6-DCDE-4D45-A673-32DDFC5C5F66}">
      <dsp:nvSpPr>
        <dsp:cNvPr id="0" name=""/>
        <dsp:cNvSpPr/>
      </dsp:nvSpPr>
      <dsp:spPr>
        <a:xfrm>
          <a:off x="0" y="757881"/>
          <a:ext cx="10167937" cy="108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300" kern="1200" dirty="0"/>
            <a:t>Обозначается конструкцией ++. Данный оператор увеличивает содержимое любой переменной на единицу и перезаписывает значение переменной.</a:t>
          </a:r>
        </a:p>
      </dsp:txBody>
      <dsp:txXfrm>
        <a:off x="0" y="757881"/>
        <a:ext cx="10167937" cy="1086750"/>
      </dsp:txXfrm>
    </dsp:sp>
    <dsp:sp modelId="{4F6020F3-15D9-40AB-AF65-EFFE21A34743}">
      <dsp:nvSpPr>
        <dsp:cNvPr id="0" name=""/>
        <dsp:cNvSpPr/>
      </dsp:nvSpPr>
      <dsp:spPr>
        <a:xfrm>
          <a:off x="0" y="1844631"/>
          <a:ext cx="10167937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Декремент</a:t>
          </a:r>
        </a:p>
      </dsp:txBody>
      <dsp:txXfrm>
        <a:off x="35982" y="1880613"/>
        <a:ext cx="10095973" cy="665135"/>
      </dsp:txXfrm>
    </dsp:sp>
    <dsp:sp modelId="{1D649AEA-E633-4865-A9DC-CF47BF1F20DE}">
      <dsp:nvSpPr>
        <dsp:cNvPr id="0" name=""/>
        <dsp:cNvSpPr/>
      </dsp:nvSpPr>
      <dsp:spPr>
        <a:xfrm>
          <a:off x="0" y="2581731"/>
          <a:ext cx="10167937" cy="1091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300" kern="1200" dirty="0"/>
            <a:t>Обозначается конструкцией --. Данный оператор уменьшает содержимое любой переменной на единицу и перезаписывает значение переменной.</a:t>
          </a:r>
        </a:p>
      </dsp:txBody>
      <dsp:txXfrm>
        <a:off x="0" y="2581731"/>
        <a:ext cx="10167937" cy="10915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F34DD-EBDA-47F5-A182-4B5E5782A567}">
      <dsp:nvSpPr>
        <dsp:cNvPr id="0" name=""/>
        <dsp:cNvSpPr/>
      </dsp:nvSpPr>
      <dsp:spPr>
        <a:xfrm>
          <a:off x="-4145993" y="-640787"/>
          <a:ext cx="4975686" cy="4975686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ED925-5980-413F-B25B-0895F2633FD9}">
      <dsp:nvSpPr>
        <dsp:cNvPr id="0" name=""/>
        <dsp:cNvSpPr/>
      </dsp:nvSpPr>
      <dsp:spPr>
        <a:xfrm>
          <a:off x="679070" y="527740"/>
          <a:ext cx="9469380" cy="1055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71" tIns="137160" rIns="137160" bIns="13716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/>
            <a:t>Неявное преобразование</a:t>
          </a:r>
        </a:p>
      </dsp:txBody>
      <dsp:txXfrm>
        <a:off x="679070" y="527740"/>
        <a:ext cx="9469380" cy="1055333"/>
      </dsp:txXfrm>
    </dsp:sp>
    <dsp:sp modelId="{6ED7BE50-5817-4A3A-B161-C235BB85221E}">
      <dsp:nvSpPr>
        <dsp:cNvPr id="0" name=""/>
        <dsp:cNvSpPr/>
      </dsp:nvSpPr>
      <dsp:spPr>
        <a:xfrm>
          <a:off x="19486" y="395824"/>
          <a:ext cx="1319167" cy="13191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288FD-3C25-4D97-AF47-1558742E50D0}">
      <dsp:nvSpPr>
        <dsp:cNvPr id="0" name=""/>
        <dsp:cNvSpPr/>
      </dsp:nvSpPr>
      <dsp:spPr>
        <a:xfrm>
          <a:off x="679070" y="2111037"/>
          <a:ext cx="9469380" cy="1055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7671" tIns="137160" rIns="137160" bIns="13716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/>
            <a:t>Явное преобразование</a:t>
          </a:r>
        </a:p>
      </dsp:txBody>
      <dsp:txXfrm>
        <a:off x="679070" y="2111037"/>
        <a:ext cx="9469380" cy="1055333"/>
      </dsp:txXfrm>
    </dsp:sp>
    <dsp:sp modelId="{32793C9C-6027-4617-9801-DEF2B3E9E2A7}">
      <dsp:nvSpPr>
        <dsp:cNvPr id="0" name=""/>
        <dsp:cNvSpPr/>
      </dsp:nvSpPr>
      <dsp:spPr>
        <a:xfrm>
          <a:off x="19486" y="1979120"/>
          <a:ext cx="1319167" cy="13191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42B34-82A9-470E-80A1-7DAA61D662FA}">
      <dsp:nvSpPr>
        <dsp:cNvPr id="0" name=""/>
        <dsp:cNvSpPr/>
      </dsp:nvSpPr>
      <dsp:spPr>
        <a:xfrm>
          <a:off x="-4175851" y="-640787"/>
          <a:ext cx="4975686" cy="4975686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EE66C-2C1F-4657-B2EB-0D6B73332692}">
      <dsp:nvSpPr>
        <dsp:cNvPr id="0" name=""/>
        <dsp:cNvSpPr/>
      </dsp:nvSpPr>
      <dsp:spPr>
        <a:xfrm>
          <a:off x="514376" y="369411"/>
          <a:ext cx="9604215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Операторы сравнения</a:t>
          </a:r>
        </a:p>
      </dsp:txBody>
      <dsp:txXfrm>
        <a:off x="514376" y="369411"/>
        <a:ext cx="9604215" cy="738822"/>
      </dsp:txXfrm>
    </dsp:sp>
    <dsp:sp modelId="{9B5B1370-450B-491C-9714-5C75D35AE8D0}">
      <dsp:nvSpPr>
        <dsp:cNvPr id="0" name=""/>
        <dsp:cNvSpPr/>
      </dsp:nvSpPr>
      <dsp:spPr>
        <a:xfrm>
          <a:off x="52612" y="277058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C778D-DF79-4CB0-A8C7-1D3F2D0F9564}">
      <dsp:nvSpPr>
        <dsp:cNvPr id="0" name=""/>
        <dsp:cNvSpPr/>
      </dsp:nvSpPr>
      <dsp:spPr>
        <a:xfrm>
          <a:off x="782938" y="1477644"/>
          <a:ext cx="9335653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Операторы равенства</a:t>
          </a:r>
        </a:p>
      </dsp:txBody>
      <dsp:txXfrm>
        <a:off x="782938" y="1477644"/>
        <a:ext cx="9335653" cy="738822"/>
      </dsp:txXfrm>
    </dsp:sp>
    <dsp:sp modelId="{06D5888E-1D06-4AC0-AD8C-4889CDC3C753}">
      <dsp:nvSpPr>
        <dsp:cNvPr id="0" name=""/>
        <dsp:cNvSpPr/>
      </dsp:nvSpPr>
      <dsp:spPr>
        <a:xfrm>
          <a:off x="321174" y="1385292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F5BC8-D4E9-42CA-8460-4AB6D81FD53C}">
      <dsp:nvSpPr>
        <dsp:cNvPr id="0" name=""/>
        <dsp:cNvSpPr/>
      </dsp:nvSpPr>
      <dsp:spPr>
        <a:xfrm>
          <a:off x="514376" y="2585878"/>
          <a:ext cx="9604215" cy="7388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440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Логические операторы объединения и отрицательная инверсия </a:t>
          </a:r>
        </a:p>
      </dsp:txBody>
      <dsp:txXfrm>
        <a:off x="514376" y="2585878"/>
        <a:ext cx="9604215" cy="738822"/>
      </dsp:txXfrm>
    </dsp:sp>
    <dsp:sp modelId="{4B628026-A538-4BB5-9EF2-9550E0993936}">
      <dsp:nvSpPr>
        <dsp:cNvPr id="0" name=""/>
        <dsp:cNvSpPr/>
      </dsp:nvSpPr>
      <dsp:spPr>
        <a:xfrm>
          <a:off x="52612" y="2493525"/>
          <a:ext cx="923528" cy="923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AB01CE7E-B7EA-4DB6-9859-B6C00507915E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662E61F1-0D07-4CAF-9830-9D92B1FC41B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53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7E-B7EA-4DB6-9859-B6C00507915E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61F1-0D07-4CAF-9830-9D92B1FC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35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7E-B7EA-4DB6-9859-B6C00507915E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61F1-0D07-4CAF-9830-9D92B1FC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03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AB01CE7E-B7EA-4DB6-9859-B6C00507915E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662E61F1-0D07-4CAF-9830-9D92B1FC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39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7E-B7EA-4DB6-9859-B6C00507915E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61F1-0D07-4CAF-9830-9D92B1FC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7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AB01CE7E-B7EA-4DB6-9859-B6C00507915E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662E61F1-0D07-4CAF-9830-9D92B1FC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47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AB01CE7E-B7EA-4DB6-9859-B6C00507915E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662E61F1-0D07-4CAF-9830-9D92B1FC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3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7E-B7EA-4DB6-9859-B6C00507915E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61F1-0D07-4CAF-9830-9D92B1FC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12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CE7E-B7EA-4DB6-9859-B6C00507915E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61F1-0D07-4CAF-9830-9D92B1FC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74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AB01CE7E-B7EA-4DB6-9859-B6C00507915E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61F1-0D07-4CAF-9830-9D92B1FC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1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AB01CE7E-B7EA-4DB6-9859-B6C00507915E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E61F1-0D07-4CAF-9830-9D92B1FC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83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1CE7E-B7EA-4DB6-9859-B6C00507915E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E61F1-0D07-4CAF-9830-9D92B1FC41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5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EA6CF8B6-82A4-4A2B-A985-C99543921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4A99F-F55D-4B33-B915-F8483092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7" y="5332408"/>
            <a:ext cx="2160717" cy="10810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7200" dirty="0"/>
              <a:t>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FD499-1B02-4B9F-85AA-AF514D95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133" y="5440502"/>
            <a:ext cx="5516880" cy="86488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Самый лучший способ изучить новый язык программирования – это сразу начать писать на нем программы</a:t>
            </a:r>
          </a:p>
          <a:p>
            <a:pPr algn="r"/>
            <a:r>
              <a:rPr lang="ru-RU" sz="1600" i="1" dirty="0">
                <a:solidFill>
                  <a:schemeClr val="tx1"/>
                </a:solidFill>
              </a:rPr>
              <a:t>Брайан Керниган, Деннис Ритчи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2FEFD8-7289-4267-B788-1A809A5DE0D5}"/>
              </a:ext>
            </a:extLst>
          </p:cNvPr>
          <p:cNvSpPr txBox="1">
            <a:spLocks/>
          </p:cNvSpPr>
          <p:nvPr/>
        </p:nvSpPr>
        <p:spPr>
          <a:xfrm>
            <a:off x="3603293" y="3078647"/>
            <a:ext cx="4985410" cy="7007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/>
              <a:t>Операторы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4791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AFABB-C482-480F-9792-1E464A53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Примечание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5D460DF-626D-4E4E-9C46-F7D2C7E05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841843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90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AE145-A2F5-4E33-98F8-5C7AD043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Инкремент и декремент – Унарные операторы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FF7062F-50A7-493F-B9BF-09D41C93A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282649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742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A667A-540A-46E5-A4C9-31C9A30C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Сокращенные арифметические формы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F86432-DB45-44BA-B2FB-304515E7A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961" y="2489635"/>
            <a:ext cx="7040078" cy="3819725"/>
          </a:xfrm>
        </p:spPr>
      </p:pic>
    </p:spTree>
    <p:extLst>
      <p:ext uri="{BB962C8B-B14F-4D97-AF65-F5344CB8AC3E}">
        <p14:creationId xmlns:p14="http://schemas.microsoft.com/office/powerpoint/2010/main" val="28818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EA6CF8B6-82A4-4A2B-A985-C99543921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4A99F-F55D-4B33-B915-F8483092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7" y="5332408"/>
            <a:ext cx="2160717" cy="10810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7200" dirty="0"/>
              <a:t>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FD499-1B02-4B9F-85AA-AF514D95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133" y="5440502"/>
            <a:ext cx="5516880" cy="86488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Самый лучший способ изучить новый язык программирования – это сразу начать писать на нем программы</a:t>
            </a:r>
          </a:p>
          <a:p>
            <a:pPr algn="r"/>
            <a:r>
              <a:rPr lang="ru-RU" sz="1600" i="1" dirty="0">
                <a:solidFill>
                  <a:schemeClr val="tx1"/>
                </a:solidFill>
              </a:rPr>
              <a:t>Брайан Керниган, Деннис Ритчи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2FEFD8-7289-4267-B788-1A809A5DE0D5}"/>
              </a:ext>
            </a:extLst>
          </p:cNvPr>
          <p:cNvSpPr txBox="1">
            <a:spLocks/>
          </p:cNvSpPr>
          <p:nvPr/>
        </p:nvSpPr>
        <p:spPr>
          <a:xfrm>
            <a:off x="3337558" y="2983646"/>
            <a:ext cx="5516880" cy="7007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/>
              <a:t>Преобразование типов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2536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85757-2043-44FF-B822-4CCCA1B8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1815EC7-0789-4B84-AA19-C48AD5EB8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027187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453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D3AB4-F3AC-4651-A7BF-8BE434B9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Неявное преобразование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C732D-E82A-42EB-86C1-55F6F3930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Неявное преобразование </a:t>
            </a:r>
            <a:r>
              <a:rPr lang="ru-RU" dirty="0"/>
              <a:t>происходит, когда компилятор ожидает значение одного типа, но получает значение другого типа.</a:t>
            </a:r>
            <a:endParaRPr lang="ru-RU" b="1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71AD8D01-FB7F-4B80-954F-D90E6C1F5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04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5C587-39C1-4A33-9175-6B6A579A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5A8E74-D160-4F37-B1DA-7DB546FF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Явное преобразование </a:t>
            </a:r>
            <a:r>
              <a:rPr lang="ru-RU" dirty="0"/>
              <a:t>происходит, когда программист использует оператор явного преобразования для конвертации значения из одного типа данных в другой.</a:t>
            </a:r>
            <a:endParaRPr lang="ru-RU" b="1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8F9491A0-0C45-40D9-8A16-72E629A1D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606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EA6CF8B6-82A4-4A2B-A985-C99543921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4A99F-F55D-4B33-B915-F8483092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7" y="5332408"/>
            <a:ext cx="2160717" cy="10810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7200" dirty="0"/>
              <a:t>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FD499-1B02-4B9F-85AA-AF514D95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133" y="5440502"/>
            <a:ext cx="5516880" cy="86488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Самый лучший способ изучить новый язык программирования – это сразу начать писать на нем программы</a:t>
            </a:r>
          </a:p>
          <a:p>
            <a:pPr algn="r"/>
            <a:r>
              <a:rPr lang="ru-RU" sz="1600" i="1" dirty="0">
                <a:solidFill>
                  <a:schemeClr val="tx1"/>
                </a:solidFill>
              </a:rPr>
              <a:t>Брайан Керниган, Деннис Ритчи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2FEFD8-7289-4267-B788-1A809A5DE0D5}"/>
              </a:ext>
            </a:extLst>
          </p:cNvPr>
          <p:cNvSpPr txBox="1">
            <a:spLocks/>
          </p:cNvSpPr>
          <p:nvPr/>
        </p:nvSpPr>
        <p:spPr>
          <a:xfrm>
            <a:off x="3180901" y="3078647"/>
            <a:ext cx="5830193" cy="7007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/>
              <a:t>Логические операции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87286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1E55A-70F9-44A1-91F0-20F26F42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операции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34FF2F0-1EB9-40A3-84DB-310EF00FA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310992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210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DE911-2F53-40CC-BA8A-D904806E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B1F9035-E64C-4884-BA99-20E7FCCEB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668" y="2564441"/>
            <a:ext cx="8978663" cy="3396972"/>
          </a:xfrm>
        </p:spPr>
      </p:pic>
    </p:spTree>
    <p:extLst>
      <p:ext uri="{BB962C8B-B14F-4D97-AF65-F5344CB8AC3E}">
        <p14:creationId xmlns:p14="http://schemas.microsoft.com/office/powerpoint/2010/main" val="318536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DC1F1-AE33-40D9-84DD-7151ED17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C09B89E-4DAD-4781-9AC5-B53F1C1CD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Оператор </a:t>
            </a:r>
            <a:r>
              <a:rPr lang="ru-RU" dirty="0"/>
              <a:t>– конструкция языка позволяющая производить различные действия над данным, приводящие к определенному результату.</a:t>
            </a:r>
            <a:endParaRPr lang="ru-RU" b="1" dirty="0"/>
          </a:p>
        </p:txBody>
      </p:sp>
      <p:pic>
        <p:nvPicPr>
          <p:cNvPr id="6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6AFB03A4-062D-4BEE-8A90-34646818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966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F9617-8845-493A-8917-8971D4F4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равенства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BCED11-7824-4796-90B7-0720F5E30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269" y="3149812"/>
            <a:ext cx="9567461" cy="1979973"/>
          </a:xfrm>
        </p:spPr>
      </p:pic>
    </p:spTree>
    <p:extLst>
      <p:ext uri="{BB962C8B-B14F-4D97-AF65-F5344CB8AC3E}">
        <p14:creationId xmlns:p14="http://schemas.microsoft.com/office/powerpoint/2010/main" val="456744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271A4-C5FC-4F56-936D-F8479F5C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Логические операция объединения и отрицательная инверсия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B82F63F-3B14-477B-8462-CE93C7A74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889" y="3218398"/>
            <a:ext cx="9340222" cy="1792989"/>
          </a:xfrm>
        </p:spPr>
      </p:pic>
    </p:spTree>
    <p:extLst>
      <p:ext uri="{BB962C8B-B14F-4D97-AF65-F5344CB8AC3E}">
        <p14:creationId xmlns:p14="http://schemas.microsoft.com/office/powerpoint/2010/main" val="657391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0ABFB-052C-4852-B150-261AC477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И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&amp;&amp;)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3DC56B8-CCBC-48E5-AE58-54B974CFC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058" y="2959790"/>
            <a:ext cx="8887884" cy="2169995"/>
          </a:xfrm>
        </p:spPr>
      </p:pic>
    </p:spTree>
    <p:extLst>
      <p:ext uri="{BB962C8B-B14F-4D97-AF65-F5344CB8AC3E}">
        <p14:creationId xmlns:p14="http://schemas.microsoft.com/office/powerpoint/2010/main" val="3724163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380BA-85A9-41B9-A6CC-44174A77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ИЛИ (</a:t>
            </a:r>
            <a:r>
              <a:rPr lang="en-US" dirty="0"/>
              <a:t>||</a:t>
            </a:r>
            <a:r>
              <a:rPr lang="ru-RU" dirty="0"/>
              <a:t>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FC839D-B365-4DDD-92D7-1E5DA9A3D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075" y="3061968"/>
            <a:ext cx="9253850" cy="2198801"/>
          </a:xfrm>
        </p:spPr>
      </p:pic>
    </p:spTree>
    <p:extLst>
      <p:ext uri="{BB962C8B-B14F-4D97-AF65-F5344CB8AC3E}">
        <p14:creationId xmlns:p14="http://schemas.microsoft.com/office/powerpoint/2010/main" val="4051546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64591-AEAD-4392-B73A-C06ED93E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Логическое НЕ (!)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87F707-8C2E-40EC-A54E-CCED474BF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467" y="3429949"/>
            <a:ext cx="9211065" cy="1333005"/>
          </a:xfrm>
        </p:spPr>
      </p:pic>
    </p:spTree>
    <p:extLst>
      <p:ext uri="{BB962C8B-B14F-4D97-AF65-F5344CB8AC3E}">
        <p14:creationId xmlns:p14="http://schemas.microsoft.com/office/powerpoint/2010/main" val="3089316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EA6CF8B6-82A4-4A2B-A985-C99543921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4A99F-F55D-4B33-B915-F8483092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7" y="5332408"/>
            <a:ext cx="2160717" cy="10810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7200" dirty="0"/>
              <a:t>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FD499-1B02-4B9F-85AA-AF514D95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133" y="5440502"/>
            <a:ext cx="5516880" cy="86488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Самый лучший способ изучить новый язык программирования – это сразу начать писать на нем программы</a:t>
            </a:r>
          </a:p>
          <a:p>
            <a:pPr algn="r"/>
            <a:r>
              <a:rPr lang="ru-RU" sz="1600" i="1" dirty="0">
                <a:solidFill>
                  <a:schemeClr val="tx1"/>
                </a:solidFill>
              </a:rPr>
              <a:t>Брайан Керниган, Деннис Ритчи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2FEFD8-7289-4267-B788-1A809A5DE0D5}"/>
              </a:ext>
            </a:extLst>
          </p:cNvPr>
          <p:cNvSpPr txBox="1">
            <a:spLocks/>
          </p:cNvSpPr>
          <p:nvPr/>
        </p:nvSpPr>
        <p:spPr>
          <a:xfrm>
            <a:off x="2776001" y="2795138"/>
            <a:ext cx="6639993" cy="126772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/>
              <a:t>Конструкция логического выбора </a:t>
            </a:r>
            <a:r>
              <a:rPr lang="en-US" sz="4800" dirty="0"/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024030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3C922-D738-42BA-A555-585FC158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Конструкция логического выбора </a:t>
            </a:r>
            <a:r>
              <a:rPr lang="en-US" sz="4000" dirty="0"/>
              <a:t>if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8942DA4-8188-45D7-9A43-7F6092E08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131" y="2685915"/>
            <a:ext cx="9587002" cy="3144869"/>
          </a:xfrm>
        </p:spPr>
      </p:pic>
    </p:spTree>
    <p:extLst>
      <p:ext uri="{BB962C8B-B14F-4D97-AF65-F5344CB8AC3E}">
        <p14:creationId xmlns:p14="http://schemas.microsoft.com/office/powerpoint/2010/main" val="3403718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831CD-8F5C-4984-8C7A-9D978F62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6573D07-BE4A-468F-81CA-518A40466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863" y="2512054"/>
            <a:ext cx="9276274" cy="3639364"/>
          </a:xfrm>
        </p:spPr>
      </p:pic>
    </p:spTree>
    <p:extLst>
      <p:ext uri="{BB962C8B-B14F-4D97-AF65-F5344CB8AC3E}">
        <p14:creationId xmlns:p14="http://schemas.microsoft.com/office/powerpoint/2010/main" val="4115874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EA6CF8B6-82A4-4A2B-A985-C99543921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04A99F-F55D-4B33-B915-F8483092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7" y="5332408"/>
            <a:ext cx="2160717" cy="10810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7200" dirty="0"/>
              <a:t>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FD499-1B02-4B9F-85AA-AF514D95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133" y="5440502"/>
            <a:ext cx="5516880" cy="86488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Самый лучший способ изучить новый язык программирования – это сразу начать писать на нем программы</a:t>
            </a:r>
          </a:p>
          <a:p>
            <a:pPr algn="r"/>
            <a:r>
              <a:rPr lang="ru-RU" sz="1600" i="1" dirty="0">
                <a:solidFill>
                  <a:schemeClr val="tx1"/>
                </a:solidFill>
              </a:rPr>
              <a:t>Брайан Керниган, Деннис Ритчи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2FEFD8-7289-4267-B788-1A809A5DE0D5}"/>
              </a:ext>
            </a:extLst>
          </p:cNvPr>
          <p:cNvSpPr txBox="1">
            <a:spLocks/>
          </p:cNvSpPr>
          <p:nvPr/>
        </p:nvSpPr>
        <p:spPr>
          <a:xfrm>
            <a:off x="2776001" y="2795138"/>
            <a:ext cx="6639993" cy="126772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dirty="0"/>
              <a:t>Структура множественного выбора </a:t>
            </a:r>
            <a:r>
              <a:rPr lang="en-US" sz="4800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879781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ABB5B-68FD-4AB9-9BD0-789F96E1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896FEFD-6618-4519-9D0A-4C4373EE5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443" y="2240581"/>
            <a:ext cx="5461114" cy="4344849"/>
          </a:xfrm>
        </p:spPr>
      </p:pic>
    </p:spTree>
    <p:extLst>
      <p:ext uri="{BB962C8B-B14F-4D97-AF65-F5344CB8AC3E}">
        <p14:creationId xmlns:p14="http://schemas.microsoft.com/office/powerpoint/2010/main" val="9743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E78F9-3401-4CC9-99D2-A88693B8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операторов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81DC7ED-9F18-4B3E-A91E-30C3F96F9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986377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5880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628DD-2B42-48FF-999E-2F001A34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4ED04B-FE33-46CC-86E8-43E0640AA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программу, проверяющую число, введенное с клавиатуры на четность.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42296C42-5EAA-4565-9CFF-942D701EB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202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AA20E-DDE3-45F7-BD44-9B7A9EF2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34CFA7-089B-45EE-B48F-CB0828CCF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Дано натуральное число а  (a&lt;100). Напишите программу, выводящую на экран количество цифр в этом числе и сумму этих цифр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55D01138-32FB-4B28-8FCB-370AEF01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720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93A6E-D92B-47B0-A340-53C86B0D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F51D7-8F66-46D3-8470-66DF46C3B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Известно, что 1 дюйм равен 2.54 см. Разработать приложение, переводящие дюймы в сантиметры и наоборот. Диалог с пользователем реализовать через систему меню.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A56AFC7B-64E8-4158-A741-22F648C0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736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074F6-499F-448E-9F35-DAE22AD2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0DCB7E-E181-48C1-ACD7-C92FDDD0F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программу-калькулятор. Пользователь вводит два числа и выбирает арифметическое действие (+, -, *, /, максимум, минимум). Вывести на экран результат действия.</a:t>
            </a:r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AF804F1A-FB8A-4E18-AA0F-799F468D7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30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BFE6D-93F3-4D29-90BE-23191DE6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Унарные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F2A97-7ACC-4464-99F4-6BC14E85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Унарные </a:t>
            </a:r>
            <a:r>
              <a:rPr lang="ru-RU" dirty="0"/>
              <a:t>– операторы, которым необходим, только один операнд. Примером унарного оператора вы уже знакомы из курса школьной математики – унарный минус, который позволяет превратить число в отрицательное (3 и -3) или положительное (-(-3)).</a:t>
            </a:r>
            <a:endParaRPr lang="ru-RU" b="1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0ACE1853-070D-46CB-AAFC-35774EC8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47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50782-AAAD-47F2-B544-DA4C3AB3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BE175C6-F36D-42F3-AE70-C32A7CCDD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022" y="3725883"/>
            <a:ext cx="8177219" cy="549729"/>
          </a:xfrm>
        </p:spPr>
      </p:pic>
    </p:spTree>
    <p:extLst>
      <p:ext uri="{BB962C8B-B14F-4D97-AF65-F5344CB8AC3E}">
        <p14:creationId xmlns:p14="http://schemas.microsoft.com/office/powerpoint/2010/main" val="273229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47E45-4AC8-41D2-800E-CFACBC22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268D9D-39B2-48CC-8261-A8831A945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Бинарные </a:t>
            </a:r>
            <a:r>
              <a:rPr lang="ru-RU" dirty="0"/>
              <a:t>– операторы, которым необходимо два операнда слева и справа от оператора. Таких операторов вы знаете множество – это +, -, * и т.д.</a:t>
            </a:r>
            <a:endParaRPr lang="ru-RU" b="1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37B4E52E-1E95-48D9-BB42-DB627AC7A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89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E24B3-BCA1-4570-A2A4-C7F1287E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BB2D9E7-D84E-4B66-B60E-53F914A43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921" y="3607130"/>
            <a:ext cx="5674158" cy="632361"/>
          </a:xfrm>
        </p:spPr>
      </p:pic>
    </p:spTree>
    <p:extLst>
      <p:ext uri="{BB962C8B-B14F-4D97-AF65-F5344CB8AC3E}">
        <p14:creationId xmlns:p14="http://schemas.microsoft.com/office/powerpoint/2010/main" val="233485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4195F-BE84-4856-9E90-210A8129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Тернарные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50314-D771-4C1B-9E61-00631948F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Тернарные </a:t>
            </a:r>
            <a:r>
              <a:rPr lang="ru-RU" dirty="0"/>
              <a:t>– операторы, которым необходимо три операнда. В языке программирования С++ такой оператор всего один и с его синтаксисом мы познакомимся чуть позже.</a:t>
            </a:r>
            <a:endParaRPr lang="ru-RU" b="1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35FD01DE-3176-4653-A7D0-58BF8C41B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3615" y="4189010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3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2C5E9-DA8B-4B01-9055-AF7A4A3E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Арифметические операции с числами – Бинарные операторы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AEA05E-86F8-4416-A175-746EA393C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77"/>
          <a:stretch/>
        </p:blipFill>
        <p:spPr>
          <a:xfrm>
            <a:off x="3286464" y="2086202"/>
            <a:ext cx="5796032" cy="4599605"/>
          </a:xfrm>
        </p:spPr>
      </p:pic>
    </p:spTree>
    <p:extLst>
      <p:ext uri="{BB962C8B-B14F-4D97-AF65-F5344CB8AC3E}">
        <p14:creationId xmlns:p14="http://schemas.microsoft.com/office/powerpoint/2010/main" val="4926718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alogousFromRegularSeed_2SEEDS">
      <a:dk1>
        <a:srgbClr val="000000"/>
      </a:dk1>
      <a:lt1>
        <a:srgbClr val="FFFFFF"/>
      </a:lt1>
      <a:dk2>
        <a:srgbClr val="262441"/>
      </a:dk2>
      <a:lt2>
        <a:srgbClr val="E2E8E5"/>
      </a:lt2>
      <a:accent1>
        <a:srgbClr val="D21A7C"/>
      </a:accent1>
      <a:accent2>
        <a:srgbClr val="E42CDA"/>
      </a:accent2>
      <a:accent3>
        <a:srgbClr val="E42C41"/>
      </a:accent3>
      <a:accent4>
        <a:srgbClr val="18BD3E"/>
      </a:accent4>
      <a:accent5>
        <a:srgbClr val="24BA85"/>
      </a:accent5>
      <a:accent6>
        <a:srgbClr val="18B4BE"/>
      </a:accent6>
      <a:hlink>
        <a:srgbClr val="30925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07C8474-9F94-4836-A245-A9E00B2A3B87}" vid="{9F9EB054-0B2D-4FCA-B18B-663B647138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50</TotalTime>
  <Words>529</Words>
  <Application>Microsoft Office PowerPoint</Application>
  <PresentationFormat>Широкоэкранный</PresentationFormat>
  <Paragraphs>73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Neue Haas Grotesk Text Pro</vt:lpstr>
      <vt:lpstr>Theme1</vt:lpstr>
      <vt:lpstr>C++</vt:lpstr>
      <vt:lpstr>Оператор</vt:lpstr>
      <vt:lpstr>Виды операторов:</vt:lpstr>
      <vt:lpstr>Унарные</vt:lpstr>
      <vt:lpstr>Синтаксис:</vt:lpstr>
      <vt:lpstr>Бинарные</vt:lpstr>
      <vt:lpstr>Синтаксис:</vt:lpstr>
      <vt:lpstr>Тернарные</vt:lpstr>
      <vt:lpstr>Арифметические операции с числами – Бинарные операторы</vt:lpstr>
      <vt:lpstr>Примечание:</vt:lpstr>
      <vt:lpstr>Инкремент и декремент – Унарные операторы</vt:lpstr>
      <vt:lpstr>Сокращенные арифметические формы</vt:lpstr>
      <vt:lpstr>C++</vt:lpstr>
      <vt:lpstr>Преобразование типов</vt:lpstr>
      <vt:lpstr>Неявное преобразование</vt:lpstr>
      <vt:lpstr>Явное преобразование</vt:lpstr>
      <vt:lpstr>C++</vt:lpstr>
      <vt:lpstr>Логические операции</vt:lpstr>
      <vt:lpstr>Операторы сравнения</vt:lpstr>
      <vt:lpstr>Оператор равенства</vt:lpstr>
      <vt:lpstr>Логические операция объединения и отрицательная инверсия</vt:lpstr>
      <vt:lpstr>Логические И (&amp;&amp;)</vt:lpstr>
      <vt:lpstr>Логические ИЛИ (||)</vt:lpstr>
      <vt:lpstr>Логическое НЕ (!)</vt:lpstr>
      <vt:lpstr>C++</vt:lpstr>
      <vt:lpstr>Конструкция логического выбора if</vt:lpstr>
      <vt:lpstr>Синтаксис:</vt:lpstr>
      <vt:lpstr>C++</vt:lpstr>
      <vt:lpstr>Синтаксис:</vt:lpstr>
      <vt:lpstr>Практическое задание</vt:lpstr>
      <vt:lpstr>Практическое задание</vt:lpstr>
      <vt:lpstr>Практическое задание</vt:lpstr>
      <vt:lpstr>Практическое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Ашуров Абдулла Бахрдир угли</dc:creator>
  <cp:lastModifiedBy>Ашуров Абдулла Бахрдир угли</cp:lastModifiedBy>
  <cp:revision>2</cp:revision>
  <dcterms:created xsi:type="dcterms:W3CDTF">2021-09-13T07:27:27Z</dcterms:created>
  <dcterms:modified xsi:type="dcterms:W3CDTF">2021-09-13T08:18:18Z</dcterms:modified>
</cp:coreProperties>
</file>