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0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155989-1216-4888-9DAA-A38C4887717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B720974-C5D3-41C8-85B3-EAE44850B3AB}">
      <dgm:prSet phldrT="[Текст]"/>
      <dgm:spPr/>
      <dgm:t>
        <a:bodyPr/>
        <a:lstStyle/>
        <a:p>
          <a:r>
            <a:rPr lang="en-US" dirty="0"/>
            <a:t>while</a:t>
          </a:r>
          <a:endParaRPr lang="ru-RU" dirty="0"/>
        </a:p>
      </dgm:t>
    </dgm:pt>
    <dgm:pt modelId="{D36C190D-911E-448D-95B5-1BE9301DE9FA}" type="parTrans" cxnId="{69F79D48-51CD-473C-8B90-463F2323FF99}">
      <dgm:prSet/>
      <dgm:spPr/>
      <dgm:t>
        <a:bodyPr/>
        <a:lstStyle/>
        <a:p>
          <a:endParaRPr lang="ru-RU"/>
        </a:p>
      </dgm:t>
    </dgm:pt>
    <dgm:pt modelId="{1980A83D-FFEB-4B67-91AC-91AAA8A03DAF}" type="sibTrans" cxnId="{69F79D48-51CD-473C-8B90-463F2323FF99}">
      <dgm:prSet/>
      <dgm:spPr/>
      <dgm:t>
        <a:bodyPr/>
        <a:lstStyle/>
        <a:p>
          <a:endParaRPr lang="ru-RU"/>
        </a:p>
      </dgm:t>
    </dgm:pt>
    <dgm:pt modelId="{0EA00D5C-80BB-401A-945A-F058F3E5B4FD}">
      <dgm:prSet phldrT="[Текст]"/>
      <dgm:spPr/>
      <dgm:t>
        <a:bodyPr/>
        <a:lstStyle/>
        <a:p>
          <a:r>
            <a:rPr lang="ru-RU" dirty="0"/>
            <a:t>Цикл с предусловием</a:t>
          </a:r>
        </a:p>
      </dgm:t>
    </dgm:pt>
    <dgm:pt modelId="{B7949465-D182-4FE8-9E16-4CCD91B8BD9A}" type="parTrans" cxnId="{7171D8D7-00B3-4D7B-9CCA-13D4833290DB}">
      <dgm:prSet/>
      <dgm:spPr/>
      <dgm:t>
        <a:bodyPr/>
        <a:lstStyle/>
        <a:p>
          <a:endParaRPr lang="ru-RU"/>
        </a:p>
      </dgm:t>
    </dgm:pt>
    <dgm:pt modelId="{479281F3-FEDF-4D7F-8DC3-0581C0D8D4DA}" type="sibTrans" cxnId="{7171D8D7-00B3-4D7B-9CCA-13D4833290DB}">
      <dgm:prSet/>
      <dgm:spPr/>
      <dgm:t>
        <a:bodyPr/>
        <a:lstStyle/>
        <a:p>
          <a:endParaRPr lang="ru-RU"/>
        </a:p>
      </dgm:t>
    </dgm:pt>
    <dgm:pt modelId="{B4B7A0DD-CE31-4959-A258-9B5C845C258C}">
      <dgm:prSet phldrT="[Текст]"/>
      <dgm:spPr/>
      <dgm:t>
        <a:bodyPr/>
        <a:lstStyle/>
        <a:p>
          <a:r>
            <a:rPr lang="en-US" dirty="0"/>
            <a:t>do…while</a:t>
          </a:r>
          <a:endParaRPr lang="ru-RU" dirty="0"/>
        </a:p>
      </dgm:t>
    </dgm:pt>
    <dgm:pt modelId="{AC35D136-DD8B-415A-8A2C-C2DF6610E255}" type="parTrans" cxnId="{EBD0A31C-814A-4A99-A95C-E0D24ABFC394}">
      <dgm:prSet/>
      <dgm:spPr/>
      <dgm:t>
        <a:bodyPr/>
        <a:lstStyle/>
        <a:p>
          <a:endParaRPr lang="ru-RU"/>
        </a:p>
      </dgm:t>
    </dgm:pt>
    <dgm:pt modelId="{7EBDD4B8-04C4-4B0E-9071-0A11970E10B0}" type="sibTrans" cxnId="{EBD0A31C-814A-4A99-A95C-E0D24ABFC394}">
      <dgm:prSet/>
      <dgm:spPr/>
      <dgm:t>
        <a:bodyPr/>
        <a:lstStyle/>
        <a:p>
          <a:endParaRPr lang="ru-RU"/>
        </a:p>
      </dgm:t>
    </dgm:pt>
    <dgm:pt modelId="{35E50D76-F122-4276-86D8-C4D6C004EA73}">
      <dgm:prSet phldrT="[Текст]"/>
      <dgm:spPr/>
      <dgm:t>
        <a:bodyPr/>
        <a:lstStyle/>
        <a:p>
          <a:r>
            <a:rPr lang="ru-RU" dirty="0"/>
            <a:t>Цикл с постусловием</a:t>
          </a:r>
        </a:p>
      </dgm:t>
    </dgm:pt>
    <dgm:pt modelId="{7929B80B-22C1-42B9-8FA6-3FD81C9819EF}" type="parTrans" cxnId="{8F0AB4A0-9240-4AB9-B483-FB15F689F689}">
      <dgm:prSet/>
      <dgm:spPr/>
      <dgm:t>
        <a:bodyPr/>
        <a:lstStyle/>
        <a:p>
          <a:endParaRPr lang="ru-RU"/>
        </a:p>
      </dgm:t>
    </dgm:pt>
    <dgm:pt modelId="{3790904B-3A55-4B08-92D9-0247EB2B3BF1}" type="sibTrans" cxnId="{8F0AB4A0-9240-4AB9-B483-FB15F689F689}">
      <dgm:prSet/>
      <dgm:spPr/>
      <dgm:t>
        <a:bodyPr/>
        <a:lstStyle/>
        <a:p>
          <a:endParaRPr lang="ru-RU"/>
        </a:p>
      </dgm:t>
    </dgm:pt>
    <dgm:pt modelId="{67046560-3647-4DE0-8C81-50B7FBD66E66}">
      <dgm:prSet/>
      <dgm:spPr/>
      <dgm:t>
        <a:bodyPr/>
        <a:lstStyle/>
        <a:p>
          <a:r>
            <a:rPr lang="en-US" dirty="0"/>
            <a:t>for</a:t>
          </a:r>
          <a:endParaRPr lang="ru-RU" dirty="0"/>
        </a:p>
      </dgm:t>
    </dgm:pt>
    <dgm:pt modelId="{D7EAD88F-F68C-493E-92EF-21A1E4805B21}" type="parTrans" cxnId="{1CED13A5-2169-405E-BA34-DACA3F83FD52}">
      <dgm:prSet/>
      <dgm:spPr/>
      <dgm:t>
        <a:bodyPr/>
        <a:lstStyle/>
        <a:p>
          <a:endParaRPr lang="ru-RU"/>
        </a:p>
      </dgm:t>
    </dgm:pt>
    <dgm:pt modelId="{9A081869-0208-4CA4-8BF5-188DFBE0B7CF}" type="sibTrans" cxnId="{1CED13A5-2169-405E-BA34-DACA3F83FD52}">
      <dgm:prSet/>
      <dgm:spPr/>
      <dgm:t>
        <a:bodyPr/>
        <a:lstStyle/>
        <a:p>
          <a:endParaRPr lang="ru-RU"/>
        </a:p>
      </dgm:t>
    </dgm:pt>
    <dgm:pt modelId="{F8700E8C-6C75-4940-8D9F-79CF39D05CE8}">
      <dgm:prSet/>
      <dgm:spPr/>
      <dgm:t>
        <a:bodyPr/>
        <a:lstStyle/>
        <a:p>
          <a:r>
            <a:rPr lang="ru-RU" dirty="0"/>
            <a:t>Цикл с параметрами</a:t>
          </a:r>
        </a:p>
      </dgm:t>
    </dgm:pt>
    <dgm:pt modelId="{294EE87D-D3AB-49B2-A36B-F086DEEFF718}" type="parTrans" cxnId="{8CD9D217-93BB-416C-BAE0-4D09240D3AD9}">
      <dgm:prSet/>
      <dgm:spPr/>
      <dgm:t>
        <a:bodyPr/>
        <a:lstStyle/>
        <a:p>
          <a:endParaRPr lang="ru-RU"/>
        </a:p>
      </dgm:t>
    </dgm:pt>
    <dgm:pt modelId="{E4AA32F9-49C1-4690-BAAC-63423EB7EE46}" type="sibTrans" cxnId="{8CD9D217-93BB-416C-BAE0-4D09240D3AD9}">
      <dgm:prSet/>
      <dgm:spPr/>
      <dgm:t>
        <a:bodyPr/>
        <a:lstStyle/>
        <a:p>
          <a:endParaRPr lang="ru-RU"/>
        </a:p>
      </dgm:t>
    </dgm:pt>
    <dgm:pt modelId="{53439BB1-BE75-4874-8A46-723931554D36}" type="pres">
      <dgm:prSet presAssocID="{13155989-1216-4888-9DAA-A38C48877179}" presName="linear" presStyleCnt="0">
        <dgm:presLayoutVars>
          <dgm:animLvl val="lvl"/>
          <dgm:resizeHandles val="exact"/>
        </dgm:presLayoutVars>
      </dgm:prSet>
      <dgm:spPr/>
    </dgm:pt>
    <dgm:pt modelId="{A8FB921E-9DB5-4F14-8C5F-B09588C2927A}" type="pres">
      <dgm:prSet presAssocID="{6B720974-C5D3-41C8-85B3-EAE44850B3A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6A92691-072A-45A2-AB2F-0A8A570D2055}" type="pres">
      <dgm:prSet presAssocID="{6B720974-C5D3-41C8-85B3-EAE44850B3AB}" presName="childText" presStyleLbl="revTx" presStyleIdx="0" presStyleCnt="3">
        <dgm:presLayoutVars>
          <dgm:bulletEnabled val="1"/>
        </dgm:presLayoutVars>
      </dgm:prSet>
      <dgm:spPr/>
    </dgm:pt>
    <dgm:pt modelId="{AFC244F8-722E-4090-90C8-34E8133DB8FE}" type="pres">
      <dgm:prSet presAssocID="{B4B7A0DD-CE31-4959-A258-9B5C845C258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3332D18-1411-48E4-BC0B-15ED67ED31F5}" type="pres">
      <dgm:prSet presAssocID="{B4B7A0DD-CE31-4959-A258-9B5C845C258C}" presName="childText" presStyleLbl="revTx" presStyleIdx="1" presStyleCnt="3">
        <dgm:presLayoutVars>
          <dgm:bulletEnabled val="1"/>
        </dgm:presLayoutVars>
      </dgm:prSet>
      <dgm:spPr/>
    </dgm:pt>
    <dgm:pt modelId="{A79F6206-CAE0-4101-8820-B4DE06AF71B0}" type="pres">
      <dgm:prSet presAssocID="{67046560-3647-4DE0-8C81-50B7FBD66E6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237FD7-8ABA-423F-A878-9B8998064466}" type="pres">
      <dgm:prSet presAssocID="{67046560-3647-4DE0-8C81-50B7FBD66E6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540B206-3387-4A1F-8A52-F19C32DDE142}" type="presOf" srcId="{67046560-3647-4DE0-8C81-50B7FBD66E66}" destId="{A79F6206-CAE0-4101-8820-B4DE06AF71B0}" srcOrd="0" destOrd="0" presId="urn:microsoft.com/office/officeart/2005/8/layout/vList2"/>
    <dgm:cxn modelId="{8CD9D217-93BB-416C-BAE0-4D09240D3AD9}" srcId="{67046560-3647-4DE0-8C81-50B7FBD66E66}" destId="{F8700E8C-6C75-4940-8D9F-79CF39D05CE8}" srcOrd="0" destOrd="0" parTransId="{294EE87D-D3AB-49B2-A36B-F086DEEFF718}" sibTransId="{E4AA32F9-49C1-4690-BAAC-63423EB7EE46}"/>
    <dgm:cxn modelId="{EBD0A31C-814A-4A99-A95C-E0D24ABFC394}" srcId="{13155989-1216-4888-9DAA-A38C48877179}" destId="{B4B7A0DD-CE31-4959-A258-9B5C845C258C}" srcOrd="1" destOrd="0" parTransId="{AC35D136-DD8B-415A-8A2C-C2DF6610E255}" sibTransId="{7EBDD4B8-04C4-4B0E-9071-0A11970E10B0}"/>
    <dgm:cxn modelId="{BD1ECC65-0015-4E9D-844B-A191B399FBAB}" type="presOf" srcId="{0EA00D5C-80BB-401A-945A-F058F3E5B4FD}" destId="{06A92691-072A-45A2-AB2F-0A8A570D2055}" srcOrd="0" destOrd="0" presId="urn:microsoft.com/office/officeart/2005/8/layout/vList2"/>
    <dgm:cxn modelId="{69F79D48-51CD-473C-8B90-463F2323FF99}" srcId="{13155989-1216-4888-9DAA-A38C48877179}" destId="{6B720974-C5D3-41C8-85B3-EAE44850B3AB}" srcOrd="0" destOrd="0" parTransId="{D36C190D-911E-448D-95B5-1BE9301DE9FA}" sibTransId="{1980A83D-FFEB-4B67-91AC-91AAA8A03DAF}"/>
    <dgm:cxn modelId="{26A7B585-DAC4-4D17-AB14-A14561738DE6}" type="presOf" srcId="{B4B7A0DD-CE31-4959-A258-9B5C845C258C}" destId="{AFC244F8-722E-4090-90C8-34E8133DB8FE}" srcOrd="0" destOrd="0" presId="urn:microsoft.com/office/officeart/2005/8/layout/vList2"/>
    <dgm:cxn modelId="{B421F288-C0EA-4A69-B036-95F951C529AB}" type="presOf" srcId="{6B720974-C5D3-41C8-85B3-EAE44850B3AB}" destId="{A8FB921E-9DB5-4F14-8C5F-B09588C2927A}" srcOrd="0" destOrd="0" presId="urn:microsoft.com/office/officeart/2005/8/layout/vList2"/>
    <dgm:cxn modelId="{8F0AB4A0-9240-4AB9-B483-FB15F689F689}" srcId="{B4B7A0DD-CE31-4959-A258-9B5C845C258C}" destId="{35E50D76-F122-4276-86D8-C4D6C004EA73}" srcOrd="0" destOrd="0" parTransId="{7929B80B-22C1-42B9-8FA6-3FD81C9819EF}" sibTransId="{3790904B-3A55-4B08-92D9-0247EB2B3BF1}"/>
    <dgm:cxn modelId="{40188FA1-8322-4C55-94BF-22699C1C1813}" type="presOf" srcId="{13155989-1216-4888-9DAA-A38C48877179}" destId="{53439BB1-BE75-4874-8A46-723931554D36}" srcOrd="0" destOrd="0" presId="urn:microsoft.com/office/officeart/2005/8/layout/vList2"/>
    <dgm:cxn modelId="{1CED13A5-2169-405E-BA34-DACA3F83FD52}" srcId="{13155989-1216-4888-9DAA-A38C48877179}" destId="{67046560-3647-4DE0-8C81-50B7FBD66E66}" srcOrd="2" destOrd="0" parTransId="{D7EAD88F-F68C-493E-92EF-21A1E4805B21}" sibTransId="{9A081869-0208-4CA4-8BF5-188DFBE0B7CF}"/>
    <dgm:cxn modelId="{FE11C5D2-FC7F-48CE-9B98-3249A410FC63}" type="presOf" srcId="{F8700E8C-6C75-4940-8D9F-79CF39D05CE8}" destId="{08237FD7-8ABA-423F-A878-9B8998064466}" srcOrd="0" destOrd="0" presId="urn:microsoft.com/office/officeart/2005/8/layout/vList2"/>
    <dgm:cxn modelId="{7171D8D7-00B3-4D7B-9CCA-13D4833290DB}" srcId="{6B720974-C5D3-41C8-85B3-EAE44850B3AB}" destId="{0EA00D5C-80BB-401A-945A-F058F3E5B4FD}" srcOrd="0" destOrd="0" parTransId="{B7949465-D182-4FE8-9E16-4CCD91B8BD9A}" sibTransId="{479281F3-FEDF-4D7F-8DC3-0581C0D8D4DA}"/>
    <dgm:cxn modelId="{4F38F4E5-B442-4898-B4BE-751FFA7E343B}" type="presOf" srcId="{35E50D76-F122-4276-86D8-C4D6C004EA73}" destId="{13332D18-1411-48E4-BC0B-15ED67ED31F5}" srcOrd="0" destOrd="0" presId="urn:microsoft.com/office/officeart/2005/8/layout/vList2"/>
    <dgm:cxn modelId="{39EA42E2-108F-4A31-AE56-C2C8C44E7A67}" type="presParOf" srcId="{53439BB1-BE75-4874-8A46-723931554D36}" destId="{A8FB921E-9DB5-4F14-8C5F-B09588C2927A}" srcOrd="0" destOrd="0" presId="urn:microsoft.com/office/officeart/2005/8/layout/vList2"/>
    <dgm:cxn modelId="{721D9A75-19A7-4A3B-BA51-7E5AA2559E15}" type="presParOf" srcId="{53439BB1-BE75-4874-8A46-723931554D36}" destId="{06A92691-072A-45A2-AB2F-0A8A570D2055}" srcOrd="1" destOrd="0" presId="urn:microsoft.com/office/officeart/2005/8/layout/vList2"/>
    <dgm:cxn modelId="{93D40A13-42D5-41EB-942A-807E4710CFE1}" type="presParOf" srcId="{53439BB1-BE75-4874-8A46-723931554D36}" destId="{AFC244F8-722E-4090-90C8-34E8133DB8FE}" srcOrd="2" destOrd="0" presId="urn:microsoft.com/office/officeart/2005/8/layout/vList2"/>
    <dgm:cxn modelId="{3D8AF324-EEFA-4695-9676-0BDEF757D808}" type="presParOf" srcId="{53439BB1-BE75-4874-8A46-723931554D36}" destId="{13332D18-1411-48E4-BC0B-15ED67ED31F5}" srcOrd="3" destOrd="0" presId="urn:microsoft.com/office/officeart/2005/8/layout/vList2"/>
    <dgm:cxn modelId="{1187AA0F-CDE7-404C-871E-E7D7CFE31571}" type="presParOf" srcId="{53439BB1-BE75-4874-8A46-723931554D36}" destId="{A79F6206-CAE0-4101-8820-B4DE06AF71B0}" srcOrd="4" destOrd="0" presId="urn:microsoft.com/office/officeart/2005/8/layout/vList2"/>
    <dgm:cxn modelId="{51E04427-B87C-4B7B-AD82-ABC83F8FD8B6}" type="presParOf" srcId="{53439BB1-BE75-4874-8A46-723931554D36}" destId="{08237FD7-8ABA-423F-A878-9B899806446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DD5C3E-953F-4F50-A368-A1AD85FAF7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B84B8E8-0C0C-460A-9C4D-29D79A9ED6EC}">
      <dgm:prSet phldrT="[Текст]"/>
      <dgm:spPr/>
      <dgm:t>
        <a:bodyPr/>
        <a:lstStyle/>
        <a:p>
          <a:r>
            <a:rPr lang="ru-RU" dirty="0"/>
            <a:t>Заголовок</a:t>
          </a:r>
        </a:p>
      </dgm:t>
    </dgm:pt>
    <dgm:pt modelId="{F837192B-8E4F-4ABA-B394-366232A00C7E}" type="parTrans" cxnId="{77702E40-5F9F-4C0E-8E07-4B5CF2F3D98F}">
      <dgm:prSet/>
      <dgm:spPr/>
      <dgm:t>
        <a:bodyPr/>
        <a:lstStyle/>
        <a:p>
          <a:endParaRPr lang="ru-RU"/>
        </a:p>
      </dgm:t>
    </dgm:pt>
    <dgm:pt modelId="{E732E75E-5C5B-42C4-AA55-A309CDA8A4C2}" type="sibTrans" cxnId="{77702E40-5F9F-4C0E-8E07-4B5CF2F3D98F}">
      <dgm:prSet/>
      <dgm:spPr/>
      <dgm:t>
        <a:bodyPr/>
        <a:lstStyle/>
        <a:p>
          <a:endParaRPr lang="ru-RU"/>
        </a:p>
      </dgm:t>
    </dgm:pt>
    <dgm:pt modelId="{1CCC621E-26BD-4B0F-8C4E-BE024A9DF3BB}">
      <dgm:prSet phldrT="[Текст]"/>
      <dgm:spPr/>
      <dgm:t>
        <a:bodyPr/>
        <a:lstStyle/>
        <a:p>
          <a:r>
            <a:rPr lang="ru-RU" dirty="0"/>
            <a:t>Заголовок отвечает за настройку цикла, то есть в каком</a:t>
          </a:r>
          <a:r>
            <a:rPr lang="en-US" dirty="0"/>
            <a:t> </a:t>
          </a:r>
          <a:r>
            <a:rPr lang="ru-RU" dirty="0"/>
            <a:t>случае цикл снова повторится</a:t>
          </a:r>
        </a:p>
      </dgm:t>
    </dgm:pt>
    <dgm:pt modelId="{EE060480-5F81-425B-BB4B-1089094AAC43}" type="parTrans" cxnId="{557925DD-EC74-462F-A69A-E17FFBD1D032}">
      <dgm:prSet/>
      <dgm:spPr/>
      <dgm:t>
        <a:bodyPr/>
        <a:lstStyle/>
        <a:p>
          <a:endParaRPr lang="ru-RU"/>
        </a:p>
      </dgm:t>
    </dgm:pt>
    <dgm:pt modelId="{10162776-EB6C-4FF4-A888-0DFF7BF6EB48}" type="sibTrans" cxnId="{557925DD-EC74-462F-A69A-E17FFBD1D032}">
      <dgm:prSet/>
      <dgm:spPr/>
      <dgm:t>
        <a:bodyPr/>
        <a:lstStyle/>
        <a:p>
          <a:endParaRPr lang="ru-RU"/>
        </a:p>
      </dgm:t>
    </dgm:pt>
    <dgm:pt modelId="{657431F5-33B3-4B56-BC4F-F4406EA91CB1}">
      <dgm:prSet phldrT="[Текст]"/>
      <dgm:spPr/>
      <dgm:t>
        <a:bodyPr/>
        <a:lstStyle/>
        <a:p>
          <a:r>
            <a:rPr lang="ru-RU" dirty="0"/>
            <a:t>Тело цикла</a:t>
          </a:r>
        </a:p>
      </dgm:t>
    </dgm:pt>
    <dgm:pt modelId="{BE121917-7DE9-4AE8-8AF9-7EF44DB85B04}" type="parTrans" cxnId="{3196AD1F-5633-4866-9750-448C49CF0C68}">
      <dgm:prSet/>
      <dgm:spPr/>
      <dgm:t>
        <a:bodyPr/>
        <a:lstStyle/>
        <a:p>
          <a:endParaRPr lang="ru-RU"/>
        </a:p>
      </dgm:t>
    </dgm:pt>
    <dgm:pt modelId="{2AD506DA-4808-4586-B954-B9F5986B8F42}" type="sibTrans" cxnId="{3196AD1F-5633-4866-9750-448C49CF0C68}">
      <dgm:prSet/>
      <dgm:spPr/>
      <dgm:t>
        <a:bodyPr/>
        <a:lstStyle/>
        <a:p>
          <a:endParaRPr lang="ru-RU"/>
        </a:p>
      </dgm:t>
    </dgm:pt>
    <dgm:pt modelId="{8D0D40E0-6837-4CBC-A06A-0021394AD4E8}">
      <dgm:prSet phldrT="[Текст]"/>
      <dgm:spPr/>
      <dgm:t>
        <a:bodyPr/>
        <a:lstStyle/>
        <a:p>
          <a:r>
            <a:rPr lang="ru-RU" dirty="0"/>
            <a:t>Тело же цикла отвечает за сами действия, которые</a:t>
          </a:r>
        </a:p>
      </dgm:t>
    </dgm:pt>
    <dgm:pt modelId="{E55B39F1-EC01-42B1-8DC8-6523A52BE0CE}" type="parTrans" cxnId="{7C0A1E59-F543-441B-85F4-BC97FF16ABB6}">
      <dgm:prSet/>
      <dgm:spPr/>
      <dgm:t>
        <a:bodyPr/>
        <a:lstStyle/>
        <a:p>
          <a:endParaRPr lang="ru-RU"/>
        </a:p>
      </dgm:t>
    </dgm:pt>
    <dgm:pt modelId="{C1B403D7-4D5C-4B59-B4F6-BD0E4443E1AD}" type="sibTrans" cxnId="{7C0A1E59-F543-441B-85F4-BC97FF16ABB6}">
      <dgm:prSet/>
      <dgm:spPr/>
      <dgm:t>
        <a:bodyPr/>
        <a:lstStyle/>
        <a:p>
          <a:endParaRPr lang="ru-RU"/>
        </a:p>
      </dgm:t>
    </dgm:pt>
    <dgm:pt modelId="{E6459CBB-820F-412E-B9A5-3D28EF302BD3}">
      <dgm:prSet/>
      <dgm:spPr/>
      <dgm:t>
        <a:bodyPr/>
        <a:lstStyle/>
        <a:p>
          <a:r>
            <a:rPr lang="ru-RU" dirty="0"/>
            <a:t>должны повторно выполниться</a:t>
          </a:r>
        </a:p>
      </dgm:t>
    </dgm:pt>
    <dgm:pt modelId="{E2CCB72B-59FD-42AF-AE33-A63102F41862}" type="parTrans" cxnId="{E86D02D1-C0D4-4A2C-BFEA-ED4EE54747D1}">
      <dgm:prSet/>
      <dgm:spPr/>
      <dgm:t>
        <a:bodyPr/>
        <a:lstStyle/>
        <a:p>
          <a:endParaRPr lang="ru-RU"/>
        </a:p>
      </dgm:t>
    </dgm:pt>
    <dgm:pt modelId="{6D19EC2D-57E3-47C7-A582-2EE11969718E}" type="sibTrans" cxnId="{E86D02D1-C0D4-4A2C-BFEA-ED4EE54747D1}">
      <dgm:prSet/>
      <dgm:spPr/>
      <dgm:t>
        <a:bodyPr/>
        <a:lstStyle/>
        <a:p>
          <a:endParaRPr lang="ru-RU"/>
        </a:p>
      </dgm:t>
    </dgm:pt>
    <dgm:pt modelId="{211E3540-1497-4CE9-851D-CBCB1231C76E}" type="pres">
      <dgm:prSet presAssocID="{70DD5C3E-953F-4F50-A368-A1AD85FAF700}" presName="linear" presStyleCnt="0">
        <dgm:presLayoutVars>
          <dgm:animLvl val="lvl"/>
          <dgm:resizeHandles val="exact"/>
        </dgm:presLayoutVars>
      </dgm:prSet>
      <dgm:spPr/>
    </dgm:pt>
    <dgm:pt modelId="{DABCF6BB-DE38-47ED-92C1-5ED65FDC83DA}" type="pres">
      <dgm:prSet presAssocID="{CB84B8E8-0C0C-460A-9C4D-29D79A9ED6E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6C45C20-707E-42CF-B840-8770808A229E}" type="pres">
      <dgm:prSet presAssocID="{CB84B8E8-0C0C-460A-9C4D-29D79A9ED6EC}" presName="childText" presStyleLbl="revTx" presStyleIdx="0" presStyleCnt="2">
        <dgm:presLayoutVars>
          <dgm:bulletEnabled val="1"/>
        </dgm:presLayoutVars>
      </dgm:prSet>
      <dgm:spPr/>
    </dgm:pt>
    <dgm:pt modelId="{812CA6A1-552C-414E-BDF5-18AFBE0B9A8A}" type="pres">
      <dgm:prSet presAssocID="{657431F5-33B3-4B56-BC4F-F4406EA91CB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419C082-9A56-4F03-A227-5BD5DC370978}" type="pres">
      <dgm:prSet presAssocID="{657431F5-33B3-4B56-BC4F-F4406EA91CB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196AD1F-5633-4866-9750-448C49CF0C68}" srcId="{70DD5C3E-953F-4F50-A368-A1AD85FAF700}" destId="{657431F5-33B3-4B56-BC4F-F4406EA91CB1}" srcOrd="1" destOrd="0" parTransId="{BE121917-7DE9-4AE8-8AF9-7EF44DB85B04}" sibTransId="{2AD506DA-4808-4586-B954-B9F5986B8F42}"/>
    <dgm:cxn modelId="{77702E40-5F9F-4C0E-8E07-4B5CF2F3D98F}" srcId="{70DD5C3E-953F-4F50-A368-A1AD85FAF700}" destId="{CB84B8E8-0C0C-460A-9C4D-29D79A9ED6EC}" srcOrd="0" destOrd="0" parTransId="{F837192B-8E4F-4ABA-B394-366232A00C7E}" sibTransId="{E732E75E-5C5B-42C4-AA55-A309CDA8A4C2}"/>
    <dgm:cxn modelId="{7C0A1E59-F543-441B-85F4-BC97FF16ABB6}" srcId="{657431F5-33B3-4B56-BC4F-F4406EA91CB1}" destId="{8D0D40E0-6837-4CBC-A06A-0021394AD4E8}" srcOrd="0" destOrd="0" parTransId="{E55B39F1-EC01-42B1-8DC8-6523A52BE0CE}" sibTransId="{C1B403D7-4D5C-4B59-B4F6-BD0E4443E1AD}"/>
    <dgm:cxn modelId="{8887757A-8E46-43AD-8C7F-57AEF2E16917}" type="presOf" srcId="{8D0D40E0-6837-4CBC-A06A-0021394AD4E8}" destId="{D419C082-9A56-4F03-A227-5BD5DC370978}" srcOrd="0" destOrd="0" presId="urn:microsoft.com/office/officeart/2005/8/layout/vList2"/>
    <dgm:cxn modelId="{794F658F-74A3-4F3B-A4E8-AB8A8FD9751C}" type="presOf" srcId="{657431F5-33B3-4B56-BC4F-F4406EA91CB1}" destId="{812CA6A1-552C-414E-BDF5-18AFBE0B9A8A}" srcOrd="0" destOrd="0" presId="urn:microsoft.com/office/officeart/2005/8/layout/vList2"/>
    <dgm:cxn modelId="{901E13A5-077C-44DC-805D-D47B12506C07}" type="presOf" srcId="{CB84B8E8-0C0C-460A-9C4D-29D79A9ED6EC}" destId="{DABCF6BB-DE38-47ED-92C1-5ED65FDC83DA}" srcOrd="0" destOrd="0" presId="urn:microsoft.com/office/officeart/2005/8/layout/vList2"/>
    <dgm:cxn modelId="{C77080AC-D166-49BD-8393-A18765A57677}" type="presOf" srcId="{1CCC621E-26BD-4B0F-8C4E-BE024A9DF3BB}" destId="{26C45C20-707E-42CF-B840-8770808A229E}" srcOrd="0" destOrd="0" presId="urn:microsoft.com/office/officeart/2005/8/layout/vList2"/>
    <dgm:cxn modelId="{EDC62AC7-2587-49E4-B2A3-1FDB832CF2A9}" type="presOf" srcId="{E6459CBB-820F-412E-B9A5-3D28EF302BD3}" destId="{D419C082-9A56-4F03-A227-5BD5DC370978}" srcOrd="0" destOrd="1" presId="urn:microsoft.com/office/officeart/2005/8/layout/vList2"/>
    <dgm:cxn modelId="{E86D02D1-C0D4-4A2C-BFEA-ED4EE54747D1}" srcId="{657431F5-33B3-4B56-BC4F-F4406EA91CB1}" destId="{E6459CBB-820F-412E-B9A5-3D28EF302BD3}" srcOrd="1" destOrd="0" parTransId="{E2CCB72B-59FD-42AF-AE33-A63102F41862}" sibTransId="{6D19EC2D-57E3-47C7-A582-2EE11969718E}"/>
    <dgm:cxn modelId="{C7413BD3-6ABA-4FD4-BC02-61B024FFF4B2}" type="presOf" srcId="{70DD5C3E-953F-4F50-A368-A1AD85FAF700}" destId="{211E3540-1497-4CE9-851D-CBCB1231C76E}" srcOrd="0" destOrd="0" presId="urn:microsoft.com/office/officeart/2005/8/layout/vList2"/>
    <dgm:cxn modelId="{557925DD-EC74-462F-A69A-E17FFBD1D032}" srcId="{CB84B8E8-0C0C-460A-9C4D-29D79A9ED6EC}" destId="{1CCC621E-26BD-4B0F-8C4E-BE024A9DF3BB}" srcOrd="0" destOrd="0" parTransId="{EE060480-5F81-425B-BB4B-1089094AAC43}" sibTransId="{10162776-EB6C-4FF4-A888-0DFF7BF6EB48}"/>
    <dgm:cxn modelId="{9271314F-EE53-49B5-869C-59E9974EC841}" type="presParOf" srcId="{211E3540-1497-4CE9-851D-CBCB1231C76E}" destId="{DABCF6BB-DE38-47ED-92C1-5ED65FDC83DA}" srcOrd="0" destOrd="0" presId="urn:microsoft.com/office/officeart/2005/8/layout/vList2"/>
    <dgm:cxn modelId="{AFCCD517-4EC0-43B8-B653-FACE398189DF}" type="presParOf" srcId="{211E3540-1497-4CE9-851D-CBCB1231C76E}" destId="{26C45C20-707E-42CF-B840-8770808A229E}" srcOrd="1" destOrd="0" presId="urn:microsoft.com/office/officeart/2005/8/layout/vList2"/>
    <dgm:cxn modelId="{C9BAAF59-8A60-42BE-956A-D7FAD70217A1}" type="presParOf" srcId="{211E3540-1497-4CE9-851D-CBCB1231C76E}" destId="{812CA6A1-552C-414E-BDF5-18AFBE0B9A8A}" srcOrd="2" destOrd="0" presId="urn:microsoft.com/office/officeart/2005/8/layout/vList2"/>
    <dgm:cxn modelId="{78DFA6F7-D011-4429-BD42-477FE8EE952A}" type="presParOf" srcId="{211E3540-1497-4CE9-851D-CBCB1231C76E}" destId="{D419C082-9A56-4F03-A227-5BD5DC37097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B921E-9DB5-4F14-8C5F-B09588C2927A}">
      <dsp:nvSpPr>
        <dsp:cNvPr id="0" name=""/>
        <dsp:cNvSpPr/>
      </dsp:nvSpPr>
      <dsp:spPr>
        <a:xfrm>
          <a:off x="0" y="22531"/>
          <a:ext cx="10167937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while</a:t>
          </a:r>
          <a:endParaRPr lang="ru-RU" sz="3000" kern="1200" dirty="0"/>
        </a:p>
      </dsp:txBody>
      <dsp:txXfrm>
        <a:off x="35125" y="57656"/>
        <a:ext cx="10097687" cy="649299"/>
      </dsp:txXfrm>
    </dsp:sp>
    <dsp:sp modelId="{06A92691-072A-45A2-AB2F-0A8A570D2055}">
      <dsp:nvSpPr>
        <dsp:cNvPr id="0" name=""/>
        <dsp:cNvSpPr/>
      </dsp:nvSpPr>
      <dsp:spPr>
        <a:xfrm>
          <a:off x="0" y="742081"/>
          <a:ext cx="10167937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300" kern="1200" dirty="0"/>
            <a:t>Цикл с предусловием</a:t>
          </a:r>
        </a:p>
      </dsp:txBody>
      <dsp:txXfrm>
        <a:off x="0" y="742081"/>
        <a:ext cx="10167937" cy="496800"/>
      </dsp:txXfrm>
    </dsp:sp>
    <dsp:sp modelId="{AFC244F8-722E-4090-90C8-34E8133DB8FE}">
      <dsp:nvSpPr>
        <dsp:cNvPr id="0" name=""/>
        <dsp:cNvSpPr/>
      </dsp:nvSpPr>
      <dsp:spPr>
        <a:xfrm>
          <a:off x="0" y="1238881"/>
          <a:ext cx="10167937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do…while</a:t>
          </a:r>
          <a:endParaRPr lang="ru-RU" sz="3000" kern="1200" dirty="0"/>
        </a:p>
      </dsp:txBody>
      <dsp:txXfrm>
        <a:off x="35125" y="1274006"/>
        <a:ext cx="10097687" cy="649299"/>
      </dsp:txXfrm>
    </dsp:sp>
    <dsp:sp modelId="{13332D18-1411-48E4-BC0B-15ED67ED31F5}">
      <dsp:nvSpPr>
        <dsp:cNvPr id="0" name=""/>
        <dsp:cNvSpPr/>
      </dsp:nvSpPr>
      <dsp:spPr>
        <a:xfrm>
          <a:off x="0" y="1958431"/>
          <a:ext cx="10167937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300" kern="1200" dirty="0"/>
            <a:t>Цикл с постусловием</a:t>
          </a:r>
        </a:p>
      </dsp:txBody>
      <dsp:txXfrm>
        <a:off x="0" y="1958431"/>
        <a:ext cx="10167937" cy="496800"/>
      </dsp:txXfrm>
    </dsp:sp>
    <dsp:sp modelId="{A79F6206-CAE0-4101-8820-B4DE06AF71B0}">
      <dsp:nvSpPr>
        <dsp:cNvPr id="0" name=""/>
        <dsp:cNvSpPr/>
      </dsp:nvSpPr>
      <dsp:spPr>
        <a:xfrm>
          <a:off x="0" y="2455231"/>
          <a:ext cx="10167937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for</a:t>
          </a:r>
          <a:endParaRPr lang="ru-RU" sz="3000" kern="1200" dirty="0"/>
        </a:p>
      </dsp:txBody>
      <dsp:txXfrm>
        <a:off x="35125" y="2490356"/>
        <a:ext cx="10097687" cy="649299"/>
      </dsp:txXfrm>
    </dsp:sp>
    <dsp:sp modelId="{08237FD7-8ABA-423F-A878-9B8998064466}">
      <dsp:nvSpPr>
        <dsp:cNvPr id="0" name=""/>
        <dsp:cNvSpPr/>
      </dsp:nvSpPr>
      <dsp:spPr>
        <a:xfrm>
          <a:off x="0" y="3174781"/>
          <a:ext cx="10167937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300" kern="1200" dirty="0"/>
            <a:t>Цикл с параметрами</a:t>
          </a:r>
        </a:p>
      </dsp:txBody>
      <dsp:txXfrm>
        <a:off x="0" y="3174781"/>
        <a:ext cx="10167937" cy="496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CF6BB-DE38-47ED-92C1-5ED65FDC83DA}">
      <dsp:nvSpPr>
        <dsp:cNvPr id="0" name=""/>
        <dsp:cNvSpPr/>
      </dsp:nvSpPr>
      <dsp:spPr>
        <a:xfrm>
          <a:off x="0" y="21721"/>
          <a:ext cx="10167937" cy="884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Заголовок</a:t>
          </a:r>
        </a:p>
      </dsp:txBody>
      <dsp:txXfrm>
        <a:off x="43179" y="64900"/>
        <a:ext cx="10081579" cy="798162"/>
      </dsp:txXfrm>
    </dsp:sp>
    <dsp:sp modelId="{26C45C20-707E-42CF-B840-8770808A229E}">
      <dsp:nvSpPr>
        <dsp:cNvPr id="0" name=""/>
        <dsp:cNvSpPr/>
      </dsp:nvSpPr>
      <dsp:spPr>
        <a:xfrm>
          <a:off x="0" y="906241"/>
          <a:ext cx="10167937" cy="89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2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800" kern="1200" dirty="0"/>
            <a:t>Заголовок отвечает за настройку цикла, то есть в каком</a:t>
          </a:r>
          <a:r>
            <a:rPr lang="en-US" sz="2800" kern="1200" dirty="0"/>
            <a:t> </a:t>
          </a:r>
          <a:r>
            <a:rPr lang="ru-RU" sz="2800" kern="1200" dirty="0"/>
            <a:t>случае цикл снова повторится</a:t>
          </a:r>
        </a:p>
      </dsp:txBody>
      <dsp:txXfrm>
        <a:off x="0" y="906241"/>
        <a:ext cx="10167937" cy="894240"/>
      </dsp:txXfrm>
    </dsp:sp>
    <dsp:sp modelId="{812CA6A1-552C-414E-BDF5-18AFBE0B9A8A}">
      <dsp:nvSpPr>
        <dsp:cNvPr id="0" name=""/>
        <dsp:cNvSpPr/>
      </dsp:nvSpPr>
      <dsp:spPr>
        <a:xfrm>
          <a:off x="0" y="1800481"/>
          <a:ext cx="10167937" cy="884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Тело цикла</a:t>
          </a:r>
        </a:p>
      </dsp:txBody>
      <dsp:txXfrm>
        <a:off x="43179" y="1843660"/>
        <a:ext cx="10081579" cy="798162"/>
      </dsp:txXfrm>
    </dsp:sp>
    <dsp:sp modelId="{D419C082-9A56-4F03-A227-5BD5DC370978}">
      <dsp:nvSpPr>
        <dsp:cNvPr id="0" name=""/>
        <dsp:cNvSpPr/>
      </dsp:nvSpPr>
      <dsp:spPr>
        <a:xfrm>
          <a:off x="0" y="2685001"/>
          <a:ext cx="10167937" cy="987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2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800" kern="1200" dirty="0"/>
            <a:t>Тело же цикла отвечает за сами действия, которые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800" kern="1200" dirty="0"/>
            <a:t>должны повторно выполниться</a:t>
          </a:r>
        </a:p>
      </dsp:txBody>
      <dsp:txXfrm>
        <a:off x="0" y="2685001"/>
        <a:ext cx="10167937" cy="987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3EB84EFE-A928-46E4-8A4A-87849E95043E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5B80D838-2006-411E-9BC5-AA54E5B9247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13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4EFE-A928-46E4-8A4A-87849E95043E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D838-2006-411E-9BC5-AA54E5B92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22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4EFE-A928-46E4-8A4A-87849E95043E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D838-2006-411E-9BC5-AA54E5B92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43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EB84EFE-A928-46E4-8A4A-87849E95043E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5B80D838-2006-411E-9BC5-AA54E5B92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48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4EFE-A928-46E4-8A4A-87849E95043E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D838-2006-411E-9BC5-AA54E5B92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01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EB84EFE-A928-46E4-8A4A-87849E95043E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5B80D838-2006-411E-9BC5-AA54E5B92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89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EB84EFE-A928-46E4-8A4A-87849E95043E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5B80D838-2006-411E-9BC5-AA54E5B92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77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4EFE-A928-46E4-8A4A-87849E95043E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D838-2006-411E-9BC5-AA54E5B92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71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4EFE-A928-46E4-8A4A-87849E95043E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D838-2006-411E-9BC5-AA54E5B92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0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3EB84EFE-A928-46E4-8A4A-87849E95043E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D838-2006-411E-9BC5-AA54E5B92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8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3EB84EFE-A928-46E4-8A4A-87849E95043E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D838-2006-411E-9BC5-AA54E5B92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75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84EFE-A928-46E4-8A4A-87849E95043E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0D838-2006-411E-9BC5-AA54E5B92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62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EA6CF8B6-82A4-4A2B-A985-C99543921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" r="1" b="1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04A99F-F55D-4B33-B915-F84830927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987" y="5332408"/>
            <a:ext cx="2160717" cy="108106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7200" dirty="0"/>
              <a:t>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FD499-1B02-4B9F-85AA-AF514D957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0133" y="5440502"/>
            <a:ext cx="5516880" cy="864880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ru-RU" sz="1600" dirty="0">
                <a:solidFill>
                  <a:schemeClr val="tx1"/>
                </a:solidFill>
              </a:rPr>
              <a:t>Самый лучший способ изучить новый язык программирования – это сразу начать писать на нем программы</a:t>
            </a:r>
          </a:p>
          <a:p>
            <a:pPr algn="r"/>
            <a:r>
              <a:rPr lang="ru-RU" sz="1600" i="1" dirty="0">
                <a:solidFill>
                  <a:schemeClr val="tx1"/>
                </a:solidFill>
              </a:rPr>
              <a:t>Брайан Керниган, Деннис Ритчи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2FEFD8-7289-4267-B788-1A809A5DE0D5}"/>
              </a:ext>
            </a:extLst>
          </p:cNvPr>
          <p:cNvSpPr txBox="1">
            <a:spLocks/>
          </p:cNvSpPr>
          <p:nvPr/>
        </p:nvSpPr>
        <p:spPr>
          <a:xfrm>
            <a:off x="4643805" y="3078647"/>
            <a:ext cx="2904385" cy="7007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/>
              <a:t>Циклы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47918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F58C7-DEC7-4B85-B359-26C50CDA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while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BD4E2FA-1F89-45A9-B215-815749DAB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1959" y="3094689"/>
            <a:ext cx="5053273" cy="243951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A9C0DD3-9FD0-40DA-9E09-E15C98CFB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" y="3224785"/>
            <a:ext cx="5325341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0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C5F6A-7CCA-4F99-ADD7-0B0E8A5E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с постусловием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256EC6-9968-4756-BDC7-23CF568C6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914" y="2375217"/>
            <a:ext cx="2508376" cy="418374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07AFB5-2521-493D-8084-09D5BF351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740" y="2133465"/>
            <a:ext cx="28575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79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D9DD7-B72E-499E-B400-F5DE6590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Конструкция </a:t>
            </a:r>
            <a:r>
              <a:rPr lang="en-US" dirty="0"/>
              <a:t>do while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CC5898C-B641-4F58-8CE3-74C476C0B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4174" y="3138680"/>
            <a:ext cx="3143922" cy="192024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0310BC-C2B6-47BA-8BB7-9927F6632E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01"/>
          <a:stretch/>
        </p:blipFill>
        <p:spPr>
          <a:xfrm>
            <a:off x="6690360" y="3053340"/>
            <a:ext cx="4043930" cy="2005580"/>
          </a:xfrm>
          <a:prstGeom prst="rect">
            <a:avLst/>
          </a:prstGeom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A9CD1D49-EBB4-401F-8AE4-3AFE54DD36E3}"/>
              </a:ext>
            </a:extLst>
          </p:cNvPr>
          <p:cNvSpPr/>
          <p:nvPr/>
        </p:nvSpPr>
        <p:spPr>
          <a:xfrm>
            <a:off x="5373468" y="3730375"/>
            <a:ext cx="1051560" cy="651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91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93952-9FC8-4A48-A1E4-437A85205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цикла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C3BF28-E6BE-4705-8C0E-ED18C307E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6247133" cy="369417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Взять тарелку из раковины.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Намылить тарелку средством для мытья посуды.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Потереть тарелку мочалкой.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Смыть мыльную пену с тарелки.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Вытереть тарелку.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Поставить тарелку на полку.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Конец программы.</a:t>
            </a:r>
          </a:p>
        </p:txBody>
      </p:sp>
      <p:pic>
        <p:nvPicPr>
          <p:cNvPr id="1026" name="Picture 2" descr="How Much Important Is Washing Dishes In Hot Water? : Speed">
            <a:extLst>
              <a:ext uri="{FF2B5EF4-FFF2-40B4-BE49-F238E27FC236}">
                <a16:creationId xmlns:a16="http://schemas.microsoft.com/office/drawing/2014/main" id="{A213B628-D2B3-4ADA-8E8F-9EE9C395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813" y="2720149"/>
            <a:ext cx="48768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82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DF76E-9E6B-4178-9A7D-9EA3AFC2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цикла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4B7237-3E55-4FC5-A75C-36D9F21F4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3"/>
            <a:ext cx="5605866" cy="4124657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Взять тарелку из раковины.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Намылить тарелку средством для мытья посуды.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Потереть тарелку мочалкой.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Смыть мыльную пену с тарелки.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Вытереть тарелку.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Поставить тарелку на полку.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Если есть еще грязные тарелки вернуться к пункту 0.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Конец программы.</a:t>
            </a:r>
          </a:p>
        </p:txBody>
      </p:sp>
      <p:pic>
        <p:nvPicPr>
          <p:cNvPr id="4" name="Picture 2" descr="How Much Important Is Washing Dishes In Hot Water? : Speed">
            <a:extLst>
              <a:ext uri="{FF2B5EF4-FFF2-40B4-BE49-F238E27FC236}">
                <a16:creationId xmlns:a16="http://schemas.microsoft.com/office/drawing/2014/main" id="{4EA24AB6-2B4D-4084-83E2-260A53D3D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437" y="2935388"/>
            <a:ext cx="48768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83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2DB59E-04CA-4655-9DD6-9005091D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цикла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EB3DC8-5C00-44E8-8375-A173B871E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303813"/>
            <a:ext cx="5878998" cy="4275118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Войти в автобус и оплатить за проезд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Сесть на свободное место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Автобус продолжил свое движение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Через некоторое время он делает заданную остановку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 его маршруту.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Мы же условно прибавляем себе единицу в уме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Проверяем — Это шестая остановка? Если «да» — выходим, а если «нет» — переходим к третьему пункту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нашего алгоритма</a:t>
            </a:r>
          </a:p>
        </p:txBody>
      </p:sp>
      <p:pic>
        <p:nvPicPr>
          <p:cNvPr id="2052" name="Picture 4" descr="Robla School District">
            <a:extLst>
              <a:ext uri="{FF2B5EF4-FFF2-40B4-BE49-F238E27FC236}">
                <a16:creationId xmlns:a16="http://schemas.microsoft.com/office/drawing/2014/main" id="{D0EBCD67-4C16-4F98-B50E-0191C406F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566" y="2887896"/>
            <a:ext cx="4668917" cy="310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68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B0F5B-CD15-4852-8DCB-CE658625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цикла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8C3DB-EAB1-441F-92AC-34BE358CB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1595212"/>
          </a:xfrm>
        </p:spPr>
        <p:txBody>
          <a:bodyPr/>
          <a:lstStyle/>
          <a:p>
            <a:r>
              <a:rPr lang="ru-RU" b="1" dirty="0"/>
              <a:t>Цикл </a:t>
            </a:r>
            <a:r>
              <a:rPr lang="ru-RU" dirty="0"/>
              <a:t>– специальный оператор языка программирования, с помощью которого то или иное действие можно выполнить нужное количество раз, в зависимости от некого условия.</a:t>
            </a:r>
            <a:endParaRPr lang="ru-RU" b="1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EAA78A1A-9025-4BC9-963B-C981AE6FA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3615" y="4189010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088D3868-2972-4693-89D9-DEDFFF7F6980}"/>
              </a:ext>
            </a:extLst>
          </p:cNvPr>
          <p:cNvSpPr txBox="1">
            <a:spLocks/>
          </p:cNvSpPr>
          <p:nvPr/>
        </p:nvSpPr>
        <p:spPr>
          <a:xfrm>
            <a:off x="1115568" y="4073236"/>
            <a:ext cx="7645176" cy="1020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b="1" i="1" dirty="0"/>
              <a:t>Примечание: </a:t>
            </a:r>
            <a:r>
              <a:rPr lang="ru-RU" sz="1800" i="1" dirty="0"/>
              <a:t>Кстати — другое название цикла – конструкция повторения. А, каждое повторение действия — </a:t>
            </a:r>
            <a:r>
              <a:rPr lang="ru-RU" sz="1800" b="1" i="1" dirty="0"/>
              <a:t>ШАГ ЦИКЛА </a:t>
            </a:r>
            <a:r>
              <a:rPr lang="ru-RU" sz="1800" i="1" dirty="0"/>
              <a:t>или </a:t>
            </a:r>
            <a:r>
              <a:rPr lang="ru-RU" sz="1800" b="1" i="1" dirty="0"/>
              <a:t>ИТЕРАЦИЯ</a:t>
            </a:r>
            <a:r>
              <a:rPr lang="ru-RU" sz="18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794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39C8F-0036-4DD9-BA02-8C0534E9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циклов</a:t>
            </a:r>
            <a:r>
              <a:rPr lang="en-US" dirty="0"/>
              <a:t>: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F1C5B00-C84D-4DDD-8375-04C146348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197305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9438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ECC4A-2511-46DD-A941-EF7DE092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состоит</a:t>
            </a:r>
            <a:r>
              <a:rPr lang="en-US" dirty="0"/>
              <a:t>: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7249389-4F7F-45B9-90D9-248A6B52AD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25856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899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100C96-ED83-4DA7-AC1A-85262D8F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блок-схем для цикла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3C6A7BC-76F8-4CE9-A9AC-413D15F04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1385" y="2355139"/>
            <a:ext cx="4789230" cy="3954221"/>
          </a:xfrm>
        </p:spPr>
      </p:pic>
    </p:spTree>
    <p:extLst>
      <p:ext uri="{BB962C8B-B14F-4D97-AF65-F5344CB8AC3E}">
        <p14:creationId xmlns:p14="http://schemas.microsoft.com/office/powerpoint/2010/main" val="1727412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8CF971-4ABF-4EE8-ADD5-735C023B4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CC4A78B-7C28-4C71-9654-AD0886A8C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2120" y="2383085"/>
            <a:ext cx="5767759" cy="4160219"/>
          </a:xfrm>
        </p:spPr>
      </p:pic>
    </p:spTree>
    <p:extLst>
      <p:ext uri="{BB962C8B-B14F-4D97-AF65-F5344CB8AC3E}">
        <p14:creationId xmlns:p14="http://schemas.microsoft.com/office/powerpoint/2010/main" val="219993669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nalogousFromRegularSeed_2SEEDS">
      <a:dk1>
        <a:srgbClr val="000000"/>
      </a:dk1>
      <a:lt1>
        <a:srgbClr val="FFFFFF"/>
      </a:lt1>
      <a:dk2>
        <a:srgbClr val="262441"/>
      </a:dk2>
      <a:lt2>
        <a:srgbClr val="E2E8E5"/>
      </a:lt2>
      <a:accent1>
        <a:srgbClr val="D21A7C"/>
      </a:accent1>
      <a:accent2>
        <a:srgbClr val="E42CDA"/>
      </a:accent2>
      <a:accent3>
        <a:srgbClr val="E42C41"/>
      </a:accent3>
      <a:accent4>
        <a:srgbClr val="18BD3E"/>
      </a:accent4>
      <a:accent5>
        <a:srgbClr val="24BA85"/>
      </a:accent5>
      <a:accent6>
        <a:srgbClr val="18B4BE"/>
      </a:accent6>
      <a:hlink>
        <a:srgbClr val="30925E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07C8474-9F94-4836-A245-A9E00B2A3B87}" vid="{9F9EB054-0B2D-4FCA-B18B-663B647138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31</TotalTime>
  <Words>278</Words>
  <Application>Microsoft Office PowerPoint</Application>
  <PresentationFormat>Широкоэкранный</PresentationFormat>
  <Paragraphs>51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Neue Haas Grotesk Text Pro</vt:lpstr>
      <vt:lpstr>Theme1</vt:lpstr>
      <vt:lpstr>C++</vt:lpstr>
      <vt:lpstr>Понятие цикла</vt:lpstr>
      <vt:lpstr>Понятие цикла</vt:lpstr>
      <vt:lpstr>Понятие цикла</vt:lpstr>
      <vt:lpstr>Понятие цикла</vt:lpstr>
      <vt:lpstr>Виды циклов:</vt:lpstr>
      <vt:lpstr>Цикл состоит:</vt:lpstr>
      <vt:lpstr>Виды блок-схем для цикла:</vt:lpstr>
      <vt:lpstr>Пример:</vt:lpstr>
      <vt:lpstr>Цикл while</vt:lpstr>
      <vt:lpstr>Цикл с постусловием</vt:lpstr>
      <vt:lpstr>Конструкция do while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Ашуров Абдулла Бахрдир угли</dc:creator>
  <cp:lastModifiedBy>Ашуров Абдулла Бахрдир угли</cp:lastModifiedBy>
  <cp:revision>22</cp:revision>
  <dcterms:created xsi:type="dcterms:W3CDTF">2021-09-26T06:09:35Z</dcterms:created>
  <dcterms:modified xsi:type="dcterms:W3CDTF">2021-09-26T08:53:30Z</dcterms:modified>
</cp:coreProperties>
</file>