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17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5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27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18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4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8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5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09F4-9A58-450A-A38E-27529D564885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2F83-0543-4DD3-9D60-E8E6662B4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9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4643805" y="3078647"/>
            <a:ext cx="2904385" cy="700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Циклы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79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AEABA-21BE-4C2C-A94D-27A67B17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for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B4CEC9-7E4F-4502-9ACF-707FAD25E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766" y="2864665"/>
            <a:ext cx="8430467" cy="1968592"/>
          </a:xfrm>
        </p:spPr>
      </p:pic>
    </p:spTree>
    <p:extLst>
      <p:ext uri="{BB962C8B-B14F-4D97-AF65-F5344CB8AC3E}">
        <p14:creationId xmlns:p14="http://schemas.microsoft.com/office/powerpoint/2010/main" val="15754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0D948-9CF1-4387-BE86-1FB63D3A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for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C02039-40ED-42F0-A22A-834ED34CF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036" y="2761249"/>
            <a:ext cx="7714263" cy="3164537"/>
          </a:xfrm>
        </p:spPr>
      </p:pic>
    </p:spTree>
    <p:extLst>
      <p:ext uri="{BB962C8B-B14F-4D97-AF65-F5344CB8AC3E}">
        <p14:creationId xmlns:p14="http://schemas.microsoft.com/office/powerpoint/2010/main" val="414338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76FEA-74C8-4116-84CF-03BAA93F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421BC-B2AC-4025-8DD2-2225D011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контексте циклов оператор </a:t>
            </a:r>
            <a:r>
              <a:rPr lang="ru-RU" b="1" i="1" dirty="0"/>
              <a:t>break</a:t>
            </a:r>
            <a:r>
              <a:rPr lang="ru-RU" dirty="0"/>
              <a:t> используется для завершения работы цикла раньше времени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18B32CFA-54C8-4185-98D4-00B97825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2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C198C-0BBE-4BF8-82F1-9D6502C3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9442D-1E23-4750-AE6F-FA254686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i="1" dirty="0"/>
              <a:t>continue</a:t>
            </a:r>
            <a:r>
              <a:rPr lang="en-US" dirty="0"/>
              <a:t> </a:t>
            </a:r>
            <a:r>
              <a:rPr lang="ru-RU" dirty="0"/>
              <a:t>используется для прерывания текущей итерации цикла и осуществления перехода на следующий шаг.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71692ECA-4C88-4174-A645-0A803BCB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8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156BB-1561-44DC-8044-1C0D1266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429D9-A480-48FB-A3F0-5876D744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Циклы for являются наиболее часто используемыми циклами в языке C++. Несмотря на то, что их синтаксис, как правило, немного запутывает начинающих программистов, вы очень скоро к нему привыкните и ощутите всю мощь и удобство этих циклов.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5AC362E1-BE9E-42F5-80D8-9EFD55C47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796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101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Theme1</vt:lpstr>
      <vt:lpstr>C++</vt:lpstr>
      <vt:lpstr>Конструкция for</vt:lpstr>
      <vt:lpstr>Конструкция for</vt:lpstr>
      <vt:lpstr>Оператор break</vt:lpstr>
      <vt:lpstr>Оператор continue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Ашуров Абдулла Бахрдир угли</dc:creator>
  <cp:lastModifiedBy>Ашуров Абдулла Бахрдир угли</cp:lastModifiedBy>
  <cp:revision>3</cp:revision>
  <dcterms:created xsi:type="dcterms:W3CDTF">2021-10-13T05:59:02Z</dcterms:created>
  <dcterms:modified xsi:type="dcterms:W3CDTF">2021-10-13T06:18:41Z</dcterms:modified>
</cp:coreProperties>
</file>