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79" r:id="rId7"/>
    <p:sldId id="264" r:id="rId8"/>
    <p:sldId id="268" r:id="rId9"/>
    <p:sldId id="265" r:id="rId10"/>
    <p:sldId id="266" r:id="rId11"/>
    <p:sldId id="267" r:id="rId12"/>
    <p:sldId id="258" r:id="rId13"/>
    <p:sldId id="269" r:id="rId14"/>
    <p:sldId id="270" r:id="rId15"/>
    <p:sldId id="271" r:id="rId16"/>
    <p:sldId id="272" r:id="rId17"/>
    <p:sldId id="274" r:id="rId18"/>
    <p:sldId id="277" r:id="rId19"/>
    <p:sldId id="275" r:id="rId20"/>
    <p:sldId id="276" r:id="rId21"/>
    <p:sldId id="263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6" r:id="rId38"/>
    <p:sldId id="297" r:id="rId39"/>
    <p:sldId id="294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8" r:id="rId49"/>
    <p:sldId id="309" r:id="rId50"/>
    <p:sldId id="306" r:id="rId51"/>
    <p:sldId id="310" r:id="rId52"/>
    <p:sldId id="307" r:id="rId53"/>
    <p:sldId id="311" r:id="rId54"/>
    <p:sldId id="31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17864F-8C85-4F74-9386-2827C2D85B0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F3DD30-9498-4C8F-B5D3-1988E0A0DE7B}">
      <dgm:prSet phldrT="[Text]"/>
      <dgm:spPr/>
      <dgm:t>
        <a:bodyPr/>
        <a:lstStyle/>
        <a:p>
          <a:r>
            <a:rPr lang="ru-RU" dirty="0" smtClean="0"/>
            <a:t>Компилируемый</a:t>
          </a:r>
          <a:r>
            <a:rPr lang="en-US" dirty="0" smtClean="0"/>
            <a:t> – C, C++, Objective-C</a:t>
          </a:r>
          <a:endParaRPr lang="en-US" dirty="0"/>
        </a:p>
      </dgm:t>
    </dgm:pt>
    <dgm:pt modelId="{141027DF-5515-4F63-819A-92D6CB81167C}" type="parTrans" cxnId="{46C7CB7B-67B6-4066-915D-55828A844F3F}">
      <dgm:prSet/>
      <dgm:spPr/>
      <dgm:t>
        <a:bodyPr/>
        <a:lstStyle/>
        <a:p>
          <a:endParaRPr lang="en-US"/>
        </a:p>
      </dgm:t>
    </dgm:pt>
    <dgm:pt modelId="{CBFFAACC-A79C-4139-B7CA-374A0F284B92}" type="sibTrans" cxnId="{46C7CB7B-67B6-4066-915D-55828A844F3F}">
      <dgm:prSet/>
      <dgm:spPr/>
      <dgm:t>
        <a:bodyPr/>
        <a:lstStyle/>
        <a:p>
          <a:endParaRPr lang="en-US"/>
        </a:p>
      </dgm:t>
    </dgm:pt>
    <dgm:pt modelId="{C56E26F8-193C-47AD-AA12-B06889AA7B05}">
      <dgm:prSet phldrT="[Text]"/>
      <dgm:spPr/>
      <dgm:t>
        <a:bodyPr/>
        <a:lstStyle/>
        <a:p>
          <a:r>
            <a:rPr lang="ru-RU" dirty="0" smtClean="0"/>
            <a:t>Интерпретируемый</a:t>
          </a:r>
          <a:r>
            <a:rPr lang="en-US" dirty="0" smtClean="0"/>
            <a:t> – PHP, Ruby, JavaScript</a:t>
          </a:r>
          <a:endParaRPr lang="en-US" dirty="0"/>
        </a:p>
      </dgm:t>
    </dgm:pt>
    <dgm:pt modelId="{2A05E1E3-6F41-40FA-9BF0-7BCEC9B5F6B6}" type="parTrans" cxnId="{78C0AD49-590A-4A83-863F-34B465488E5A}">
      <dgm:prSet/>
      <dgm:spPr/>
      <dgm:t>
        <a:bodyPr/>
        <a:lstStyle/>
        <a:p>
          <a:endParaRPr lang="en-US"/>
        </a:p>
      </dgm:t>
    </dgm:pt>
    <dgm:pt modelId="{A3F9B1ED-0029-4CEE-81C8-14D6F197A703}" type="sibTrans" cxnId="{78C0AD49-590A-4A83-863F-34B465488E5A}">
      <dgm:prSet/>
      <dgm:spPr/>
      <dgm:t>
        <a:bodyPr/>
        <a:lstStyle/>
        <a:p>
          <a:endParaRPr lang="en-US"/>
        </a:p>
      </dgm:t>
    </dgm:pt>
    <dgm:pt modelId="{4CC003EC-6987-4E56-9109-7DDAF240DAD4}">
      <dgm:prSet phldrT="[Text]"/>
      <dgm:spPr/>
      <dgm:t>
        <a:bodyPr/>
        <a:lstStyle/>
        <a:p>
          <a:r>
            <a:rPr lang="ru-RU" dirty="0" smtClean="0"/>
            <a:t>Гибридный</a:t>
          </a:r>
          <a:r>
            <a:rPr lang="en-US" dirty="0" smtClean="0"/>
            <a:t> – Java, C#, Python</a:t>
          </a:r>
          <a:endParaRPr lang="en-US" dirty="0"/>
        </a:p>
      </dgm:t>
    </dgm:pt>
    <dgm:pt modelId="{C9660B8D-F3A5-4EC7-911A-0543898F03DB}" type="parTrans" cxnId="{20A3B905-4234-48EC-B2C3-BA2FB89B89BE}">
      <dgm:prSet/>
      <dgm:spPr/>
      <dgm:t>
        <a:bodyPr/>
        <a:lstStyle/>
        <a:p>
          <a:endParaRPr lang="en-US"/>
        </a:p>
      </dgm:t>
    </dgm:pt>
    <dgm:pt modelId="{14B37759-E456-4BAE-995D-625F8705A2F2}" type="sibTrans" cxnId="{20A3B905-4234-48EC-B2C3-BA2FB89B89BE}">
      <dgm:prSet/>
      <dgm:spPr/>
      <dgm:t>
        <a:bodyPr/>
        <a:lstStyle/>
        <a:p>
          <a:endParaRPr lang="en-US"/>
        </a:p>
      </dgm:t>
    </dgm:pt>
    <dgm:pt modelId="{5AEB1EB1-5AC1-42E4-A1E6-A5E2C71635AA}" type="pres">
      <dgm:prSet presAssocID="{4917864F-8C85-4F74-9386-2827C2D85B0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9DA0C75-97D2-44BC-A9B2-787287DD8F4B}" type="pres">
      <dgm:prSet presAssocID="{4917864F-8C85-4F74-9386-2827C2D85B06}" presName="Name1" presStyleCnt="0"/>
      <dgm:spPr/>
    </dgm:pt>
    <dgm:pt modelId="{B7403171-CB76-48B9-A5F8-74B9B5EE2F51}" type="pres">
      <dgm:prSet presAssocID="{4917864F-8C85-4F74-9386-2827C2D85B06}" presName="cycle" presStyleCnt="0"/>
      <dgm:spPr/>
    </dgm:pt>
    <dgm:pt modelId="{3C226121-AABD-409B-B688-D1DECA2A8795}" type="pres">
      <dgm:prSet presAssocID="{4917864F-8C85-4F74-9386-2827C2D85B06}" presName="srcNode" presStyleLbl="node1" presStyleIdx="0" presStyleCnt="3"/>
      <dgm:spPr/>
    </dgm:pt>
    <dgm:pt modelId="{E3F50195-9BC4-41E3-B5FC-0B45EA65C0E1}" type="pres">
      <dgm:prSet presAssocID="{4917864F-8C85-4F74-9386-2827C2D85B06}" presName="conn" presStyleLbl="parChTrans1D2" presStyleIdx="0" presStyleCnt="1"/>
      <dgm:spPr/>
      <dgm:t>
        <a:bodyPr/>
        <a:lstStyle/>
        <a:p>
          <a:endParaRPr lang="en-US"/>
        </a:p>
      </dgm:t>
    </dgm:pt>
    <dgm:pt modelId="{664DCAA7-6A14-4A71-B7FA-22AB87D08CF8}" type="pres">
      <dgm:prSet presAssocID="{4917864F-8C85-4F74-9386-2827C2D85B06}" presName="extraNode" presStyleLbl="node1" presStyleIdx="0" presStyleCnt="3"/>
      <dgm:spPr/>
    </dgm:pt>
    <dgm:pt modelId="{97FC6C00-BA88-4770-AD28-0A97F6E529DE}" type="pres">
      <dgm:prSet presAssocID="{4917864F-8C85-4F74-9386-2827C2D85B06}" presName="dstNode" presStyleLbl="node1" presStyleIdx="0" presStyleCnt="3"/>
      <dgm:spPr/>
    </dgm:pt>
    <dgm:pt modelId="{0802A171-9F18-4A1C-A713-443768F783ED}" type="pres">
      <dgm:prSet presAssocID="{DCF3DD30-9498-4C8F-B5D3-1988E0A0DE7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582DA-E22C-4988-A386-78ECBB851854}" type="pres">
      <dgm:prSet presAssocID="{DCF3DD30-9498-4C8F-B5D3-1988E0A0DE7B}" presName="accent_1" presStyleCnt="0"/>
      <dgm:spPr/>
    </dgm:pt>
    <dgm:pt modelId="{DD209BA7-00F1-416A-A9FD-E96FAEED2975}" type="pres">
      <dgm:prSet presAssocID="{DCF3DD30-9498-4C8F-B5D3-1988E0A0DE7B}" presName="accentRepeatNode" presStyleLbl="solidFgAcc1" presStyleIdx="0" presStyleCnt="3"/>
      <dgm:spPr/>
    </dgm:pt>
    <dgm:pt modelId="{2050C93F-114A-42A9-9613-79786415FC8F}" type="pres">
      <dgm:prSet presAssocID="{C56E26F8-193C-47AD-AA12-B06889AA7B0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3B40C-18E2-460A-B2E4-977C823E4B56}" type="pres">
      <dgm:prSet presAssocID="{C56E26F8-193C-47AD-AA12-B06889AA7B05}" presName="accent_2" presStyleCnt="0"/>
      <dgm:spPr/>
    </dgm:pt>
    <dgm:pt modelId="{F1E4F4F5-F472-4DA4-9F78-DC44445726E2}" type="pres">
      <dgm:prSet presAssocID="{C56E26F8-193C-47AD-AA12-B06889AA7B05}" presName="accentRepeatNode" presStyleLbl="solidFgAcc1" presStyleIdx="1" presStyleCnt="3"/>
      <dgm:spPr/>
    </dgm:pt>
    <dgm:pt modelId="{4A934122-27AB-4027-9FEE-BFC0EEE1D97E}" type="pres">
      <dgm:prSet presAssocID="{4CC003EC-6987-4E56-9109-7DDAF240DAD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33B81-AB6A-4EF7-A72B-1C40907F5528}" type="pres">
      <dgm:prSet presAssocID="{4CC003EC-6987-4E56-9109-7DDAF240DAD4}" presName="accent_3" presStyleCnt="0"/>
      <dgm:spPr/>
    </dgm:pt>
    <dgm:pt modelId="{3D0F0736-06F8-44C0-B3BD-DA622F08A212}" type="pres">
      <dgm:prSet presAssocID="{4CC003EC-6987-4E56-9109-7DDAF240DAD4}" presName="accentRepeatNode" presStyleLbl="solidFgAcc1" presStyleIdx="2" presStyleCnt="3"/>
      <dgm:spPr/>
    </dgm:pt>
  </dgm:ptLst>
  <dgm:cxnLst>
    <dgm:cxn modelId="{43273CCD-368C-4912-8F24-B8AD6FA0B58C}" type="presOf" srcId="{4CC003EC-6987-4E56-9109-7DDAF240DAD4}" destId="{4A934122-27AB-4027-9FEE-BFC0EEE1D97E}" srcOrd="0" destOrd="0" presId="urn:microsoft.com/office/officeart/2008/layout/VerticalCurvedList"/>
    <dgm:cxn modelId="{78C0AD49-590A-4A83-863F-34B465488E5A}" srcId="{4917864F-8C85-4F74-9386-2827C2D85B06}" destId="{C56E26F8-193C-47AD-AA12-B06889AA7B05}" srcOrd="1" destOrd="0" parTransId="{2A05E1E3-6F41-40FA-9BF0-7BCEC9B5F6B6}" sibTransId="{A3F9B1ED-0029-4CEE-81C8-14D6F197A703}"/>
    <dgm:cxn modelId="{506F9520-5215-45C2-93EB-AEAB06C02B40}" type="presOf" srcId="{DCF3DD30-9498-4C8F-B5D3-1988E0A0DE7B}" destId="{0802A171-9F18-4A1C-A713-443768F783ED}" srcOrd="0" destOrd="0" presId="urn:microsoft.com/office/officeart/2008/layout/VerticalCurvedList"/>
    <dgm:cxn modelId="{12B3606E-2467-4B3F-B6C6-A8040C9AE67D}" type="presOf" srcId="{CBFFAACC-A79C-4139-B7CA-374A0F284B92}" destId="{E3F50195-9BC4-41E3-B5FC-0B45EA65C0E1}" srcOrd="0" destOrd="0" presId="urn:microsoft.com/office/officeart/2008/layout/VerticalCurvedList"/>
    <dgm:cxn modelId="{20A3B905-4234-48EC-B2C3-BA2FB89B89BE}" srcId="{4917864F-8C85-4F74-9386-2827C2D85B06}" destId="{4CC003EC-6987-4E56-9109-7DDAF240DAD4}" srcOrd="2" destOrd="0" parTransId="{C9660B8D-F3A5-4EC7-911A-0543898F03DB}" sibTransId="{14B37759-E456-4BAE-995D-625F8705A2F2}"/>
    <dgm:cxn modelId="{46C7CB7B-67B6-4066-915D-55828A844F3F}" srcId="{4917864F-8C85-4F74-9386-2827C2D85B06}" destId="{DCF3DD30-9498-4C8F-B5D3-1988E0A0DE7B}" srcOrd="0" destOrd="0" parTransId="{141027DF-5515-4F63-819A-92D6CB81167C}" sibTransId="{CBFFAACC-A79C-4139-B7CA-374A0F284B92}"/>
    <dgm:cxn modelId="{319BFB0C-A080-4365-94AB-7E8B74592354}" type="presOf" srcId="{4917864F-8C85-4F74-9386-2827C2D85B06}" destId="{5AEB1EB1-5AC1-42E4-A1E6-A5E2C71635AA}" srcOrd="0" destOrd="0" presId="urn:microsoft.com/office/officeart/2008/layout/VerticalCurvedList"/>
    <dgm:cxn modelId="{56BAC145-DB5D-44E3-A6DC-36B97BE1475A}" type="presOf" srcId="{C56E26F8-193C-47AD-AA12-B06889AA7B05}" destId="{2050C93F-114A-42A9-9613-79786415FC8F}" srcOrd="0" destOrd="0" presId="urn:microsoft.com/office/officeart/2008/layout/VerticalCurvedList"/>
    <dgm:cxn modelId="{8062603A-7B4D-4259-971E-505D10899BDE}" type="presParOf" srcId="{5AEB1EB1-5AC1-42E4-A1E6-A5E2C71635AA}" destId="{69DA0C75-97D2-44BC-A9B2-787287DD8F4B}" srcOrd="0" destOrd="0" presId="urn:microsoft.com/office/officeart/2008/layout/VerticalCurvedList"/>
    <dgm:cxn modelId="{20C1E410-07D5-4BEA-BEBB-6501B01BC37B}" type="presParOf" srcId="{69DA0C75-97D2-44BC-A9B2-787287DD8F4B}" destId="{B7403171-CB76-48B9-A5F8-74B9B5EE2F51}" srcOrd="0" destOrd="0" presId="urn:microsoft.com/office/officeart/2008/layout/VerticalCurvedList"/>
    <dgm:cxn modelId="{95548356-5434-4641-9ED4-E47552D07F75}" type="presParOf" srcId="{B7403171-CB76-48B9-A5F8-74B9B5EE2F51}" destId="{3C226121-AABD-409B-B688-D1DECA2A8795}" srcOrd="0" destOrd="0" presId="urn:microsoft.com/office/officeart/2008/layout/VerticalCurvedList"/>
    <dgm:cxn modelId="{EE5EE8C8-0202-42D0-9435-9FA786F5FA04}" type="presParOf" srcId="{B7403171-CB76-48B9-A5F8-74B9B5EE2F51}" destId="{E3F50195-9BC4-41E3-B5FC-0B45EA65C0E1}" srcOrd="1" destOrd="0" presId="urn:microsoft.com/office/officeart/2008/layout/VerticalCurvedList"/>
    <dgm:cxn modelId="{1165A811-B3D3-48C8-97D3-6C1AE7F7D50C}" type="presParOf" srcId="{B7403171-CB76-48B9-A5F8-74B9B5EE2F51}" destId="{664DCAA7-6A14-4A71-B7FA-22AB87D08CF8}" srcOrd="2" destOrd="0" presId="urn:microsoft.com/office/officeart/2008/layout/VerticalCurvedList"/>
    <dgm:cxn modelId="{5425C32B-22A4-45A4-88F3-D192FC2449EA}" type="presParOf" srcId="{B7403171-CB76-48B9-A5F8-74B9B5EE2F51}" destId="{97FC6C00-BA88-4770-AD28-0A97F6E529DE}" srcOrd="3" destOrd="0" presId="urn:microsoft.com/office/officeart/2008/layout/VerticalCurvedList"/>
    <dgm:cxn modelId="{31794B87-137A-45CC-94AD-12236623186C}" type="presParOf" srcId="{69DA0C75-97D2-44BC-A9B2-787287DD8F4B}" destId="{0802A171-9F18-4A1C-A713-443768F783ED}" srcOrd="1" destOrd="0" presId="urn:microsoft.com/office/officeart/2008/layout/VerticalCurvedList"/>
    <dgm:cxn modelId="{89A01C65-4C80-46E1-AE66-A99CD3852B5D}" type="presParOf" srcId="{69DA0C75-97D2-44BC-A9B2-787287DD8F4B}" destId="{66A582DA-E22C-4988-A386-78ECBB851854}" srcOrd="2" destOrd="0" presId="urn:microsoft.com/office/officeart/2008/layout/VerticalCurvedList"/>
    <dgm:cxn modelId="{30506A0F-54F7-4F92-A0BD-D8FDEB6E74E6}" type="presParOf" srcId="{66A582DA-E22C-4988-A386-78ECBB851854}" destId="{DD209BA7-00F1-416A-A9FD-E96FAEED2975}" srcOrd="0" destOrd="0" presId="urn:microsoft.com/office/officeart/2008/layout/VerticalCurvedList"/>
    <dgm:cxn modelId="{F2589B49-6E07-4246-8C41-F9B549F7E2A4}" type="presParOf" srcId="{69DA0C75-97D2-44BC-A9B2-787287DD8F4B}" destId="{2050C93F-114A-42A9-9613-79786415FC8F}" srcOrd="3" destOrd="0" presId="urn:microsoft.com/office/officeart/2008/layout/VerticalCurvedList"/>
    <dgm:cxn modelId="{CB1FC3DB-A877-4B21-9CA7-43EB220EFC66}" type="presParOf" srcId="{69DA0C75-97D2-44BC-A9B2-787287DD8F4B}" destId="{DE93B40C-18E2-460A-B2E4-977C823E4B56}" srcOrd="4" destOrd="0" presId="urn:microsoft.com/office/officeart/2008/layout/VerticalCurvedList"/>
    <dgm:cxn modelId="{740AAB1C-EC78-40DD-9848-A1D3C0350575}" type="presParOf" srcId="{DE93B40C-18E2-460A-B2E4-977C823E4B56}" destId="{F1E4F4F5-F472-4DA4-9F78-DC44445726E2}" srcOrd="0" destOrd="0" presId="urn:microsoft.com/office/officeart/2008/layout/VerticalCurvedList"/>
    <dgm:cxn modelId="{CA41853F-D4E6-4A17-95E1-37B37A54D30A}" type="presParOf" srcId="{69DA0C75-97D2-44BC-A9B2-787287DD8F4B}" destId="{4A934122-27AB-4027-9FEE-BFC0EEE1D97E}" srcOrd="5" destOrd="0" presId="urn:microsoft.com/office/officeart/2008/layout/VerticalCurvedList"/>
    <dgm:cxn modelId="{57A7DA09-7317-42A9-BBA5-D1E6627F88E9}" type="presParOf" srcId="{69DA0C75-97D2-44BC-A9B2-787287DD8F4B}" destId="{52B33B81-AB6A-4EF7-A72B-1C40907F5528}" srcOrd="6" destOrd="0" presId="urn:microsoft.com/office/officeart/2008/layout/VerticalCurvedList"/>
    <dgm:cxn modelId="{871DBEC6-148E-4BB4-8A19-39A5BE6F27A8}" type="presParOf" srcId="{52B33B81-AB6A-4EF7-A72B-1C40907F5528}" destId="{3D0F0736-06F8-44C0-B3BD-DA622F08A21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0F7A27-1A01-47D0-901C-F90709F3B8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B272BC-A497-4DB4-811F-4149BB90603F}">
      <dgm:prSet phldrT="[Text]"/>
      <dgm:spPr/>
      <dgm:t>
        <a:bodyPr/>
        <a:lstStyle/>
        <a:p>
          <a:r>
            <a:rPr lang="en-US" dirty="0" smtClean="0"/>
            <a:t>C#</a:t>
          </a:r>
          <a:endParaRPr lang="en-US" dirty="0"/>
        </a:p>
      </dgm:t>
    </dgm:pt>
    <dgm:pt modelId="{07B31EF2-1769-44A4-A608-16206C53CF8C}" type="parTrans" cxnId="{463D8DA3-B9C2-4E68-B79D-BC7AD4620567}">
      <dgm:prSet/>
      <dgm:spPr/>
      <dgm:t>
        <a:bodyPr/>
        <a:lstStyle/>
        <a:p>
          <a:endParaRPr lang="en-US"/>
        </a:p>
      </dgm:t>
    </dgm:pt>
    <dgm:pt modelId="{205A8A8B-B9D4-4495-BAB1-4C87C47FAAF6}" type="sibTrans" cxnId="{463D8DA3-B9C2-4E68-B79D-BC7AD4620567}">
      <dgm:prSet/>
      <dgm:spPr/>
      <dgm:t>
        <a:bodyPr/>
        <a:lstStyle/>
        <a:p>
          <a:endParaRPr lang="en-US"/>
        </a:p>
      </dgm:t>
    </dgm:pt>
    <dgm:pt modelId="{E46F46F2-6DD4-4F2B-9553-061CA83E8829}">
      <dgm:prSet phldrT="[Text]"/>
      <dgm:spPr/>
      <dgm:t>
        <a:bodyPr/>
        <a:lstStyle/>
        <a:p>
          <a:r>
            <a:rPr lang="ru-RU" dirty="0" smtClean="0"/>
            <a:t>Язык программирования</a:t>
          </a:r>
          <a:endParaRPr lang="en-US" dirty="0"/>
        </a:p>
      </dgm:t>
    </dgm:pt>
    <dgm:pt modelId="{FF557A83-14A1-417E-BBA1-B43B55C66F98}" type="parTrans" cxnId="{56B1689F-E9D7-4A9D-B068-2E117A93700E}">
      <dgm:prSet/>
      <dgm:spPr/>
      <dgm:t>
        <a:bodyPr/>
        <a:lstStyle/>
        <a:p>
          <a:endParaRPr lang="en-US"/>
        </a:p>
      </dgm:t>
    </dgm:pt>
    <dgm:pt modelId="{36326F8E-3E3A-4151-9FAE-7522D18D8E95}" type="sibTrans" cxnId="{56B1689F-E9D7-4A9D-B068-2E117A93700E}">
      <dgm:prSet/>
      <dgm:spPr/>
      <dgm:t>
        <a:bodyPr/>
        <a:lstStyle/>
        <a:p>
          <a:endParaRPr lang="en-US"/>
        </a:p>
      </dgm:t>
    </dgm:pt>
    <dgm:pt modelId="{AFDA36A6-BF0C-4D3E-A562-55787464613C}">
      <dgm:prSet phldrT="[Text]"/>
      <dgm:spPr/>
      <dgm:t>
        <a:bodyPr/>
        <a:lstStyle/>
        <a:p>
          <a:r>
            <a:rPr lang="en-US" dirty="0" smtClean="0"/>
            <a:t>.NET</a:t>
          </a:r>
          <a:endParaRPr lang="en-US" dirty="0"/>
        </a:p>
      </dgm:t>
    </dgm:pt>
    <dgm:pt modelId="{D2B461D1-FA91-4B0A-A63C-BC9AF9EEC0CB}" type="parTrans" cxnId="{E8EADE9F-357E-4B78-BAC0-CFD209C2C378}">
      <dgm:prSet/>
      <dgm:spPr/>
      <dgm:t>
        <a:bodyPr/>
        <a:lstStyle/>
        <a:p>
          <a:endParaRPr lang="en-US"/>
        </a:p>
      </dgm:t>
    </dgm:pt>
    <dgm:pt modelId="{5E44F90C-3737-44BE-8B8A-4E19C911D665}" type="sibTrans" cxnId="{E8EADE9F-357E-4B78-BAC0-CFD209C2C378}">
      <dgm:prSet/>
      <dgm:spPr/>
      <dgm:t>
        <a:bodyPr/>
        <a:lstStyle/>
        <a:p>
          <a:endParaRPr lang="en-US"/>
        </a:p>
      </dgm:t>
    </dgm:pt>
    <dgm:pt modelId="{8DB4EB21-D325-478F-8DE4-90F2334140D9}">
      <dgm:prSet phldrT="[Text]"/>
      <dgm:spPr/>
      <dgm:t>
        <a:bodyPr/>
        <a:lstStyle/>
        <a:p>
          <a:r>
            <a:rPr lang="ru-RU" dirty="0" smtClean="0"/>
            <a:t>Это </a:t>
          </a:r>
          <a:r>
            <a:rPr lang="en-US" dirty="0" smtClean="0"/>
            <a:t>framework </a:t>
          </a:r>
          <a:r>
            <a:rPr lang="ru-RU" dirty="0" smtClean="0"/>
            <a:t>для построения/создания приложений для </a:t>
          </a:r>
          <a:r>
            <a:rPr lang="en-US" dirty="0" smtClean="0"/>
            <a:t>Windows</a:t>
          </a:r>
          <a:endParaRPr lang="en-US" dirty="0"/>
        </a:p>
      </dgm:t>
    </dgm:pt>
    <dgm:pt modelId="{65CD9728-ECE1-4615-AE3B-762EC6AD9126}" type="parTrans" cxnId="{462848F6-5A64-43A3-9A49-BEC36E831300}">
      <dgm:prSet/>
      <dgm:spPr/>
      <dgm:t>
        <a:bodyPr/>
        <a:lstStyle/>
        <a:p>
          <a:endParaRPr lang="en-US"/>
        </a:p>
      </dgm:t>
    </dgm:pt>
    <dgm:pt modelId="{930DA5F0-72B8-4555-BEEA-27B331FF80BA}" type="sibTrans" cxnId="{462848F6-5A64-43A3-9A49-BEC36E831300}">
      <dgm:prSet/>
      <dgm:spPr/>
      <dgm:t>
        <a:bodyPr/>
        <a:lstStyle/>
        <a:p>
          <a:endParaRPr lang="en-US"/>
        </a:p>
      </dgm:t>
    </dgm:pt>
    <dgm:pt modelId="{96E41B11-0B6C-4689-BF19-ED6A0702AB68}" type="pres">
      <dgm:prSet presAssocID="{9D0F7A27-1A01-47D0-901C-F90709F3B8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01BE6-A077-4617-8A46-6FA93661C272}" type="pres">
      <dgm:prSet presAssocID="{2DB272BC-A497-4DB4-811F-4149BB90603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8FA97-D980-4937-B51A-B76838E99B88}" type="pres">
      <dgm:prSet presAssocID="{2DB272BC-A497-4DB4-811F-4149BB90603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D4F84-97DA-4C75-BD02-742C88C665F0}" type="pres">
      <dgm:prSet presAssocID="{AFDA36A6-BF0C-4D3E-A562-55787464613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7844BB-AF67-43BF-AE3D-0DDC279C90D1}" type="pres">
      <dgm:prSet presAssocID="{AFDA36A6-BF0C-4D3E-A562-55787464613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1084A-F84A-4FBB-9D85-916A7A7C62D3}" type="presOf" srcId="{8DB4EB21-D325-478F-8DE4-90F2334140D9}" destId="{647844BB-AF67-43BF-AE3D-0DDC279C90D1}" srcOrd="0" destOrd="0" presId="urn:microsoft.com/office/officeart/2005/8/layout/vList2"/>
    <dgm:cxn modelId="{463D8DA3-B9C2-4E68-B79D-BC7AD4620567}" srcId="{9D0F7A27-1A01-47D0-901C-F90709F3B8E1}" destId="{2DB272BC-A497-4DB4-811F-4149BB90603F}" srcOrd="0" destOrd="0" parTransId="{07B31EF2-1769-44A4-A608-16206C53CF8C}" sibTransId="{205A8A8B-B9D4-4495-BAB1-4C87C47FAAF6}"/>
    <dgm:cxn modelId="{92F89B48-BBE3-46D5-9907-AC3CD1E6889F}" type="presOf" srcId="{9D0F7A27-1A01-47D0-901C-F90709F3B8E1}" destId="{96E41B11-0B6C-4689-BF19-ED6A0702AB68}" srcOrd="0" destOrd="0" presId="urn:microsoft.com/office/officeart/2005/8/layout/vList2"/>
    <dgm:cxn modelId="{56B1689F-E9D7-4A9D-B068-2E117A93700E}" srcId="{2DB272BC-A497-4DB4-811F-4149BB90603F}" destId="{E46F46F2-6DD4-4F2B-9553-061CA83E8829}" srcOrd="0" destOrd="0" parTransId="{FF557A83-14A1-417E-BBA1-B43B55C66F98}" sibTransId="{36326F8E-3E3A-4151-9FAE-7522D18D8E95}"/>
    <dgm:cxn modelId="{BF1E9D23-EDF9-4478-9CCD-8316302FFB35}" type="presOf" srcId="{2DB272BC-A497-4DB4-811F-4149BB90603F}" destId="{BB601BE6-A077-4617-8A46-6FA93661C272}" srcOrd="0" destOrd="0" presId="urn:microsoft.com/office/officeart/2005/8/layout/vList2"/>
    <dgm:cxn modelId="{3E365595-27A6-47C3-9BE8-F512B69B9242}" type="presOf" srcId="{E46F46F2-6DD4-4F2B-9553-061CA83E8829}" destId="{A1C8FA97-D980-4937-B51A-B76838E99B88}" srcOrd="0" destOrd="0" presId="urn:microsoft.com/office/officeart/2005/8/layout/vList2"/>
    <dgm:cxn modelId="{462848F6-5A64-43A3-9A49-BEC36E831300}" srcId="{AFDA36A6-BF0C-4D3E-A562-55787464613C}" destId="{8DB4EB21-D325-478F-8DE4-90F2334140D9}" srcOrd="0" destOrd="0" parTransId="{65CD9728-ECE1-4615-AE3B-762EC6AD9126}" sibTransId="{930DA5F0-72B8-4555-BEEA-27B331FF80BA}"/>
    <dgm:cxn modelId="{11C6909A-09B9-4BAD-ADAA-2B68F48E3583}" type="presOf" srcId="{AFDA36A6-BF0C-4D3E-A562-55787464613C}" destId="{3BED4F84-97DA-4C75-BD02-742C88C665F0}" srcOrd="0" destOrd="0" presId="urn:microsoft.com/office/officeart/2005/8/layout/vList2"/>
    <dgm:cxn modelId="{E8EADE9F-357E-4B78-BAC0-CFD209C2C378}" srcId="{9D0F7A27-1A01-47D0-901C-F90709F3B8E1}" destId="{AFDA36A6-BF0C-4D3E-A562-55787464613C}" srcOrd="1" destOrd="0" parTransId="{D2B461D1-FA91-4B0A-A63C-BC9AF9EEC0CB}" sibTransId="{5E44F90C-3737-44BE-8B8A-4E19C911D665}"/>
    <dgm:cxn modelId="{D9325827-D12C-4962-BD3B-00CD141AAE41}" type="presParOf" srcId="{96E41B11-0B6C-4689-BF19-ED6A0702AB68}" destId="{BB601BE6-A077-4617-8A46-6FA93661C272}" srcOrd="0" destOrd="0" presId="urn:microsoft.com/office/officeart/2005/8/layout/vList2"/>
    <dgm:cxn modelId="{3C6A6C98-C88E-42F5-9321-E34F5AE19C37}" type="presParOf" srcId="{96E41B11-0B6C-4689-BF19-ED6A0702AB68}" destId="{A1C8FA97-D980-4937-B51A-B76838E99B88}" srcOrd="1" destOrd="0" presId="urn:microsoft.com/office/officeart/2005/8/layout/vList2"/>
    <dgm:cxn modelId="{012368F4-DF12-4E7F-893B-450E9A3C8C59}" type="presParOf" srcId="{96E41B11-0B6C-4689-BF19-ED6A0702AB68}" destId="{3BED4F84-97DA-4C75-BD02-742C88C665F0}" srcOrd="2" destOrd="0" presId="urn:microsoft.com/office/officeart/2005/8/layout/vList2"/>
    <dgm:cxn modelId="{0C2C22D1-6A1B-46FC-B849-21F67D3821A8}" type="presParOf" srcId="{96E41B11-0B6C-4689-BF19-ED6A0702AB68}" destId="{647844BB-AF67-43BF-AE3D-0DDC279C90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D1E482-2996-4763-AD80-7B8AF1A0D1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A7EDF-9683-45B7-9493-30061B4147EB}">
      <dgm:prSet phldrT="[Text]"/>
      <dgm:spPr/>
      <dgm:t>
        <a:bodyPr/>
        <a:lstStyle/>
        <a:p>
          <a:r>
            <a:rPr lang="en-US" dirty="0" smtClean="0"/>
            <a:t>CLR (Common Language Runtime)</a:t>
          </a:r>
          <a:endParaRPr lang="en-US" dirty="0"/>
        </a:p>
      </dgm:t>
    </dgm:pt>
    <dgm:pt modelId="{4AECBE3D-C5A9-452A-8229-FAA33C70307E}" type="parTrans" cxnId="{A2CA2977-BD7B-410E-8DB1-69B593811767}">
      <dgm:prSet/>
      <dgm:spPr/>
      <dgm:t>
        <a:bodyPr/>
        <a:lstStyle/>
        <a:p>
          <a:endParaRPr lang="en-US"/>
        </a:p>
      </dgm:t>
    </dgm:pt>
    <dgm:pt modelId="{0E48CF36-B9B6-48B1-867C-DFFDD1508F02}" type="sibTrans" cxnId="{A2CA2977-BD7B-410E-8DB1-69B593811767}">
      <dgm:prSet/>
      <dgm:spPr/>
      <dgm:t>
        <a:bodyPr/>
        <a:lstStyle/>
        <a:p>
          <a:endParaRPr lang="en-US"/>
        </a:p>
      </dgm:t>
    </dgm:pt>
    <dgm:pt modelId="{DB4D775D-4987-4DB3-979D-BB385F08A1AF}">
      <dgm:prSet phldrT="[Text]"/>
      <dgm:spPr/>
      <dgm:t>
        <a:bodyPr/>
        <a:lstStyle/>
        <a:p>
          <a:r>
            <a:rPr lang="ru-RU" dirty="0" smtClean="0"/>
            <a:t>Общеязыковая среда исполнения</a:t>
          </a:r>
          <a:endParaRPr lang="en-US" dirty="0"/>
        </a:p>
      </dgm:t>
    </dgm:pt>
    <dgm:pt modelId="{4273CA87-DB7C-44F7-B636-88A183855929}" type="parTrans" cxnId="{8885978C-A452-45AD-BF9E-027F2F6E4DC4}">
      <dgm:prSet/>
      <dgm:spPr/>
      <dgm:t>
        <a:bodyPr/>
        <a:lstStyle/>
        <a:p>
          <a:endParaRPr lang="en-US"/>
        </a:p>
      </dgm:t>
    </dgm:pt>
    <dgm:pt modelId="{1E1830CC-D1BA-4CD6-867C-E34F9214BA4D}" type="sibTrans" cxnId="{8885978C-A452-45AD-BF9E-027F2F6E4DC4}">
      <dgm:prSet/>
      <dgm:spPr/>
      <dgm:t>
        <a:bodyPr/>
        <a:lstStyle/>
        <a:p>
          <a:endParaRPr lang="en-US"/>
        </a:p>
      </dgm:t>
    </dgm:pt>
    <dgm:pt modelId="{5F7A11F5-3033-429E-B035-51E9BB50D37E}">
      <dgm:prSet phldrT="[Text]"/>
      <dgm:spPr/>
      <dgm:t>
        <a:bodyPr/>
        <a:lstStyle/>
        <a:p>
          <a:r>
            <a:rPr lang="en-US" dirty="0" smtClean="0"/>
            <a:t>BCL (Base Class Library)</a:t>
          </a:r>
          <a:endParaRPr lang="en-US" dirty="0"/>
        </a:p>
      </dgm:t>
    </dgm:pt>
    <dgm:pt modelId="{4268E154-917D-4BDD-8482-DA22BEE6ABA3}" type="parTrans" cxnId="{A85BEAF0-05C3-42BD-9859-DE3466CC1BDE}">
      <dgm:prSet/>
      <dgm:spPr/>
      <dgm:t>
        <a:bodyPr/>
        <a:lstStyle/>
        <a:p>
          <a:endParaRPr lang="en-US"/>
        </a:p>
      </dgm:t>
    </dgm:pt>
    <dgm:pt modelId="{9D2C578B-1D3C-4292-81B8-5AF844EC7756}" type="sibTrans" cxnId="{A85BEAF0-05C3-42BD-9859-DE3466CC1BDE}">
      <dgm:prSet/>
      <dgm:spPr/>
      <dgm:t>
        <a:bodyPr/>
        <a:lstStyle/>
        <a:p>
          <a:endParaRPr lang="en-US"/>
        </a:p>
      </dgm:t>
    </dgm:pt>
    <dgm:pt modelId="{1E2BFEA6-9206-436B-96A0-0E671989FC95}">
      <dgm:prSet phldrT="[Text]"/>
      <dgm:spPr/>
      <dgm:t>
        <a:bodyPr/>
        <a:lstStyle/>
        <a:p>
          <a:r>
            <a:rPr lang="ru-RU" dirty="0" smtClean="0"/>
            <a:t>Базовый набор классов</a:t>
          </a:r>
          <a:endParaRPr lang="en-US" dirty="0"/>
        </a:p>
      </dgm:t>
    </dgm:pt>
    <dgm:pt modelId="{F0F84A3E-58D2-4111-AB12-385045AF915E}" type="parTrans" cxnId="{3CB2CFF3-2981-4294-8520-03587545BD38}">
      <dgm:prSet/>
      <dgm:spPr/>
      <dgm:t>
        <a:bodyPr/>
        <a:lstStyle/>
        <a:p>
          <a:endParaRPr lang="en-US"/>
        </a:p>
      </dgm:t>
    </dgm:pt>
    <dgm:pt modelId="{0D8CFB6A-5E61-4AD8-A9CF-2C77065A420D}" type="sibTrans" cxnId="{3CB2CFF3-2981-4294-8520-03587545BD38}">
      <dgm:prSet/>
      <dgm:spPr/>
      <dgm:t>
        <a:bodyPr/>
        <a:lstStyle/>
        <a:p>
          <a:endParaRPr lang="en-US"/>
        </a:p>
      </dgm:t>
    </dgm:pt>
    <dgm:pt modelId="{CD783CE8-AC28-4EAB-9B25-16444ACB96D9}" type="pres">
      <dgm:prSet presAssocID="{07D1E482-2996-4763-AD80-7B8AF1A0D1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6CF73F-4D48-4173-9C9B-C8BD9DC59151}" type="pres">
      <dgm:prSet presAssocID="{C3DA7EDF-9683-45B7-9493-30061B4147E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1AA45-5A15-42CE-8F18-97C265C119F2}" type="pres">
      <dgm:prSet presAssocID="{C3DA7EDF-9683-45B7-9493-30061B4147E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7172B-BDF0-4A36-BEB9-17E7046F917F}" type="pres">
      <dgm:prSet presAssocID="{5F7A11F5-3033-429E-B035-51E9BB50D37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5C731-DAB3-403A-ADEA-0C8C0D98B8C7}" type="pres">
      <dgm:prSet presAssocID="{5F7A11F5-3033-429E-B035-51E9BB50D37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5BEAF0-05C3-42BD-9859-DE3466CC1BDE}" srcId="{07D1E482-2996-4763-AD80-7B8AF1A0D1C7}" destId="{5F7A11F5-3033-429E-B035-51E9BB50D37E}" srcOrd="1" destOrd="0" parTransId="{4268E154-917D-4BDD-8482-DA22BEE6ABA3}" sibTransId="{9D2C578B-1D3C-4292-81B8-5AF844EC7756}"/>
    <dgm:cxn modelId="{8885978C-A452-45AD-BF9E-027F2F6E4DC4}" srcId="{C3DA7EDF-9683-45B7-9493-30061B4147EB}" destId="{DB4D775D-4987-4DB3-979D-BB385F08A1AF}" srcOrd="0" destOrd="0" parTransId="{4273CA87-DB7C-44F7-B636-88A183855929}" sibTransId="{1E1830CC-D1BA-4CD6-867C-E34F9214BA4D}"/>
    <dgm:cxn modelId="{82A60C4A-CA44-44DE-BC43-637701EF2C6E}" type="presOf" srcId="{1E2BFEA6-9206-436B-96A0-0E671989FC95}" destId="{80B5C731-DAB3-403A-ADEA-0C8C0D98B8C7}" srcOrd="0" destOrd="0" presId="urn:microsoft.com/office/officeart/2005/8/layout/vList2"/>
    <dgm:cxn modelId="{4F6094FB-51C0-4D80-9A2B-66DF12E498E6}" type="presOf" srcId="{DB4D775D-4987-4DB3-979D-BB385F08A1AF}" destId="{43D1AA45-5A15-42CE-8F18-97C265C119F2}" srcOrd="0" destOrd="0" presId="urn:microsoft.com/office/officeart/2005/8/layout/vList2"/>
    <dgm:cxn modelId="{A8A8A936-2349-4078-A408-A34EAB5C0970}" type="presOf" srcId="{5F7A11F5-3033-429E-B035-51E9BB50D37E}" destId="{F0E7172B-BDF0-4A36-BEB9-17E7046F917F}" srcOrd="0" destOrd="0" presId="urn:microsoft.com/office/officeart/2005/8/layout/vList2"/>
    <dgm:cxn modelId="{22CE7BBF-A294-4F83-B449-5956BA732B11}" type="presOf" srcId="{07D1E482-2996-4763-AD80-7B8AF1A0D1C7}" destId="{CD783CE8-AC28-4EAB-9B25-16444ACB96D9}" srcOrd="0" destOrd="0" presId="urn:microsoft.com/office/officeart/2005/8/layout/vList2"/>
    <dgm:cxn modelId="{3CB2CFF3-2981-4294-8520-03587545BD38}" srcId="{5F7A11F5-3033-429E-B035-51E9BB50D37E}" destId="{1E2BFEA6-9206-436B-96A0-0E671989FC95}" srcOrd="0" destOrd="0" parTransId="{F0F84A3E-58D2-4111-AB12-385045AF915E}" sibTransId="{0D8CFB6A-5E61-4AD8-A9CF-2C77065A420D}"/>
    <dgm:cxn modelId="{4F810DBA-6DD9-42D3-98FF-7BD999CFBFA8}" type="presOf" srcId="{C3DA7EDF-9683-45B7-9493-30061B4147EB}" destId="{E76CF73F-4D48-4173-9C9B-C8BD9DC59151}" srcOrd="0" destOrd="0" presId="urn:microsoft.com/office/officeart/2005/8/layout/vList2"/>
    <dgm:cxn modelId="{A2CA2977-BD7B-410E-8DB1-69B593811767}" srcId="{07D1E482-2996-4763-AD80-7B8AF1A0D1C7}" destId="{C3DA7EDF-9683-45B7-9493-30061B4147EB}" srcOrd="0" destOrd="0" parTransId="{4AECBE3D-C5A9-452A-8229-FAA33C70307E}" sibTransId="{0E48CF36-B9B6-48B1-867C-DFFDD1508F02}"/>
    <dgm:cxn modelId="{CE6A9653-2FC0-41B4-9AB7-5DEED4EBD97A}" type="presParOf" srcId="{CD783CE8-AC28-4EAB-9B25-16444ACB96D9}" destId="{E76CF73F-4D48-4173-9C9B-C8BD9DC59151}" srcOrd="0" destOrd="0" presId="urn:microsoft.com/office/officeart/2005/8/layout/vList2"/>
    <dgm:cxn modelId="{C85CC63C-55C6-41DD-8396-D23ECDCE29BD}" type="presParOf" srcId="{CD783CE8-AC28-4EAB-9B25-16444ACB96D9}" destId="{43D1AA45-5A15-42CE-8F18-97C265C119F2}" srcOrd="1" destOrd="0" presId="urn:microsoft.com/office/officeart/2005/8/layout/vList2"/>
    <dgm:cxn modelId="{17978091-69EF-480B-A7AF-7F1CD7A7F87C}" type="presParOf" srcId="{CD783CE8-AC28-4EAB-9B25-16444ACB96D9}" destId="{F0E7172B-BDF0-4A36-BEB9-17E7046F917F}" srcOrd="2" destOrd="0" presId="urn:microsoft.com/office/officeart/2005/8/layout/vList2"/>
    <dgm:cxn modelId="{2DAF2C7A-BD6D-4733-9A7A-4B4505226CD2}" type="presParOf" srcId="{CD783CE8-AC28-4EAB-9B25-16444ACB96D9}" destId="{80B5C731-DAB3-403A-ADEA-0C8C0D98B8C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D61688-68B7-449F-9F4A-183311A9D71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42DAC-5A87-4E0E-9547-B8F68DCB8C74}">
      <dgm:prSet phldrT="[Text]"/>
      <dgm:spPr/>
      <dgm:t>
        <a:bodyPr/>
        <a:lstStyle/>
        <a:p>
          <a:r>
            <a:rPr lang="ru-RU" dirty="0" smtClean="0"/>
            <a:t>ООП</a:t>
          </a:r>
          <a:endParaRPr lang="en-US" dirty="0"/>
        </a:p>
      </dgm:t>
    </dgm:pt>
    <dgm:pt modelId="{62AA8027-988B-4E29-B5ED-DCEF03E766D3}" type="parTrans" cxnId="{95D19A0C-BB2D-4D43-80C4-6FC35F301E2E}">
      <dgm:prSet/>
      <dgm:spPr/>
      <dgm:t>
        <a:bodyPr/>
        <a:lstStyle/>
        <a:p>
          <a:endParaRPr lang="en-US"/>
        </a:p>
      </dgm:t>
    </dgm:pt>
    <dgm:pt modelId="{CA4A6C10-CCD2-4B0D-B1AC-7EAB721A7F76}" type="sibTrans" cxnId="{95D19A0C-BB2D-4D43-80C4-6FC35F301E2E}">
      <dgm:prSet/>
      <dgm:spPr/>
      <dgm:t>
        <a:bodyPr/>
        <a:lstStyle/>
        <a:p>
          <a:endParaRPr lang="en-US"/>
        </a:p>
      </dgm:t>
    </dgm:pt>
    <dgm:pt modelId="{872C94D5-5C94-4E8C-8D95-B0038E24D408}">
      <dgm:prSet phldrT="[Text]"/>
      <dgm:spPr/>
      <dgm:t>
        <a:bodyPr/>
        <a:lstStyle/>
        <a:p>
          <a:r>
            <a:rPr lang="ru-RU" dirty="0" smtClean="0"/>
            <a:t>Больше гибкости</a:t>
          </a:r>
          <a:endParaRPr lang="en-US" dirty="0"/>
        </a:p>
      </dgm:t>
    </dgm:pt>
    <dgm:pt modelId="{F3BF9679-E65B-471D-8552-7DBE5EA8A9D6}" type="parTrans" cxnId="{3BE355A5-BA4B-4607-9E40-8929FCDAF8A9}">
      <dgm:prSet/>
      <dgm:spPr/>
      <dgm:t>
        <a:bodyPr/>
        <a:lstStyle/>
        <a:p>
          <a:endParaRPr lang="en-US"/>
        </a:p>
      </dgm:t>
    </dgm:pt>
    <dgm:pt modelId="{1AAEAEF2-835E-498D-861F-A0EE639ABD46}" type="sibTrans" cxnId="{3BE355A5-BA4B-4607-9E40-8929FCDAF8A9}">
      <dgm:prSet/>
      <dgm:spPr/>
      <dgm:t>
        <a:bodyPr/>
        <a:lstStyle/>
        <a:p>
          <a:endParaRPr lang="en-US"/>
        </a:p>
      </dgm:t>
    </dgm:pt>
    <dgm:pt modelId="{A524E042-E388-4097-B7A9-2041CE900957}">
      <dgm:prSet phldrT="[Text]"/>
      <dgm:spPr/>
      <dgm:t>
        <a:bodyPr/>
        <a:lstStyle/>
        <a:p>
          <a:r>
            <a:rPr lang="ru-RU" dirty="0" smtClean="0"/>
            <a:t>Сборщик мусора</a:t>
          </a:r>
          <a:endParaRPr lang="en-US" dirty="0"/>
        </a:p>
      </dgm:t>
    </dgm:pt>
    <dgm:pt modelId="{854C1C69-CAF0-4E23-84FE-D2961CBCC5E6}" type="parTrans" cxnId="{9532829A-A88B-4F3B-B03C-EFE07EACEAE2}">
      <dgm:prSet/>
      <dgm:spPr/>
      <dgm:t>
        <a:bodyPr/>
        <a:lstStyle/>
        <a:p>
          <a:endParaRPr lang="en-US"/>
        </a:p>
      </dgm:t>
    </dgm:pt>
    <dgm:pt modelId="{66D1C356-FCDC-4278-B62C-872E488BE009}" type="sibTrans" cxnId="{9532829A-A88B-4F3B-B03C-EFE07EACEAE2}">
      <dgm:prSet/>
      <dgm:spPr/>
      <dgm:t>
        <a:bodyPr/>
        <a:lstStyle/>
        <a:p>
          <a:endParaRPr lang="en-US"/>
        </a:p>
      </dgm:t>
    </dgm:pt>
    <dgm:pt modelId="{EEA20EB0-781E-4380-9284-E62A301DF009}" type="pres">
      <dgm:prSet presAssocID="{A0D61688-68B7-449F-9F4A-183311A9D71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E78577B-D3BB-42B4-86C2-A33666BFFE12}" type="pres">
      <dgm:prSet presAssocID="{A0D61688-68B7-449F-9F4A-183311A9D71B}" presName="Name1" presStyleCnt="0"/>
      <dgm:spPr/>
    </dgm:pt>
    <dgm:pt modelId="{46876FD6-78FA-447C-BDF9-A734F28A20B8}" type="pres">
      <dgm:prSet presAssocID="{A0D61688-68B7-449F-9F4A-183311A9D71B}" presName="cycle" presStyleCnt="0"/>
      <dgm:spPr/>
    </dgm:pt>
    <dgm:pt modelId="{9A865734-CD76-438D-9207-8E049B99496A}" type="pres">
      <dgm:prSet presAssocID="{A0D61688-68B7-449F-9F4A-183311A9D71B}" presName="srcNode" presStyleLbl="node1" presStyleIdx="0" presStyleCnt="3"/>
      <dgm:spPr/>
    </dgm:pt>
    <dgm:pt modelId="{DC55CE4F-B669-4836-A014-A7C25B196CC6}" type="pres">
      <dgm:prSet presAssocID="{A0D61688-68B7-449F-9F4A-183311A9D71B}" presName="conn" presStyleLbl="parChTrans1D2" presStyleIdx="0" presStyleCnt="1"/>
      <dgm:spPr/>
      <dgm:t>
        <a:bodyPr/>
        <a:lstStyle/>
        <a:p>
          <a:endParaRPr lang="en-US"/>
        </a:p>
      </dgm:t>
    </dgm:pt>
    <dgm:pt modelId="{33AD611E-EAF5-4166-9918-D84109E733EB}" type="pres">
      <dgm:prSet presAssocID="{A0D61688-68B7-449F-9F4A-183311A9D71B}" presName="extraNode" presStyleLbl="node1" presStyleIdx="0" presStyleCnt="3"/>
      <dgm:spPr/>
    </dgm:pt>
    <dgm:pt modelId="{22C74E0B-986D-4220-9BDA-DFA57798C3A7}" type="pres">
      <dgm:prSet presAssocID="{A0D61688-68B7-449F-9F4A-183311A9D71B}" presName="dstNode" presStyleLbl="node1" presStyleIdx="0" presStyleCnt="3"/>
      <dgm:spPr/>
    </dgm:pt>
    <dgm:pt modelId="{6706681F-FF11-4B66-92BC-4C154769CEF0}" type="pres">
      <dgm:prSet presAssocID="{69142DAC-5A87-4E0E-9547-B8F68DCB8C7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B4AC2-859B-47C2-BC04-34519E4A43AF}" type="pres">
      <dgm:prSet presAssocID="{69142DAC-5A87-4E0E-9547-B8F68DCB8C74}" presName="accent_1" presStyleCnt="0"/>
      <dgm:spPr/>
    </dgm:pt>
    <dgm:pt modelId="{01522E09-A32F-4E7B-996D-D765B6F30453}" type="pres">
      <dgm:prSet presAssocID="{69142DAC-5A87-4E0E-9547-B8F68DCB8C74}" presName="accentRepeatNode" presStyleLbl="solidFgAcc1" presStyleIdx="0" presStyleCnt="3"/>
      <dgm:spPr/>
    </dgm:pt>
    <dgm:pt modelId="{5A19783B-C6F3-495B-AC03-138FD306D9D3}" type="pres">
      <dgm:prSet presAssocID="{872C94D5-5C94-4E8C-8D95-B0038E24D40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33DCF-8A44-4FF4-9073-37A85E8915E8}" type="pres">
      <dgm:prSet presAssocID="{872C94D5-5C94-4E8C-8D95-B0038E24D408}" presName="accent_2" presStyleCnt="0"/>
      <dgm:spPr/>
    </dgm:pt>
    <dgm:pt modelId="{C8B7C2E3-9336-450B-882D-183958C0BF4D}" type="pres">
      <dgm:prSet presAssocID="{872C94D5-5C94-4E8C-8D95-B0038E24D408}" presName="accentRepeatNode" presStyleLbl="solidFgAcc1" presStyleIdx="1" presStyleCnt="3"/>
      <dgm:spPr/>
    </dgm:pt>
    <dgm:pt modelId="{FC8FFA3F-1922-4FFE-AC08-0B2B4AD902CD}" type="pres">
      <dgm:prSet presAssocID="{A524E042-E388-4097-B7A9-2041CE90095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09915-04E9-481A-900A-EF539FB8F6AD}" type="pres">
      <dgm:prSet presAssocID="{A524E042-E388-4097-B7A9-2041CE900957}" presName="accent_3" presStyleCnt="0"/>
      <dgm:spPr/>
    </dgm:pt>
    <dgm:pt modelId="{7FC3E035-A6C4-452F-AFBB-5012D674BCB7}" type="pres">
      <dgm:prSet presAssocID="{A524E042-E388-4097-B7A9-2041CE900957}" presName="accentRepeatNode" presStyleLbl="solidFgAcc1" presStyleIdx="2" presStyleCnt="3"/>
      <dgm:spPr/>
    </dgm:pt>
  </dgm:ptLst>
  <dgm:cxnLst>
    <dgm:cxn modelId="{3BE355A5-BA4B-4607-9E40-8929FCDAF8A9}" srcId="{A0D61688-68B7-449F-9F4A-183311A9D71B}" destId="{872C94D5-5C94-4E8C-8D95-B0038E24D408}" srcOrd="1" destOrd="0" parTransId="{F3BF9679-E65B-471D-8552-7DBE5EA8A9D6}" sibTransId="{1AAEAEF2-835E-498D-861F-A0EE639ABD46}"/>
    <dgm:cxn modelId="{DA7479C0-843E-44AB-B350-EAAFA131D2E0}" type="presOf" srcId="{A0D61688-68B7-449F-9F4A-183311A9D71B}" destId="{EEA20EB0-781E-4380-9284-E62A301DF009}" srcOrd="0" destOrd="0" presId="urn:microsoft.com/office/officeart/2008/layout/VerticalCurvedList"/>
    <dgm:cxn modelId="{45CD97FC-4557-4BC7-BA68-373B835CC35D}" type="presOf" srcId="{69142DAC-5A87-4E0E-9547-B8F68DCB8C74}" destId="{6706681F-FF11-4B66-92BC-4C154769CEF0}" srcOrd="0" destOrd="0" presId="urn:microsoft.com/office/officeart/2008/layout/VerticalCurvedList"/>
    <dgm:cxn modelId="{5CE8B45B-2554-4F78-A1B8-5076FAD94B8A}" type="presOf" srcId="{CA4A6C10-CCD2-4B0D-B1AC-7EAB721A7F76}" destId="{DC55CE4F-B669-4836-A014-A7C25B196CC6}" srcOrd="0" destOrd="0" presId="urn:microsoft.com/office/officeart/2008/layout/VerticalCurvedList"/>
    <dgm:cxn modelId="{9532829A-A88B-4F3B-B03C-EFE07EACEAE2}" srcId="{A0D61688-68B7-449F-9F4A-183311A9D71B}" destId="{A524E042-E388-4097-B7A9-2041CE900957}" srcOrd="2" destOrd="0" parTransId="{854C1C69-CAF0-4E23-84FE-D2961CBCC5E6}" sibTransId="{66D1C356-FCDC-4278-B62C-872E488BE009}"/>
    <dgm:cxn modelId="{E547B933-CEE8-413B-8EB7-C57989FEA54A}" type="presOf" srcId="{A524E042-E388-4097-B7A9-2041CE900957}" destId="{FC8FFA3F-1922-4FFE-AC08-0B2B4AD902CD}" srcOrd="0" destOrd="0" presId="urn:microsoft.com/office/officeart/2008/layout/VerticalCurvedList"/>
    <dgm:cxn modelId="{FA8BE0F2-2538-4323-9A9C-51EC0F953189}" type="presOf" srcId="{872C94D5-5C94-4E8C-8D95-B0038E24D408}" destId="{5A19783B-C6F3-495B-AC03-138FD306D9D3}" srcOrd="0" destOrd="0" presId="urn:microsoft.com/office/officeart/2008/layout/VerticalCurvedList"/>
    <dgm:cxn modelId="{95D19A0C-BB2D-4D43-80C4-6FC35F301E2E}" srcId="{A0D61688-68B7-449F-9F4A-183311A9D71B}" destId="{69142DAC-5A87-4E0E-9547-B8F68DCB8C74}" srcOrd="0" destOrd="0" parTransId="{62AA8027-988B-4E29-B5ED-DCEF03E766D3}" sibTransId="{CA4A6C10-CCD2-4B0D-B1AC-7EAB721A7F76}"/>
    <dgm:cxn modelId="{5CD05054-BB50-4FD9-922F-8E9714F2FE13}" type="presParOf" srcId="{EEA20EB0-781E-4380-9284-E62A301DF009}" destId="{8E78577B-D3BB-42B4-86C2-A33666BFFE12}" srcOrd="0" destOrd="0" presId="urn:microsoft.com/office/officeart/2008/layout/VerticalCurvedList"/>
    <dgm:cxn modelId="{02BD6964-4097-4973-B3CC-AB700FDC1309}" type="presParOf" srcId="{8E78577B-D3BB-42B4-86C2-A33666BFFE12}" destId="{46876FD6-78FA-447C-BDF9-A734F28A20B8}" srcOrd="0" destOrd="0" presId="urn:microsoft.com/office/officeart/2008/layout/VerticalCurvedList"/>
    <dgm:cxn modelId="{0107C306-BC75-4D03-9B02-E86782FF3337}" type="presParOf" srcId="{46876FD6-78FA-447C-BDF9-A734F28A20B8}" destId="{9A865734-CD76-438D-9207-8E049B99496A}" srcOrd="0" destOrd="0" presId="urn:microsoft.com/office/officeart/2008/layout/VerticalCurvedList"/>
    <dgm:cxn modelId="{824284C6-A2D1-4DB8-A2FE-175723FDC6DA}" type="presParOf" srcId="{46876FD6-78FA-447C-BDF9-A734F28A20B8}" destId="{DC55CE4F-B669-4836-A014-A7C25B196CC6}" srcOrd="1" destOrd="0" presId="urn:microsoft.com/office/officeart/2008/layout/VerticalCurvedList"/>
    <dgm:cxn modelId="{5C608C75-AD82-47B6-8DFE-2B52AF0F5F3C}" type="presParOf" srcId="{46876FD6-78FA-447C-BDF9-A734F28A20B8}" destId="{33AD611E-EAF5-4166-9918-D84109E733EB}" srcOrd="2" destOrd="0" presId="urn:microsoft.com/office/officeart/2008/layout/VerticalCurvedList"/>
    <dgm:cxn modelId="{39911706-F990-498A-B5EA-460854440BB0}" type="presParOf" srcId="{46876FD6-78FA-447C-BDF9-A734F28A20B8}" destId="{22C74E0B-986D-4220-9BDA-DFA57798C3A7}" srcOrd="3" destOrd="0" presId="urn:microsoft.com/office/officeart/2008/layout/VerticalCurvedList"/>
    <dgm:cxn modelId="{8B0DDFE2-F944-472A-BD18-361FBBEBB22D}" type="presParOf" srcId="{8E78577B-D3BB-42B4-86C2-A33666BFFE12}" destId="{6706681F-FF11-4B66-92BC-4C154769CEF0}" srcOrd="1" destOrd="0" presId="urn:microsoft.com/office/officeart/2008/layout/VerticalCurvedList"/>
    <dgm:cxn modelId="{9080E78A-30E5-4DD6-8643-4374B324F8B4}" type="presParOf" srcId="{8E78577B-D3BB-42B4-86C2-A33666BFFE12}" destId="{FF1B4AC2-859B-47C2-BC04-34519E4A43AF}" srcOrd="2" destOrd="0" presId="urn:microsoft.com/office/officeart/2008/layout/VerticalCurvedList"/>
    <dgm:cxn modelId="{25DFF407-053D-4963-A87C-A54FCB811059}" type="presParOf" srcId="{FF1B4AC2-859B-47C2-BC04-34519E4A43AF}" destId="{01522E09-A32F-4E7B-996D-D765B6F30453}" srcOrd="0" destOrd="0" presId="urn:microsoft.com/office/officeart/2008/layout/VerticalCurvedList"/>
    <dgm:cxn modelId="{54193FD8-312B-42B1-A81B-73A2A4EADEB5}" type="presParOf" srcId="{8E78577B-D3BB-42B4-86C2-A33666BFFE12}" destId="{5A19783B-C6F3-495B-AC03-138FD306D9D3}" srcOrd="3" destOrd="0" presId="urn:microsoft.com/office/officeart/2008/layout/VerticalCurvedList"/>
    <dgm:cxn modelId="{E6B06DE0-AB50-46A0-A008-1CE9E2682199}" type="presParOf" srcId="{8E78577B-D3BB-42B4-86C2-A33666BFFE12}" destId="{23733DCF-8A44-4FF4-9073-37A85E8915E8}" srcOrd="4" destOrd="0" presId="urn:microsoft.com/office/officeart/2008/layout/VerticalCurvedList"/>
    <dgm:cxn modelId="{67F6E4FB-3563-45A9-B944-932C0D634430}" type="presParOf" srcId="{23733DCF-8A44-4FF4-9073-37A85E8915E8}" destId="{C8B7C2E3-9336-450B-882D-183958C0BF4D}" srcOrd="0" destOrd="0" presId="urn:microsoft.com/office/officeart/2008/layout/VerticalCurvedList"/>
    <dgm:cxn modelId="{9341F6D8-6E06-46D5-9EBD-C9FD76DF80C3}" type="presParOf" srcId="{8E78577B-D3BB-42B4-86C2-A33666BFFE12}" destId="{FC8FFA3F-1922-4FFE-AC08-0B2B4AD902CD}" srcOrd="5" destOrd="0" presId="urn:microsoft.com/office/officeart/2008/layout/VerticalCurvedList"/>
    <dgm:cxn modelId="{B7E8A564-6B15-48CC-A48E-B035FDC98607}" type="presParOf" srcId="{8E78577B-D3BB-42B4-86C2-A33666BFFE12}" destId="{0B309915-04E9-481A-900A-EF539FB8F6AD}" srcOrd="6" destOrd="0" presId="urn:microsoft.com/office/officeart/2008/layout/VerticalCurvedList"/>
    <dgm:cxn modelId="{54E83F68-D253-4F4E-88AD-097F75A9A069}" type="presParOf" srcId="{0B309915-04E9-481A-900A-EF539FB8F6AD}" destId="{7FC3E035-A6C4-452F-AFBB-5012D674BC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965F56-5EC4-4489-9BDA-DEBF489B50A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0A051-4587-4F43-AF46-21C2B8D02173}">
      <dgm:prSet phldrT="[Text]"/>
      <dgm:spPr/>
      <dgm:t>
        <a:bodyPr/>
        <a:lstStyle/>
        <a:p>
          <a:r>
            <a:rPr lang="ru-RU" dirty="0" smtClean="0"/>
            <a:t>Веб-приложения</a:t>
          </a:r>
          <a:endParaRPr lang="en-US" dirty="0"/>
        </a:p>
      </dgm:t>
    </dgm:pt>
    <dgm:pt modelId="{E8F9A862-BC28-498D-B0BE-72DAD7C68FFA}" type="parTrans" cxnId="{D60729B7-82D4-47D5-88F3-B3FE8FA5BD1E}">
      <dgm:prSet/>
      <dgm:spPr/>
      <dgm:t>
        <a:bodyPr/>
        <a:lstStyle/>
        <a:p>
          <a:endParaRPr lang="en-US"/>
        </a:p>
      </dgm:t>
    </dgm:pt>
    <dgm:pt modelId="{70CC7D83-AFDF-4A1C-81FD-CF0D7A7EE61E}" type="sibTrans" cxnId="{D60729B7-82D4-47D5-88F3-B3FE8FA5BD1E}">
      <dgm:prSet/>
      <dgm:spPr/>
      <dgm:t>
        <a:bodyPr/>
        <a:lstStyle/>
        <a:p>
          <a:endParaRPr lang="en-US"/>
        </a:p>
      </dgm:t>
    </dgm:pt>
    <dgm:pt modelId="{39C44858-C5BE-462E-B3C4-39E927948ED2}">
      <dgm:prSet phldrT="[Text]"/>
      <dgm:spPr/>
      <dgm:t>
        <a:bodyPr/>
        <a:lstStyle/>
        <a:p>
          <a:r>
            <a:rPr lang="ru-RU" dirty="0" smtClean="0"/>
            <a:t>Игры</a:t>
          </a:r>
          <a:endParaRPr lang="en-US" dirty="0"/>
        </a:p>
      </dgm:t>
    </dgm:pt>
    <dgm:pt modelId="{6CB64D58-AD88-41B6-AAF1-E7BA3CB9E1DA}" type="parTrans" cxnId="{FE62324E-C375-483B-B6ED-B590634D33D2}">
      <dgm:prSet/>
      <dgm:spPr/>
      <dgm:t>
        <a:bodyPr/>
        <a:lstStyle/>
        <a:p>
          <a:endParaRPr lang="en-US"/>
        </a:p>
      </dgm:t>
    </dgm:pt>
    <dgm:pt modelId="{AA421102-2416-49EB-8836-B16EFBDBCE21}" type="sibTrans" cxnId="{FE62324E-C375-483B-B6ED-B590634D33D2}">
      <dgm:prSet/>
      <dgm:spPr/>
      <dgm:t>
        <a:bodyPr/>
        <a:lstStyle/>
        <a:p>
          <a:endParaRPr lang="en-US"/>
        </a:p>
      </dgm:t>
    </dgm:pt>
    <dgm:pt modelId="{438B562B-E43C-4627-867B-3DB5EDBDCF3B}">
      <dgm:prSet phldrT="[Text]"/>
      <dgm:spPr/>
      <dgm:t>
        <a:bodyPr/>
        <a:lstStyle/>
        <a:p>
          <a:r>
            <a:rPr lang="ru-RU" dirty="0" smtClean="0"/>
            <a:t>Мобильные приложения для </a:t>
          </a:r>
          <a:r>
            <a:rPr lang="en-US" dirty="0" smtClean="0"/>
            <a:t>Android</a:t>
          </a:r>
          <a:r>
            <a:rPr lang="ru-RU" dirty="0" smtClean="0"/>
            <a:t> и </a:t>
          </a:r>
          <a:r>
            <a:rPr lang="en-US" dirty="0" smtClean="0"/>
            <a:t>IOS</a:t>
          </a:r>
          <a:endParaRPr lang="en-US" dirty="0"/>
        </a:p>
      </dgm:t>
    </dgm:pt>
    <dgm:pt modelId="{90059EA1-902E-41CB-8B02-34A78710633F}" type="parTrans" cxnId="{1D957184-CAC4-436B-B9D0-7C47A226A5B4}">
      <dgm:prSet/>
      <dgm:spPr/>
      <dgm:t>
        <a:bodyPr/>
        <a:lstStyle/>
        <a:p>
          <a:endParaRPr lang="en-US"/>
        </a:p>
      </dgm:t>
    </dgm:pt>
    <dgm:pt modelId="{CB0D2F03-6A3C-4DAF-A289-AA2E89292EE1}" type="sibTrans" cxnId="{1D957184-CAC4-436B-B9D0-7C47A226A5B4}">
      <dgm:prSet/>
      <dgm:spPr/>
      <dgm:t>
        <a:bodyPr/>
        <a:lstStyle/>
        <a:p>
          <a:endParaRPr lang="en-US"/>
        </a:p>
      </dgm:t>
    </dgm:pt>
    <dgm:pt modelId="{ECBF5E7B-E711-4D6B-BA9C-FDB120F33275}">
      <dgm:prSet/>
      <dgm:spPr/>
      <dgm:t>
        <a:bodyPr/>
        <a:lstStyle/>
        <a:p>
          <a:r>
            <a:rPr lang="ru-RU" dirty="0" smtClean="0"/>
            <a:t>Программы для </a:t>
          </a:r>
          <a:r>
            <a:rPr lang="en-US" dirty="0" smtClean="0"/>
            <a:t>Windows</a:t>
          </a:r>
          <a:endParaRPr lang="en-US" dirty="0"/>
        </a:p>
      </dgm:t>
    </dgm:pt>
    <dgm:pt modelId="{AF8A4A31-51E0-41D7-BE87-E5B9B30665C2}" type="parTrans" cxnId="{2906A6BD-2E11-4FE5-8C7C-48ACFA85B82D}">
      <dgm:prSet/>
      <dgm:spPr/>
      <dgm:t>
        <a:bodyPr/>
        <a:lstStyle/>
        <a:p>
          <a:endParaRPr lang="en-US"/>
        </a:p>
      </dgm:t>
    </dgm:pt>
    <dgm:pt modelId="{C6ACEE38-FDCD-4B6A-913F-757CB37A012D}" type="sibTrans" cxnId="{2906A6BD-2E11-4FE5-8C7C-48ACFA85B82D}">
      <dgm:prSet/>
      <dgm:spPr/>
      <dgm:t>
        <a:bodyPr/>
        <a:lstStyle/>
        <a:p>
          <a:endParaRPr lang="en-US"/>
        </a:p>
      </dgm:t>
    </dgm:pt>
    <dgm:pt modelId="{C54EFDCB-FB96-449F-AA93-21A13ED2E41E}" type="pres">
      <dgm:prSet presAssocID="{17965F56-5EC4-4489-9BDA-DEBF489B50A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A519F6C-4462-4764-BC85-5BC6D39CD882}" type="pres">
      <dgm:prSet presAssocID="{17965F56-5EC4-4489-9BDA-DEBF489B50AB}" presName="Name1" presStyleCnt="0"/>
      <dgm:spPr/>
    </dgm:pt>
    <dgm:pt modelId="{E7C5682C-0D64-4BE0-B26B-96CD8859CF17}" type="pres">
      <dgm:prSet presAssocID="{17965F56-5EC4-4489-9BDA-DEBF489B50AB}" presName="cycle" presStyleCnt="0"/>
      <dgm:spPr/>
    </dgm:pt>
    <dgm:pt modelId="{29C57512-EA53-46DC-85BB-76E1BF89BCA9}" type="pres">
      <dgm:prSet presAssocID="{17965F56-5EC4-4489-9BDA-DEBF489B50AB}" presName="srcNode" presStyleLbl="node1" presStyleIdx="0" presStyleCnt="4"/>
      <dgm:spPr/>
    </dgm:pt>
    <dgm:pt modelId="{81BF8C2B-7DA7-4BA1-8034-423E8511E367}" type="pres">
      <dgm:prSet presAssocID="{17965F56-5EC4-4489-9BDA-DEBF489B50AB}" presName="conn" presStyleLbl="parChTrans1D2" presStyleIdx="0" presStyleCnt="1"/>
      <dgm:spPr/>
      <dgm:t>
        <a:bodyPr/>
        <a:lstStyle/>
        <a:p>
          <a:endParaRPr lang="en-US"/>
        </a:p>
      </dgm:t>
    </dgm:pt>
    <dgm:pt modelId="{9F128807-032F-43AF-AFC5-EC35A69861C9}" type="pres">
      <dgm:prSet presAssocID="{17965F56-5EC4-4489-9BDA-DEBF489B50AB}" presName="extraNode" presStyleLbl="node1" presStyleIdx="0" presStyleCnt="4"/>
      <dgm:spPr/>
    </dgm:pt>
    <dgm:pt modelId="{6C900857-09EE-4EB4-A69F-720489922A8D}" type="pres">
      <dgm:prSet presAssocID="{17965F56-5EC4-4489-9BDA-DEBF489B50AB}" presName="dstNode" presStyleLbl="node1" presStyleIdx="0" presStyleCnt="4"/>
      <dgm:spPr/>
    </dgm:pt>
    <dgm:pt modelId="{284F8625-E83C-4D4F-A97E-13EBDE336A75}" type="pres">
      <dgm:prSet presAssocID="{9100A051-4587-4F43-AF46-21C2B8D0217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5AE6B-83A1-40B0-B3BA-1EB137F568BE}" type="pres">
      <dgm:prSet presAssocID="{9100A051-4587-4F43-AF46-21C2B8D02173}" presName="accent_1" presStyleCnt="0"/>
      <dgm:spPr/>
    </dgm:pt>
    <dgm:pt modelId="{4B8589CB-F11C-4427-A12E-FA7C3691BF2B}" type="pres">
      <dgm:prSet presAssocID="{9100A051-4587-4F43-AF46-21C2B8D02173}" presName="accentRepeatNode" presStyleLbl="solidFgAcc1" presStyleIdx="0" presStyleCnt="4"/>
      <dgm:spPr/>
    </dgm:pt>
    <dgm:pt modelId="{93ACCCE4-2204-4531-9C3F-0FA261822757}" type="pres">
      <dgm:prSet presAssocID="{39C44858-C5BE-462E-B3C4-39E927948ED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63C8E-8F46-400D-9599-B7C8A716373C}" type="pres">
      <dgm:prSet presAssocID="{39C44858-C5BE-462E-B3C4-39E927948ED2}" presName="accent_2" presStyleCnt="0"/>
      <dgm:spPr/>
    </dgm:pt>
    <dgm:pt modelId="{4900E625-F7F0-4C99-AEEC-95037F46A9AC}" type="pres">
      <dgm:prSet presAssocID="{39C44858-C5BE-462E-B3C4-39E927948ED2}" presName="accentRepeatNode" presStyleLbl="solidFgAcc1" presStyleIdx="1" presStyleCnt="4"/>
      <dgm:spPr/>
    </dgm:pt>
    <dgm:pt modelId="{D185453A-9E5B-4D0D-A37E-472040BCEC2C}" type="pres">
      <dgm:prSet presAssocID="{438B562B-E43C-4627-867B-3DB5EDBDCF3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E1576-1F24-4781-9D23-3E844E7EFEF6}" type="pres">
      <dgm:prSet presAssocID="{438B562B-E43C-4627-867B-3DB5EDBDCF3B}" presName="accent_3" presStyleCnt="0"/>
      <dgm:spPr/>
    </dgm:pt>
    <dgm:pt modelId="{C02DF257-4840-4CAD-8C98-F3A559D00259}" type="pres">
      <dgm:prSet presAssocID="{438B562B-E43C-4627-867B-3DB5EDBDCF3B}" presName="accentRepeatNode" presStyleLbl="solidFgAcc1" presStyleIdx="2" presStyleCnt="4"/>
      <dgm:spPr/>
    </dgm:pt>
    <dgm:pt modelId="{7B76995E-0EA1-4FB1-A8CA-3964D2DB55FD}" type="pres">
      <dgm:prSet presAssocID="{ECBF5E7B-E711-4D6B-BA9C-FDB120F3327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E898B-9373-4A19-AB7F-A3B68C32BF65}" type="pres">
      <dgm:prSet presAssocID="{ECBF5E7B-E711-4D6B-BA9C-FDB120F33275}" presName="accent_4" presStyleCnt="0"/>
      <dgm:spPr/>
    </dgm:pt>
    <dgm:pt modelId="{E3643391-F19A-4AD0-A26D-A5573482D9CD}" type="pres">
      <dgm:prSet presAssocID="{ECBF5E7B-E711-4D6B-BA9C-FDB120F33275}" presName="accentRepeatNode" presStyleLbl="solidFgAcc1" presStyleIdx="3" presStyleCnt="4"/>
      <dgm:spPr/>
    </dgm:pt>
  </dgm:ptLst>
  <dgm:cxnLst>
    <dgm:cxn modelId="{D60729B7-82D4-47D5-88F3-B3FE8FA5BD1E}" srcId="{17965F56-5EC4-4489-9BDA-DEBF489B50AB}" destId="{9100A051-4587-4F43-AF46-21C2B8D02173}" srcOrd="0" destOrd="0" parTransId="{E8F9A862-BC28-498D-B0BE-72DAD7C68FFA}" sibTransId="{70CC7D83-AFDF-4A1C-81FD-CF0D7A7EE61E}"/>
    <dgm:cxn modelId="{D8D5BE68-7DB5-4BC5-B182-A831C72458CB}" type="presOf" srcId="{438B562B-E43C-4627-867B-3DB5EDBDCF3B}" destId="{D185453A-9E5B-4D0D-A37E-472040BCEC2C}" srcOrd="0" destOrd="0" presId="urn:microsoft.com/office/officeart/2008/layout/VerticalCurvedList"/>
    <dgm:cxn modelId="{1D957184-CAC4-436B-B9D0-7C47A226A5B4}" srcId="{17965F56-5EC4-4489-9BDA-DEBF489B50AB}" destId="{438B562B-E43C-4627-867B-3DB5EDBDCF3B}" srcOrd="2" destOrd="0" parTransId="{90059EA1-902E-41CB-8B02-34A78710633F}" sibTransId="{CB0D2F03-6A3C-4DAF-A289-AA2E89292EE1}"/>
    <dgm:cxn modelId="{FE62324E-C375-483B-B6ED-B590634D33D2}" srcId="{17965F56-5EC4-4489-9BDA-DEBF489B50AB}" destId="{39C44858-C5BE-462E-B3C4-39E927948ED2}" srcOrd="1" destOrd="0" parTransId="{6CB64D58-AD88-41B6-AAF1-E7BA3CB9E1DA}" sibTransId="{AA421102-2416-49EB-8836-B16EFBDBCE21}"/>
    <dgm:cxn modelId="{C571FE6A-BAB9-4832-98E1-5CAC662B86AC}" type="presOf" srcId="{17965F56-5EC4-4489-9BDA-DEBF489B50AB}" destId="{C54EFDCB-FB96-449F-AA93-21A13ED2E41E}" srcOrd="0" destOrd="0" presId="urn:microsoft.com/office/officeart/2008/layout/VerticalCurvedList"/>
    <dgm:cxn modelId="{1F6D8591-5AFF-4842-8693-4113F6446E9B}" type="presOf" srcId="{70CC7D83-AFDF-4A1C-81FD-CF0D7A7EE61E}" destId="{81BF8C2B-7DA7-4BA1-8034-423E8511E367}" srcOrd="0" destOrd="0" presId="urn:microsoft.com/office/officeart/2008/layout/VerticalCurvedList"/>
    <dgm:cxn modelId="{2906A6BD-2E11-4FE5-8C7C-48ACFA85B82D}" srcId="{17965F56-5EC4-4489-9BDA-DEBF489B50AB}" destId="{ECBF5E7B-E711-4D6B-BA9C-FDB120F33275}" srcOrd="3" destOrd="0" parTransId="{AF8A4A31-51E0-41D7-BE87-E5B9B30665C2}" sibTransId="{C6ACEE38-FDCD-4B6A-913F-757CB37A012D}"/>
    <dgm:cxn modelId="{142BD8C1-C1D1-46AF-B33A-93418FF53EE3}" type="presOf" srcId="{ECBF5E7B-E711-4D6B-BA9C-FDB120F33275}" destId="{7B76995E-0EA1-4FB1-A8CA-3964D2DB55FD}" srcOrd="0" destOrd="0" presId="urn:microsoft.com/office/officeart/2008/layout/VerticalCurvedList"/>
    <dgm:cxn modelId="{20DFCFF7-F9C0-40A8-8D7D-74786325B2E7}" type="presOf" srcId="{39C44858-C5BE-462E-B3C4-39E927948ED2}" destId="{93ACCCE4-2204-4531-9C3F-0FA261822757}" srcOrd="0" destOrd="0" presId="urn:microsoft.com/office/officeart/2008/layout/VerticalCurvedList"/>
    <dgm:cxn modelId="{E06C969A-EFA0-43AE-B574-AD67736921FD}" type="presOf" srcId="{9100A051-4587-4F43-AF46-21C2B8D02173}" destId="{284F8625-E83C-4D4F-A97E-13EBDE336A75}" srcOrd="0" destOrd="0" presId="urn:microsoft.com/office/officeart/2008/layout/VerticalCurvedList"/>
    <dgm:cxn modelId="{2CA273A3-7EE5-4B05-8731-3040E6EAD457}" type="presParOf" srcId="{C54EFDCB-FB96-449F-AA93-21A13ED2E41E}" destId="{2A519F6C-4462-4764-BC85-5BC6D39CD882}" srcOrd="0" destOrd="0" presId="urn:microsoft.com/office/officeart/2008/layout/VerticalCurvedList"/>
    <dgm:cxn modelId="{63A3BCC9-A376-4420-9632-31C49980CBB5}" type="presParOf" srcId="{2A519F6C-4462-4764-BC85-5BC6D39CD882}" destId="{E7C5682C-0D64-4BE0-B26B-96CD8859CF17}" srcOrd="0" destOrd="0" presId="urn:microsoft.com/office/officeart/2008/layout/VerticalCurvedList"/>
    <dgm:cxn modelId="{6542EC8B-6B9B-44C8-9FD4-41016C8DB63C}" type="presParOf" srcId="{E7C5682C-0D64-4BE0-B26B-96CD8859CF17}" destId="{29C57512-EA53-46DC-85BB-76E1BF89BCA9}" srcOrd="0" destOrd="0" presId="urn:microsoft.com/office/officeart/2008/layout/VerticalCurvedList"/>
    <dgm:cxn modelId="{DA7BBC3B-C9A0-48AD-9E60-F1E98B22DD0B}" type="presParOf" srcId="{E7C5682C-0D64-4BE0-B26B-96CD8859CF17}" destId="{81BF8C2B-7DA7-4BA1-8034-423E8511E367}" srcOrd="1" destOrd="0" presId="urn:microsoft.com/office/officeart/2008/layout/VerticalCurvedList"/>
    <dgm:cxn modelId="{38BAA38B-20D0-4E76-9681-BB2930A9B7C1}" type="presParOf" srcId="{E7C5682C-0D64-4BE0-B26B-96CD8859CF17}" destId="{9F128807-032F-43AF-AFC5-EC35A69861C9}" srcOrd="2" destOrd="0" presId="urn:microsoft.com/office/officeart/2008/layout/VerticalCurvedList"/>
    <dgm:cxn modelId="{064F4CB2-F769-4F71-BFCB-67EE472608F1}" type="presParOf" srcId="{E7C5682C-0D64-4BE0-B26B-96CD8859CF17}" destId="{6C900857-09EE-4EB4-A69F-720489922A8D}" srcOrd="3" destOrd="0" presId="urn:microsoft.com/office/officeart/2008/layout/VerticalCurvedList"/>
    <dgm:cxn modelId="{40105CC7-26DE-405C-A08D-9F490499DEFF}" type="presParOf" srcId="{2A519F6C-4462-4764-BC85-5BC6D39CD882}" destId="{284F8625-E83C-4D4F-A97E-13EBDE336A75}" srcOrd="1" destOrd="0" presId="urn:microsoft.com/office/officeart/2008/layout/VerticalCurvedList"/>
    <dgm:cxn modelId="{A8C491F4-8A7E-4AA0-A37C-CF13B402B09E}" type="presParOf" srcId="{2A519F6C-4462-4764-BC85-5BC6D39CD882}" destId="{B2C5AE6B-83A1-40B0-B3BA-1EB137F568BE}" srcOrd="2" destOrd="0" presId="urn:microsoft.com/office/officeart/2008/layout/VerticalCurvedList"/>
    <dgm:cxn modelId="{FBB91E4B-575C-4912-A1DB-81AC542EBF71}" type="presParOf" srcId="{B2C5AE6B-83A1-40B0-B3BA-1EB137F568BE}" destId="{4B8589CB-F11C-4427-A12E-FA7C3691BF2B}" srcOrd="0" destOrd="0" presId="urn:microsoft.com/office/officeart/2008/layout/VerticalCurvedList"/>
    <dgm:cxn modelId="{930EDECD-1764-44A8-8604-29672A3F91E1}" type="presParOf" srcId="{2A519F6C-4462-4764-BC85-5BC6D39CD882}" destId="{93ACCCE4-2204-4531-9C3F-0FA261822757}" srcOrd="3" destOrd="0" presId="urn:microsoft.com/office/officeart/2008/layout/VerticalCurvedList"/>
    <dgm:cxn modelId="{EDA6E5E8-D20A-40DC-B25A-105F401B443A}" type="presParOf" srcId="{2A519F6C-4462-4764-BC85-5BC6D39CD882}" destId="{EF563C8E-8F46-400D-9599-B7C8A716373C}" srcOrd="4" destOrd="0" presId="urn:microsoft.com/office/officeart/2008/layout/VerticalCurvedList"/>
    <dgm:cxn modelId="{92CB1BDA-690E-451C-8F8B-6A21C53196CA}" type="presParOf" srcId="{EF563C8E-8F46-400D-9599-B7C8A716373C}" destId="{4900E625-F7F0-4C99-AEEC-95037F46A9AC}" srcOrd="0" destOrd="0" presId="urn:microsoft.com/office/officeart/2008/layout/VerticalCurvedList"/>
    <dgm:cxn modelId="{F8E74E9F-C56C-49D4-B977-5CEEF6FECFBA}" type="presParOf" srcId="{2A519F6C-4462-4764-BC85-5BC6D39CD882}" destId="{D185453A-9E5B-4D0D-A37E-472040BCEC2C}" srcOrd="5" destOrd="0" presId="urn:microsoft.com/office/officeart/2008/layout/VerticalCurvedList"/>
    <dgm:cxn modelId="{AC38122E-080F-4D4A-A0BE-D92ABBBE6731}" type="presParOf" srcId="{2A519F6C-4462-4764-BC85-5BC6D39CD882}" destId="{7E8E1576-1F24-4781-9D23-3E844E7EFEF6}" srcOrd="6" destOrd="0" presId="urn:microsoft.com/office/officeart/2008/layout/VerticalCurvedList"/>
    <dgm:cxn modelId="{0F0A30EC-2507-4E6D-B3F4-3771CC00EE75}" type="presParOf" srcId="{7E8E1576-1F24-4781-9D23-3E844E7EFEF6}" destId="{C02DF257-4840-4CAD-8C98-F3A559D00259}" srcOrd="0" destOrd="0" presId="urn:microsoft.com/office/officeart/2008/layout/VerticalCurvedList"/>
    <dgm:cxn modelId="{DE36FFED-9328-495D-B640-2E941A12B446}" type="presParOf" srcId="{2A519F6C-4462-4764-BC85-5BC6D39CD882}" destId="{7B76995E-0EA1-4FB1-A8CA-3964D2DB55FD}" srcOrd="7" destOrd="0" presId="urn:microsoft.com/office/officeart/2008/layout/VerticalCurvedList"/>
    <dgm:cxn modelId="{4A683110-E3D1-46C4-9AF9-D05F6F82B3E0}" type="presParOf" srcId="{2A519F6C-4462-4764-BC85-5BC6D39CD882}" destId="{55DE898B-9373-4A19-AB7F-A3B68C32BF65}" srcOrd="8" destOrd="0" presId="urn:microsoft.com/office/officeart/2008/layout/VerticalCurvedList"/>
    <dgm:cxn modelId="{B94DF89F-51EE-482D-B274-06DFE81C63CA}" type="presParOf" srcId="{55DE898B-9373-4A19-AB7F-A3B68C32BF65}" destId="{E3643391-F19A-4AD0-A26D-A5573482D9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F176CD-D5AE-4902-95BC-C79751D29D6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32B843-5662-479B-8B22-86D0F5652D22}">
      <dgm:prSet phldrT="[Текст]"/>
      <dgm:spPr/>
      <dgm:t>
        <a:bodyPr/>
        <a:lstStyle/>
        <a:p>
          <a:r>
            <a:rPr lang="ru-RU" dirty="0"/>
            <a:t>Унарные</a:t>
          </a:r>
        </a:p>
      </dgm:t>
    </dgm:pt>
    <dgm:pt modelId="{DA12E578-004D-4462-8E8C-8FAB770274BC}" type="parTrans" cxnId="{18A7D5C6-FBD7-4FA2-8236-3D4D7CEDA4BC}">
      <dgm:prSet/>
      <dgm:spPr/>
      <dgm:t>
        <a:bodyPr/>
        <a:lstStyle/>
        <a:p>
          <a:endParaRPr lang="ru-RU"/>
        </a:p>
      </dgm:t>
    </dgm:pt>
    <dgm:pt modelId="{A29B9A74-D868-4D57-869A-C1B94EF87CA3}" type="sibTrans" cxnId="{18A7D5C6-FBD7-4FA2-8236-3D4D7CEDA4BC}">
      <dgm:prSet/>
      <dgm:spPr/>
      <dgm:t>
        <a:bodyPr/>
        <a:lstStyle/>
        <a:p>
          <a:endParaRPr lang="ru-RU"/>
        </a:p>
      </dgm:t>
    </dgm:pt>
    <dgm:pt modelId="{48CB15C2-C949-4693-A88D-A3340E1863C8}">
      <dgm:prSet phldrT="[Текст]"/>
      <dgm:spPr/>
      <dgm:t>
        <a:bodyPr/>
        <a:lstStyle/>
        <a:p>
          <a:r>
            <a:rPr lang="ru-RU" dirty="0"/>
            <a:t>Бинарные</a:t>
          </a:r>
        </a:p>
      </dgm:t>
    </dgm:pt>
    <dgm:pt modelId="{ADA77966-70A2-4C13-AF15-34955491ED84}" type="parTrans" cxnId="{025FE42A-47D5-4AD5-BDD2-AF91618AAEB7}">
      <dgm:prSet/>
      <dgm:spPr/>
      <dgm:t>
        <a:bodyPr/>
        <a:lstStyle/>
        <a:p>
          <a:endParaRPr lang="ru-RU"/>
        </a:p>
      </dgm:t>
    </dgm:pt>
    <dgm:pt modelId="{D017FC19-64AD-44CC-9C07-6A6AA96F85D9}" type="sibTrans" cxnId="{025FE42A-47D5-4AD5-BDD2-AF91618AAEB7}">
      <dgm:prSet/>
      <dgm:spPr/>
      <dgm:t>
        <a:bodyPr/>
        <a:lstStyle/>
        <a:p>
          <a:endParaRPr lang="ru-RU"/>
        </a:p>
      </dgm:t>
    </dgm:pt>
    <dgm:pt modelId="{6F537CA4-DE21-453C-9D35-70299E4D0855}">
      <dgm:prSet phldrT="[Текст]"/>
      <dgm:spPr/>
      <dgm:t>
        <a:bodyPr/>
        <a:lstStyle/>
        <a:p>
          <a:r>
            <a:rPr lang="ru-RU" dirty="0"/>
            <a:t>Тернарные</a:t>
          </a:r>
        </a:p>
      </dgm:t>
    </dgm:pt>
    <dgm:pt modelId="{53734ABB-B44C-4E5F-A6F3-ECA9A50ACC42}" type="parTrans" cxnId="{2077F652-3D25-457C-9AE5-607910FC33B4}">
      <dgm:prSet/>
      <dgm:spPr/>
      <dgm:t>
        <a:bodyPr/>
        <a:lstStyle/>
        <a:p>
          <a:endParaRPr lang="ru-RU"/>
        </a:p>
      </dgm:t>
    </dgm:pt>
    <dgm:pt modelId="{B3C54BB6-7D93-4ED3-A08C-2E02D10EB536}" type="sibTrans" cxnId="{2077F652-3D25-457C-9AE5-607910FC33B4}">
      <dgm:prSet/>
      <dgm:spPr/>
      <dgm:t>
        <a:bodyPr/>
        <a:lstStyle/>
        <a:p>
          <a:endParaRPr lang="ru-RU"/>
        </a:p>
      </dgm:t>
    </dgm:pt>
    <dgm:pt modelId="{F1AC9A45-1774-4931-95DB-0513364D2C63}" type="pres">
      <dgm:prSet presAssocID="{12F176CD-D5AE-4902-95BC-C79751D29D6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0CE6DE6-1057-4DA5-B6C6-D0B93CD316A1}" type="pres">
      <dgm:prSet presAssocID="{12F176CD-D5AE-4902-95BC-C79751D29D69}" presName="Name1" presStyleCnt="0"/>
      <dgm:spPr/>
    </dgm:pt>
    <dgm:pt modelId="{1007CAC9-9F0B-4E5D-B4A7-5403C53C5F2E}" type="pres">
      <dgm:prSet presAssocID="{12F176CD-D5AE-4902-95BC-C79751D29D69}" presName="cycle" presStyleCnt="0"/>
      <dgm:spPr/>
    </dgm:pt>
    <dgm:pt modelId="{B5B5DDC8-036F-44A3-B0D4-A12B26D7E51F}" type="pres">
      <dgm:prSet presAssocID="{12F176CD-D5AE-4902-95BC-C79751D29D69}" presName="srcNode" presStyleLbl="node1" presStyleIdx="0" presStyleCnt="3"/>
      <dgm:spPr/>
    </dgm:pt>
    <dgm:pt modelId="{836A0BEE-0C0D-4DAB-BF8E-86A161422D3E}" type="pres">
      <dgm:prSet presAssocID="{12F176CD-D5AE-4902-95BC-C79751D29D69}" presName="conn" presStyleLbl="parChTrans1D2" presStyleIdx="0" presStyleCnt="1"/>
      <dgm:spPr/>
      <dgm:t>
        <a:bodyPr/>
        <a:lstStyle/>
        <a:p>
          <a:endParaRPr lang="en-US"/>
        </a:p>
      </dgm:t>
    </dgm:pt>
    <dgm:pt modelId="{058E4B9C-823B-4FDE-8FDC-ED5EAC8B7CC6}" type="pres">
      <dgm:prSet presAssocID="{12F176CD-D5AE-4902-95BC-C79751D29D69}" presName="extraNode" presStyleLbl="node1" presStyleIdx="0" presStyleCnt="3"/>
      <dgm:spPr/>
    </dgm:pt>
    <dgm:pt modelId="{151B4E89-3B3A-4AE2-8379-0D36462FB5E1}" type="pres">
      <dgm:prSet presAssocID="{12F176CD-D5AE-4902-95BC-C79751D29D69}" presName="dstNode" presStyleLbl="node1" presStyleIdx="0" presStyleCnt="3"/>
      <dgm:spPr/>
    </dgm:pt>
    <dgm:pt modelId="{27F92E17-0275-42AE-880F-EABE6E410831}" type="pres">
      <dgm:prSet presAssocID="{C432B843-5662-479B-8B22-86D0F5652D2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1DA54-A378-43FE-8E12-BC95DA869BD7}" type="pres">
      <dgm:prSet presAssocID="{C432B843-5662-479B-8B22-86D0F5652D22}" presName="accent_1" presStyleCnt="0"/>
      <dgm:spPr/>
    </dgm:pt>
    <dgm:pt modelId="{C2B0FB18-F1C4-41D5-842E-9F3F35A89080}" type="pres">
      <dgm:prSet presAssocID="{C432B843-5662-479B-8B22-86D0F5652D22}" presName="accentRepeatNode" presStyleLbl="solidFgAcc1" presStyleIdx="0" presStyleCnt="3"/>
      <dgm:spPr/>
    </dgm:pt>
    <dgm:pt modelId="{3F7F6C95-DF44-465C-A063-8A44E4A78E4B}" type="pres">
      <dgm:prSet presAssocID="{48CB15C2-C949-4693-A88D-A3340E1863C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9A36D-59E6-4B04-BA55-19524D41EF18}" type="pres">
      <dgm:prSet presAssocID="{48CB15C2-C949-4693-A88D-A3340E1863C8}" presName="accent_2" presStyleCnt="0"/>
      <dgm:spPr/>
    </dgm:pt>
    <dgm:pt modelId="{48B32087-E172-4376-8EC5-1C6CBC1D93C2}" type="pres">
      <dgm:prSet presAssocID="{48CB15C2-C949-4693-A88D-A3340E1863C8}" presName="accentRepeatNode" presStyleLbl="solidFgAcc1" presStyleIdx="1" presStyleCnt="3"/>
      <dgm:spPr/>
    </dgm:pt>
    <dgm:pt modelId="{2991A0C2-9CE9-4F15-921B-FA7CCDBB2617}" type="pres">
      <dgm:prSet presAssocID="{6F537CA4-DE21-453C-9D35-70299E4D085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46913-6541-4487-A397-09DA4EC8E028}" type="pres">
      <dgm:prSet presAssocID="{6F537CA4-DE21-453C-9D35-70299E4D0855}" presName="accent_3" presStyleCnt="0"/>
      <dgm:spPr/>
    </dgm:pt>
    <dgm:pt modelId="{D3A4C9DC-C9F1-46AA-B2E0-854278F6E50E}" type="pres">
      <dgm:prSet presAssocID="{6F537CA4-DE21-453C-9D35-70299E4D0855}" presName="accentRepeatNode" presStyleLbl="solidFgAcc1" presStyleIdx="2" presStyleCnt="3"/>
      <dgm:spPr/>
    </dgm:pt>
  </dgm:ptLst>
  <dgm:cxnLst>
    <dgm:cxn modelId="{5C53D654-9A55-412D-BFBC-1D6E0B39F980}" type="presOf" srcId="{C432B843-5662-479B-8B22-86D0F5652D22}" destId="{27F92E17-0275-42AE-880F-EABE6E410831}" srcOrd="0" destOrd="0" presId="urn:microsoft.com/office/officeart/2008/layout/VerticalCurvedList"/>
    <dgm:cxn modelId="{2077F652-3D25-457C-9AE5-607910FC33B4}" srcId="{12F176CD-D5AE-4902-95BC-C79751D29D69}" destId="{6F537CA4-DE21-453C-9D35-70299E4D0855}" srcOrd="2" destOrd="0" parTransId="{53734ABB-B44C-4E5F-A6F3-ECA9A50ACC42}" sibTransId="{B3C54BB6-7D93-4ED3-A08C-2E02D10EB536}"/>
    <dgm:cxn modelId="{A5E47FA5-42B3-46EE-ACD8-FEB0AD6FDFFD}" type="presOf" srcId="{A29B9A74-D868-4D57-869A-C1B94EF87CA3}" destId="{836A0BEE-0C0D-4DAB-BF8E-86A161422D3E}" srcOrd="0" destOrd="0" presId="urn:microsoft.com/office/officeart/2008/layout/VerticalCurvedList"/>
    <dgm:cxn modelId="{025FE42A-47D5-4AD5-BDD2-AF91618AAEB7}" srcId="{12F176CD-D5AE-4902-95BC-C79751D29D69}" destId="{48CB15C2-C949-4693-A88D-A3340E1863C8}" srcOrd="1" destOrd="0" parTransId="{ADA77966-70A2-4C13-AF15-34955491ED84}" sibTransId="{D017FC19-64AD-44CC-9C07-6A6AA96F85D9}"/>
    <dgm:cxn modelId="{29907CD6-1B28-41A5-ABCA-D567E9C45689}" type="presOf" srcId="{6F537CA4-DE21-453C-9D35-70299E4D0855}" destId="{2991A0C2-9CE9-4F15-921B-FA7CCDBB2617}" srcOrd="0" destOrd="0" presId="urn:microsoft.com/office/officeart/2008/layout/VerticalCurvedList"/>
    <dgm:cxn modelId="{18A7D5C6-FBD7-4FA2-8236-3D4D7CEDA4BC}" srcId="{12F176CD-D5AE-4902-95BC-C79751D29D69}" destId="{C432B843-5662-479B-8B22-86D0F5652D22}" srcOrd="0" destOrd="0" parTransId="{DA12E578-004D-4462-8E8C-8FAB770274BC}" sibTransId="{A29B9A74-D868-4D57-869A-C1B94EF87CA3}"/>
    <dgm:cxn modelId="{598CFB1C-5B40-44DB-8C85-0E78526D9036}" type="presOf" srcId="{12F176CD-D5AE-4902-95BC-C79751D29D69}" destId="{F1AC9A45-1774-4931-95DB-0513364D2C63}" srcOrd="0" destOrd="0" presId="urn:microsoft.com/office/officeart/2008/layout/VerticalCurvedList"/>
    <dgm:cxn modelId="{3117FCA4-38BC-415E-835B-443F0AC59A93}" type="presOf" srcId="{48CB15C2-C949-4693-A88D-A3340E1863C8}" destId="{3F7F6C95-DF44-465C-A063-8A44E4A78E4B}" srcOrd="0" destOrd="0" presId="urn:microsoft.com/office/officeart/2008/layout/VerticalCurvedList"/>
    <dgm:cxn modelId="{7F8BF6D3-CCA7-4BF2-B907-2133C0E14444}" type="presParOf" srcId="{F1AC9A45-1774-4931-95DB-0513364D2C63}" destId="{40CE6DE6-1057-4DA5-B6C6-D0B93CD316A1}" srcOrd="0" destOrd="0" presId="urn:microsoft.com/office/officeart/2008/layout/VerticalCurvedList"/>
    <dgm:cxn modelId="{437E4ACD-E9F2-42EC-A694-9BA8A4F78F90}" type="presParOf" srcId="{40CE6DE6-1057-4DA5-B6C6-D0B93CD316A1}" destId="{1007CAC9-9F0B-4E5D-B4A7-5403C53C5F2E}" srcOrd="0" destOrd="0" presId="urn:microsoft.com/office/officeart/2008/layout/VerticalCurvedList"/>
    <dgm:cxn modelId="{C3DD0005-80B5-4E40-BBC6-E34D739538DC}" type="presParOf" srcId="{1007CAC9-9F0B-4E5D-B4A7-5403C53C5F2E}" destId="{B5B5DDC8-036F-44A3-B0D4-A12B26D7E51F}" srcOrd="0" destOrd="0" presId="urn:microsoft.com/office/officeart/2008/layout/VerticalCurvedList"/>
    <dgm:cxn modelId="{1629147E-1B10-47D4-A492-CFC54AF67342}" type="presParOf" srcId="{1007CAC9-9F0B-4E5D-B4A7-5403C53C5F2E}" destId="{836A0BEE-0C0D-4DAB-BF8E-86A161422D3E}" srcOrd="1" destOrd="0" presId="urn:microsoft.com/office/officeart/2008/layout/VerticalCurvedList"/>
    <dgm:cxn modelId="{94D2CBFB-4BDE-4B01-9716-DB1543DA5BFB}" type="presParOf" srcId="{1007CAC9-9F0B-4E5D-B4A7-5403C53C5F2E}" destId="{058E4B9C-823B-4FDE-8FDC-ED5EAC8B7CC6}" srcOrd="2" destOrd="0" presId="urn:microsoft.com/office/officeart/2008/layout/VerticalCurvedList"/>
    <dgm:cxn modelId="{BA8184EE-9458-4191-A037-C6A97427A828}" type="presParOf" srcId="{1007CAC9-9F0B-4E5D-B4A7-5403C53C5F2E}" destId="{151B4E89-3B3A-4AE2-8379-0D36462FB5E1}" srcOrd="3" destOrd="0" presId="urn:microsoft.com/office/officeart/2008/layout/VerticalCurvedList"/>
    <dgm:cxn modelId="{B8C3B53E-BF13-4CAD-8CE6-7E0F456B238C}" type="presParOf" srcId="{40CE6DE6-1057-4DA5-B6C6-D0B93CD316A1}" destId="{27F92E17-0275-42AE-880F-EABE6E410831}" srcOrd="1" destOrd="0" presId="urn:microsoft.com/office/officeart/2008/layout/VerticalCurvedList"/>
    <dgm:cxn modelId="{F7021E7D-B88B-4B6A-93FD-C7B204B4D533}" type="presParOf" srcId="{40CE6DE6-1057-4DA5-B6C6-D0B93CD316A1}" destId="{2FE1DA54-A378-43FE-8E12-BC95DA869BD7}" srcOrd="2" destOrd="0" presId="urn:microsoft.com/office/officeart/2008/layout/VerticalCurvedList"/>
    <dgm:cxn modelId="{D112AE87-2D25-4A34-9112-9496B4370143}" type="presParOf" srcId="{2FE1DA54-A378-43FE-8E12-BC95DA869BD7}" destId="{C2B0FB18-F1C4-41D5-842E-9F3F35A89080}" srcOrd="0" destOrd="0" presId="urn:microsoft.com/office/officeart/2008/layout/VerticalCurvedList"/>
    <dgm:cxn modelId="{F032E12F-A431-44A1-A549-4DF04C2DA7AE}" type="presParOf" srcId="{40CE6DE6-1057-4DA5-B6C6-D0B93CD316A1}" destId="{3F7F6C95-DF44-465C-A063-8A44E4A78E4B}" srcOrd="3" destOrd="0" presId="urn:microsoft.com/office/officeart/2008/layout/VerticalCurvedList"/>
    <dgm:cxn modelId="{F5D7F454-332A-44A9-BDDB-55E2B3B5B041}" type="presParOf" srcId="{40CE6DE6-1057-4DA5-B6C6-D0B93CD316A1}" destId="{1F09A36D-59E6-4B04-BA55-19524D41EF18}" srcOrd="4" destOrd="0" presId="urn:microsoft.com/office/officeart/2008/layout/VerticalCurvedList"/>
    <dgm:cxn modelId="{2B912414-638A-4E51-8F43-B1C6EA95FA8D}" type="presParOf" srcId="{1F09A36D-59E6-4B04-BA55-19524D41EF18}" destId="{48B32087-E172-4376-8EC5-1C6CBC1D93C2}" srcOrd="0" destOrd="0" presId="urn:microsoft.com/office/officeart/2008/layout/VerticalCurvedList"/>
    <dgm:cxn modelId="{9FA9B751-5D91-4F1B-9BDD-722498CB6284}" type="presParOf" srcId="{40CE6DE6-1057-4DA5-B6C6-D0B93CD316A1}" destId="{2991A0C2-9CE9-4F15-921B-FA7CCDBB2617}" srcOrd="5" destOrd="0" presId="urn:microsoft.com/office/officeart/2008/layout/VerticalCurvedList"/>
    <dgm:cxn modelId="{C23C0C87-2EC5-46DD-9930-01D3588AE3FA}" type="presParOf" srcId="{40CE6DE6-1057-4DA5-B6C6-D0B93CD316A1}" destId="{91546913-6541-4487-A397-09DA4EC8E028}" srcOrd="6" destOrd="0" presId="urn:microsoft.com/office/officeart/2008/layout/VerticalCurvedList"/>
    <dgm:cxn modelId="{80BFD6B7-E990-495F-85C1-DBBDC357DA15}" type="presParOf" srcId="{91546913-6541-4487-A397-09DA4EC8E028}" destId="{D3A4C9DC-C9F1-46AA-B2E0-854278F6E5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5CEBDB-CDAA-4FAF-AA0C-57E92778B5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3C91C5-54AB-4EC2-BEDD-DB74DE17F4B9}">
      <dgm:prSet phldrT="[Text]"/>
      <dgm:spPr/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E2B7A402-1C59-485E-9FC4-B847B401983E}" type="parTrans" cxnId="{B1BC07C5-5323-47A4-8BAF-EBD14734CB06}">
      <dgm:prSet/>
      <dgm:spPr/>
      <dgm:t>
        <a:bodyPr/>
        <a:lstStyle/>
        <a:p>
          <a:endParaRPr lang="en-US"/>
        </a:p>
      </dgm:t>
    </dgm:pt>
    <dgm:pt modelId="{5F260ECB-5803-44AA-9482-D741374443F8}" type="sibTrans" cxnId="{B1BC07C5-5323-47A4-8BAF-EBD14734CB06}">
      <dgm:prSet/>
      <dgm:spPr/>
      <dgm:t>
        <a:bodyPr/>
        <a:lstStyle/>
        <a:p>
          <a:endParaRPr lang="en-US"/>
        </a:p>
      </dgm:t>
    </dgm:pt>
    <dgm:pt modelId="{67B2F673-6142-414A-9536-56C23985096C}">
      <dgm:prSet phldrT="[Text]"/>
      <dgm:spPr/>
      <dgm:t>
        <a:bodyPr/>
        <a:lstStyle/>
        <a:p>
          <a:r>
            <a:rPr lang="en-US" dirty="0" smtClean="0"/>
            <a:t>do while</a:t>
          </a:r>
          <a:endParaRPr lang="en-US" dirty="0"/>
        </a:p>
      </dgm:t>
    </dgm:pt>
    <dgm:pt modelId="{CF2D4E7F-9F89-47DD-B480-1FE48B30ABD4}" type="parTrans" cxnId="{6353100B-B06F-45FB-A099-A30400532602}">
      <dgm:prSet/>
      <dgm:spPr/>
      <dgm:t>
        <a:bodyPr/>
        <a:lstStyle/>
        <a:p>
          <a:endParaRPr lang="en-US"/>
        </a:p>
      </dgm:t>
    </dgm:pt>
    <dgm:pt modelId="{5955783A-1D43-4989-8A8A-A08D208F4EBA}" type="sibTrans" cxnId="{6353100B-B06F-45FB-A099-A30400532602}">
      <dgm:prSet/>
      <dgm:spPr/>
      <dgm:t>
        <a:bodyPr/>
        <a:lstStyle/>
        <a:p>
          <a:endParaRPr lang="en-US"/>
        </a:p>
      </dgm:t>
    </dgm:pt>
    <dgm:pt modelId="{34F03F65-1445-492F-AE7B-47F4C9228019}">
      <dgm:prSet phldrT="[Text]"/>
      <dgm:spPr/>
      <dgm:t>
        <a:bodyPr/>
        <a:lstStyle/>
        <a:p>
          <a:r>
            <a:rPr lang="en-US" dirty="0" smtClean="0"/>
            <a:t>for</a:t>
          </a:r>
          <a:endParaRPr lang="en-US" dirty="0"/>
        </a:p>
      </dgm:t>
    </dgm:pt>
    <dgm:pt modelId="{EF455A05-B413-478C-8C2C-09DDA82E2F80}" type="parTrans" cxnId="{8C3515E3-12B9-4CFD-9BFA-6A274AAA862D}">
      <dgm:prSet/>
      <dgm:spPr/>
      <dgm:t>
        <a:bodyPr/>
        <a:lstStyle/>
        <a:p>
          <a:endParaRPr lang="en-US"/>
        </a:p>
      </dgm:t>
    </dgm:pt>
    <dgm:pt modelId="{0A78BEF1-23DB-44B3-A51E-96A5D7184F29}" type="sibTrans" cxnId="{8C3515E3-12B9-4CFD-9BFA-6A274AAA862D}">
      <dgm:prSet/>
      <dgm:spPr/>
      <dgm:t>
        <a:bodyPr/>
        <a:lstStyle/>
        <a:p>
          <a:endParaRPr lang="en-US"/>
        </a:p>
      </dgm:t>
    </dgm:pt>
    <dgm:pt modelId="{5BE50596-ECB4-47F7-8FF4-DDFFA05758C3}">
      <dgm:prSet phldrT="[Text]"/>
      <dgm:spPr/>
      <dgm:t>
        <a:bodyPr/>
        <a:lstStyle/>
        <a:p>
          <a:r>
            <a:rPr lang="en-US" dirty="0" smtClean="0"/>
            <a:t>foreach</a:t>
          </a:r>
          <a:endParaRPr lang="en-US" dirty="0"/>
        </a:p>
      </dgm:t>
    </dgm:pt>
    <dgm:pt modelId="{2EA67FD1-085E-4E3E-83D2-F6CD6F61F229}" type="parTrans" cxnId="{BE41DF3B-B3AE-4C28-8E4A-4B6DB2BFAE94}">
      <dgm:prSet/>
      <dgm:spPr/>
      <dgm:t>
        <a:bodyPr/>
        <a:lstStyle/>
        <a:p>
          <a:endParaRPr lang="en-US"/>
        </a:p>
      </dgm:t>
    </dgm:pt>
    <dgm:pt modelId="{53AE272C-D8B9-4E38-BFAF-D066A5D25AAF}" type="sibTrans" cxnId="{BE41DF3B-B3AE-4C28-8E4A-4B6DB2BFAE94}">
      <dgm:prSet/>
      <dgm:spPr/>
      <dgm:t>
        <a:bodyPr/>
        <a:lstStyle/>
        <a:p>
          <a:endParaRPr lang="en-US"/>
        </a:p>
      </dgm:t>
    </dgm:pt>
    <dgm:pt modelId="{8601939C-FEA5-4B1E-94F6-60DFA006B350}" type="pres">
      <dgm:prSet presAssocID="{525CEBDB-CDAA-4FAF-AA0C-57E92778B53A}" presName="Name0" presStyleCnt="0">
        <dgm:presLayoutVars>
          <dgm:chMax val="7"/>
          <dgm:chPref val="7"/>
          <dgm:dir/>
        </dgm:presLayoutVars>
      </dgm:prSet>
      <dgm:spPr/>
    </dgm:pt>
    <dgm:pt modelId="{62C31E32-1C06-4A8B-AD6B-8BA12CF8C0AE}" type="pres">
      <dgm:prSet presAssocID="{525CEBDB-CDAA-4FAF-AA0C-57E92778B53A}" presName="Name1" presStyleCnt="0"/>
      <dgm:spPr/>
    </dgm:pt>
    <dgm:pt modelId="{4F7B0DC5-4B42-49E5-96D8-5538D4D7502C}" type="pres">
      <dgm:prSet presAssocID="{525CEBDB-CDAA-4FAF-AA0C-57E92778B53A}" presName="cycle" presStyleCnt="0"/>
      <dgm:spPr/>
    </dgm:pt>
    <dgm:pt modelId="{6F6E2FF0-4766-4E5C-BA1B-29B425F74B57}" type="pres">
      <dgm:prSet presAssocID="{525CEBDB-CDAA-4FAF-AA0C-57E92778B53A}" presName="srcNode" presStyleLbl="node1" presStyleIdx="0" presStyleCnt="4"/>
      <dgm:spPr/>
    </dgm:pt>
    <dgm:pt modelId="{CFFEB3E6-1118-4CD7-A5F2-7308A85EF876}" type="pres">
      <dgm:prSet presAssocID="{525CEBDB-CDAA-4FAF-AA0C-57E92778B53A}" presName="conn" presStyleLbl="parChTrans1D2" presStyleIdx="0" presStyleCnt="1"/>
      <dgm:spPr/>
    </dgm:pt>
    <dgm:pt modelId="{333A7CDE-25F2-4037-BCFE-F9DAF9885197}" type="pres">
      <dgm:prSet presAssocID="{525CEBDB-CDAA-4FAF-AA0C-57E92778B53A}" presName="extraNode" presStyleLbl="node1" presStyleIdx="0" presStyleCnt="4"/>
      <dgm:spPr/>
    </dgm:pt>
    <dgm:pt modelId="{14F46308-9A31-4969-A14E-B02E001101AA}" type="pres">
      <dgm:prSet presAssocID="{525CEBDB-CDAA-4FAF-AA0C-57E92778B53A}" presName="dstNode" presStyleLbl="node1" presStyleIdx="0" presStyleCnt="4"/>
      <dgm:spPr/>
    </dgm:pt>
    <dgm:pt modelId="{0834FE17-B6D0-4578-BFE5-9B7E260281B1}" type="pres">
      <dgm:prSet presAssocID="{B53C91C5-54AB-4EC2-BEDD-DB74DE17F4B9}" presName="text_1" presStyleLbl="node1" presStyleIdx="0" presStyleCnt="4">
        <dgm:presLayoutVars>
          <dgm:bulletEnabled val="1"/>
        </dgm:presLayoutVars>
      </dgm:prSet>
      <dgm:spPr/>
    </dgm:pt>
    <dgm:pt modelId="{2EE82F73-BFDB-4843-B762-B4D76BA75327}" type="pres">
      <dgm:prSet presAssocID="{B53C91C5-54AB-4EC2-BEDD-DB74DE17F4B9}" presName="accent_1" presStyleCnt="0"/>
      <dgm:spPr/>
    </dgm:pt>
    <dgm:pt modelId="{6CAABC27-73D6-4D7B-BCB2-1B627E85BAF6}" type="pres">
      <dgm:prSet presAssocID="{B53C91C5-54AB-4EC2-BEDD-DB74DE17F4B9}" presName="accentRepeatNode" presStyleLbl="solidFgAcc1" presStyleIdx="0" presStyleCnt="4"/>
      <dgm:spPr/>
    </dgm:pt>
    <dgm:pt modelId="{1F85B9CA-0E31-4A8C-9A75-6E572C263237}" type="pres">
      <dgm:prSet presAssocID="{67B2F673-6142-414A-9536-56C23985096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3F21E-F464-4BBB-A074-7680765406CE}" type="pres">
      <dgm:prSet presAssocID="{67B2F673-6142-414A-9536-56C23985096C}" presName="accent_2" presStyleCnt="0"/>
      <dgm:spPr/>
    </dgm:pt>
    <dgm:pt modelId="{E3D6B7E8-E708-4EE0-8C38-D155631D241D}" type="pres">
      <dgm:prSet presAssocID="{67B2F673-6142-414A-9536-56C23985096C}" presName="accentRepeatNode" presStyleLbl="solidFgAcc1" presStyleIdx="1" presStyleCnt="4"/>
      <dgm:spPr/>
    </dgm:pt>
    <dgm:pt modelId="{1D554C5A-F629-4998-9A61-C587AE836793}" type="pres">
      <dgm:prSet presAssocID="{34F03F65-1445-492F-AE7B-47F4C922801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42CF5-4F5C-4BF5-879C-C5AD92947821}" type="pres">
      <dgm:prSet presAssocID="{34F03F65-1445-492F-AE7B-47F4C9228019}" presName="accent_3" presStyleCnt="0"/>
      <dgm:spPr/>
    </dgm:pt>
    <dgm:pt modelId="{D290E5D5-296F-409B-B05E-559823D6CFE7}" type="pres">
      <dgm:prSet presAssocID="{34F03F65-1445-492F-AE7B-47F4C9228019}" presName="accentRepeatNode" presStyleLbl="solidFgAcc1" presStyleIdx="2" presStyleCnt="4"/>
      <dgm:spPr/>
    </dgm:pt>
    <dgm:pt modelId="{7810D888-5215-4B5E-9396-EE83D0674AE1}" type="pres">
      <dgm:prSet presAssocID="{5BE50596-ECB4-47F7-8FF4-DDFFA05758C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797BE-F852-44E2-A4A3-70F7DFFA5F84}" type="pres">
      <dgm:prSet presAssocID="{5BE50596-ECB4-47F7-8FF4-DDFFA05758C3}" presName="accent_4" presStyleCnt="0"/>
      <dgm:spPr/>
    </dgm:pt>
    <dgm:pt modelId="{7C8AAFE9-580A-497F-B3BF-C2FB7CFB9834}" type="pres">
      <dgm:prSet presAssocID="{5BE50596-ECB4-47F7-8FF4-DDFFA05758C3}" presName="accentRepeatNode" presStyleLbl="solidFgAcc1" presStyleIdx="3" presStyleCnt="4"/>
      <dgm:spPr/>
    </dgm:pt>
  </dgm:ptLst>
  <dgm:cxnLst>
    <dgm:cxn modelId="{B4E17F16-8CFD-4E40-9BF8-BE2C9E5F7E5F}" type="presOf" srcId="{525CEBDB-CDAA-4FAF-AA0C-57E92778B53A}" destId="{8601939C-FEA5-4B1E-94F6-60DFA006B350}" srcOrd="0" destOrd="0" presId="urn:microsoft.com/office/officeart/2008/layout/VerticalCurvedList"/>
    <dgm:cxn modelId="{BC199B57-B3C6-468C-8728-0790F4E6F7B3}" type="presOf" srcId="{B53C91C5-54AB-4EC2-BEDD-DB74DE17F4B9}" destId="{0834FE17-B6D0-4578-BFE5-9B7E260281B1}" srcOrd="0" destOrd="0" presId="urn:microsoft.com/office/officeart/2008/layout/VerticalCurvedList"/>
    <dgm:cxn modelId="{7393D8D4-BDF1-473B-B580-CE471C61DCA0}" type="presOf" srcId="{5BE50596-ECB4-47F7-8FF4-DDFFA05758C3}" destId="{7810D888-5215-4B5E-9396-EE83D0674AE1}" srcOrd="0" destOrd="0" presId="urn:microsoft.com/office/officeart/2008/layout/VerticalCurvedList"/>
    <dgm:cxn modelId="{8C3515E3-12B9-4CFD-9BFA-6A274AAA862D}" srcId="{525CEBDB-CDAA-4FAF-AA0C-57E92778B53A}" destId="{34F03F65-1445-492F-AE7B-47F4C9228019}" srcOrd="2" destOrd="0" parTransId="{EF455A05-B413-478C-8C2C-09DDA82E2F80}" sibTransId="{0A78BEF1-23DB-44B3-A51E-96A5D7184F29}"/>
    <dgm:cxn modelId="{8DE86072-E0B7-4958-BB46-AAA781DD5897}" type="presOf" srcId="{67B2F673-6142-414A-9536-56C23985096C}" destId="{1F85B9CA-0E31-4A8C-9A75-6E572C263237}" srcOrd="0" destOrd="0" presId="urn:microsoft.com/office/officeart/2008/layout/VerticalCurvedList"/>
    <dgm:cxn modelId="{1B8105FB-6D49-4254-8E2F-F79ADED88834}" type="presOf" srcId="{34F03F65-1445-492F-AE7B-47F4C9228019}" destId="{1D554C5A-F629-4998-9A61-C587AE836793}" srcOrd="0" destOrd="0" presId="urn:microsoft.com/office/officeart/2008/layout/VerticalCurvedList"/>
    <dgm:cxn modelId="{AFD45EA8-57F8-4474-97D1-2FC6BC298732}" type="presOf" srcId="{5F260ECB-5803-44AA-9482-D741374443F8}" destId="{CFFEB3E6-1118-4CD7-A5F2-7308A85EF876}" srcOrd="0" destOrd="0" presId="urn:microsoft.com/office/officeart/2008/layout/VerticalCurvedList"/>
    <dgm:cxn modelId="{BE41DF3B-B3AE-4C28-8E4A-4B6DB2BFAE94}" srcId="{525CEBDB-CDAA-4FAF-AA0C-57E92778B53A}" destId="{5BE50596-ECB4-47F7-8FF4-DDFFA05758C3}" srcOrd="3" destOrd="0" parTransId="{2EA67FD1-085E-4E3E-83D2-F6CD6F61F229}" sibTransId="{53AE272C-D8B9-4E38-BFAF-D066A5D25AAF}"/>
    <dgm:cxn modelId="{6353100B-B06F-45FB-A099-A30400532602}" srcId="{525CEBDB-CDAA-4FAF-AA0C-57E92778B53A}" destId="{67B2F673-6142-414A-9536-56C23985096C}" srcOrd="1" destOrd="0" parTransId="{CF2D4E7F-9F89-47DD-B480-1FE48B30ABD4}" sibTransId="{5955783A-1D43-4989-8A8A-A08D208F4EBA}"/>
    <dgm:cxn modelId="{B1BC07C5-5323-47A4-8BAF-EBD14734CB06}" srcId="{525CEBDB-CDAA-4FAF-AA0C-57E92778B53A}" destId="{B53C91C5-54AB-4EC2-BEDD-DB74DE17F4B9}" srcOrd="0" destOrd="0" parTransId="{E2B7A402-1C59-485E-9FC4-B847B401983E}" sibTransId="{5F260ECB-5803-44AA-9482-D741374443F8}"/>
    <dgm:cxn modelId="{1878DF2F-6D24-4F00-996D-771922D4EF9B}" type="presParOf" srcId="{8601939C-FEA5-4B1E-94F6-60DFA006B350}" destId="{62C31E32-1C06-4A8B-AD6B-8BA12CF8C0AE}" srcOrd="0" destOrd="0" presId="urn:microsoft.com/office/officeart/2008/layout/VerticalCurvedList"/>
    <dgm:cxn modelId="{0D4B8D0F-721C-4021-8F85-9FB027FB9171}" type="presParOf" srcId="{62C31E32-1C06-4A8B-AD6B-8BA12CF8C0AE}" destId="{4F7B0DC5-4B42-49E5-96D8-5538D4D7502C}" srcOrd="0" destOrd="0" presId="urn:microsoft.com/office/officeart/2008/layout/VerticalCurvedList"/>
    <dgm:cxn modelId="{29478DD1-FB0B-492C-8F38-15E40A154744}" type="presParOf" srcId="{4F7B0DC5-4B42-49E5-96D8-5538D4D7502C}" destId="{6F6E2FF0-4766-4E5C-BA1B-29B425F74B57}" srcOrd="0" destOrd="0" presId="urn:microsoft.com/office/officeart/2008/layout/VerticalCurvedList"/>
    <dgm:cxn modelId="{B3291BBA-ED53-4F50-8722-5E631984D834}" type="presParOf" srcId="{4F7B0DC5-4B42-49E5-96D8-5538D4D7502C}" destId="{CFFEB3E6-1118-4CD7-A5F2-7308A85EF876}" srcOrd="1" destOrd="0" presId="urn:microsoft.com/office/officeart/2008/layout/VerticalCurvedList"/>
    <dgm:cxn modelId="{9ED1EE87-71DC-463D-8F90-003CB4014717}" type="presParOf" srcId="{4F7B0DC5-4B42-49E5-96D8-5538D4D7502C}" destId="{333A7CDE-25F2-4037-BCFE-F9DAF9885197}" srcOrd="2" destOrd="0" presId="urn:microsoft.com/office/officeart/2008/layout/VerticalCurvedList"/>
    <dgm:cxn modelId="{0B9C0727-6761-4B0C-A87A-D29818A11618}" type="presParOf" srcId="{4F7B0DC5-4B42-49E5-96D8-5538D4D7502C}" destId="{14F46308-9A31-4969-A14E-B02E001101AA}" srcOrd="3" destOrd="0" presId="urn:microsoft.com/office/officeart/2008/layout/VerticalCurvedList"/>
    <dgm:cxn modelId="{5137F32C-3465-4A3A-BBCE-89839BE66285}" type="presParOf" srcId="{62C31E32-1C06-4A8B-AD6B-8BA12CF8C0AE}" destId="{0834FE17-B6D0-4578-BFE5-9B7E260281B1}" srcOrd="1" destOrd="0" presId="urn:microsoft.com/office/officeart/2008/layout/VerticalCurvedList"/>
    <dgm:cxn modelId="{B7420274-4214-4002-A128-2B80B536CB3B}" type="presParOf" srcId="{62C31E32-1C06-4A8B-AD6B-8BA12CF8C0AE}" destId="{2EE82F73-BFDB-4843-B762-B4D76BA75327}" srcOrd="2" destOrd="0" presId="urn:microsoft.com/office/officeart/2008/layout/VerticalCurvedList"/>
    <dgm:cxn modelId="{2404F532-00E6-4CA9-A3EF-331BAB348268}" type="presParOf" srcId="{2EE82F73-BFDB-4843-B762-B4D76BA75327}" destId="{6CAABC27-73D6-4D7B-BCB2-1B627E85BAF6}" srcOrd="0" destOrd="0" presId="urn:microsoft.com/office/officeart/2008/layout/VerticalCurvedList"/>
    <dgm:cxn modelId="{DE54136B-64FD-47A8-957D-EFB4EFA4DA4C}" type="presParOf" srcId="{62C31E32-1C06-4A8B-AD6B-8BA12CF8C0AE}" destId="{1F85B9CA-0E31-4A8C-9A75-6E572C263237}" srcOrd="3" destOrd="0" presId="urn:microsoft.com/office/officeart/2008/layout/VerticalCurvedList"/>
    <dgm:cxn modelId="{03E89C01-E400-403E-A057-B833DE25AFC5}" type="presParOf" srcId="{62C31E32-1C06-4A8B-AD6B-8BA12CF8C0AE}" destId="{6163F21E-F464-4BBB-A074-7680765406CE}" srcOrd="4" destOrd="0" presId="urn:microsoft.com/office/officeart/2008/layout/VerticalCurvedList"/>
    <dgm:cxn modelId="{9F8C56E8-2399-48F6-9C17-C86FA0374D13}" type="presParOf" srcId="{6163F21E-F464-4BBB-A074-7680765406CE}" destId="{E3D6B7E8-E708-4EE0-8C38-D155631D241D}" srcOrd="0" destOrd="0" presId="urn:microsoft.com/office/officeart/2008/layout/VerticalCurvedList"/>
    <dgm:cxn modelId="{F8B0A06C-7F4D-4559-8CAA-44526E916120}" type="presParOf" srcId="{62C31E32-1C06-4A8B-AD6B-8BA12CF8C0AE}" destId="{1D554C5A-F629-4998-9A61-C587AE836793}" srcOrd="5" destOrd="0" presId="urn:microsoft.com/office/officeart/2008/layout/VerticalCurvedList"/>
    <dgm:cxn modelId="{D2AB2CED-2A7A-4EAB-97A7-36D51E75070F}" type="presParOf" srcId="{62C31E32-1C06-4A8B-AD6B-8BA12CF8C0AE}" destId="{63342CF5-4F5C-4BF5-879C-C5AD92947821}" srcOrd="6" destOrd="0" presId="urn:microsoft.com/office/officeart/2008/layout/VerticalCurvedList"/>
    <dgm:cxn modelId="{591BB13E-CD1B-4D37-9657-38C4954A520C}" type="presParOf" srcId="{63342CF5-4F5C-4BF5-879C-C5AD92947821}" destId="{D290E5D5-296F-409B-B05E-559823D6CFE7}" srcOrd="0" destOrd="0" presId="urn:microsoft.com/office/officeart/2008/layout/VerticalCurvedList"/>
    <dgm:cxn modelId="{748F6F77-D3C1-4B77-868B-CC2B548A095E}" type="presParOf" srcId="{62C31E32-1C06-4A8B-AD6B-8BA12CF8C0AE}" destId="{7810D888-5215-4B5E-9396-EE83D0674AE1}" srcOrd="7" destOrd="0" presId="urn:microsoft.com/office/officeart/2008/layout/VerticalCurvedList"/>
    <dgm:cxn modelId="{793043B7-4516-4975-B5DC-01F528A4ED5E}" type="presParOf" srcId="{62C31E32-1C06-4A8B-AD6B-8BA12CF8C0AE}" destId="{CF9797BE-F852-44E2-A4A3-70F7DFFA5F84}" srcOrd="8" destOrd="0" presId="urn:microsoft.com/office/officeart/2008/layout/VerticalCurvedList"/>
    <dgm:cxn modelId="{D83D1554-01B0-4D23-8D7A-000408320A43}" type="presParOf" srcId="{CF9797BE-F852-44E2-A4A3-70F7DFFA5F84}" destId="{7C8AAFE9-580A-497F-B3BF-C2FB7CFB983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50195-9BC4-41E3-B5FC-0B45EA65C0E1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2A171-9F18-4A1C-A713-443768F783ED}">
      <dsp:nvSpPr>
        <dsp:cNvPr id="0" name=""/>
        <dsp:cNvSpPr/>
      </dsp:nvSpPr>
      <dsp:spPr>
        <a:xfrm>
          <a:off x="514376" y="369411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Компилируемый</a:t>
          </a:r>
          <a:r>
            <a:rPr lang="en-US" sz="3300" kern="1200" dirty="0" smtClean="0"/>
            <a:t> – C, C++, Objective-C</a:t>
          </a:r>
          <a:endParaRPr lang="en-US" sz="3300" kern="1200" dirty="0"/>
        </a:p>
      </dsp:txBody>
      <dsp:txXfrm>
        <a:off x="514376" y="369411"/>
        <a:ext cx="9604215" cy="738822"/>
      </dsp:txXfrm>
    </dsp:sp>
    <dsp:sp modelId="{DD209BA7-00F1-416A-A9FD-E96FAEED2975}">
      <dsp:nvSpPr>
        <dsp:cNvPr id="0" name=""/>
        <dsp:cNvSpPr/>
      </dsp:nvSpPr>
      <dsp:spPr>
        <a:xfrm>
          <a:off x="52612" y="277058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0C93F-114A-42A9-9613-79786415FC8F}">
      <dsp:nvSpPr>
        <dsp:cNvPr id="0" name=""/>
        <dsp:cNvSpPr/>
      </dsp:nvSpPr>
      <dsp:spPr>
        <a:xfrm>
          <a:off x="782938" y="1477644"/>
          <a:ext cx="9335653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Интерпретируемый</a:t>
          </a:r>
          <a:r>
            <a:rPr lang="en-US" sz="3300" kern="1200" dirty="0" smtClean="0"/>
            <a:t> – PHP, Ruby, JavaScript</a:t>
          </a:r>
          <a:endParaRPr lang="en-US" sz="3300" kern="1200" dirty="0"/>
        </a:p>
      </dsp:txBody>
      <dsp:txXfrm>
        <a:off x="782938" y="1477644"/>
        <a:ext cx="9335653" cy="738822"/>
      </dsp:txXfrm>
    </dsp:sp>
    <dsp:sp modelId="{F1E4F4F5-F472-4DA4-9F78-DC44445726E2}">
      <dsp:nvSpPr>
        <dsp:cNvPr id="0" name=""/>
        <dsp:cNvSpPr/>
      </dsp:nvSpPr>
      <dsp:spPr>
        <a:xfrm>
          <a:off x="321174" y="1385292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34122-27AB-4027-9FEE-BFC0EEE1D97E}">
      <dsp:nvSpPr>
        <dsp:cNvPr id="0" name=""/>
        <dsp:cNvSpPr/>
      </dsp:nvSpPr>
      <dsp:spPr>
        <a:xfrm>
          <a:off x="514376" y="2585878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Гибридный</a:t>
          </a:r>
          <a:r>
            <a:rPr lang="en-US" sz="3300" kern="1200" dirty="0" smtClean="0"/>
            <a:t> – Java, C#, Python</a:t>
          </a:r>
          <a:endParaRPr lang="en-US" sz="3300" kern="1200" dirty="0"/>
        </a:p>
      </dsp:txBody>
      <dsp:txXfrm>
        <a:off x="514376" y="2585878"/>
        <a:ext cx="9604215" cy="738822"/>
      </dsp:txXfrm>
    </dsp:sp>
    <dsp:sp modelId="{3D0F0736-06F8-44C0-B3BD-DA622F08A212}">
      <dsp:nvSpPr>
        <dsp:cNvPr id="0" name=""/>
        <dsp:cNvSpPr/>
      </dsp:nvSpPr>
      <dsp:spPr>
        <a:xfrm>
          <a:off x="52612" y="2493525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01BE6-A077-4617-8A46-6FA93661C272}">
      <dsp:nvSpPr>
        <dsp:cNvPr id="0" name=""/>
        <dsp:cNvSpPr/>
      </dsp:nvSpPr>
      <dsp:spPr>
        <a:xfrm>
          <a:off x="0" y="27458"/>
          <a:ext cx="10167937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C#</a:t>
          </a:r>
          <a:endParaRPr lang="en-US" sz="4200" kern="1200" dirty="0"/>
        </a:p>
      </dsp:txBody>
      <dsp:txXfrm>
        <a:off x="47976" y="75434"/>
        <a:ext cx="10071985" cy="886847"/>
      </dsp:txXfrm>
    </dsp:sp>
    <dsp:sp modelId="{A1C8FA97-D980-4937-B51A-B76838E99B88}">
      <dsp:nvSpPr>
        <dsp:cNvPr id="0" name=""/>
        <dsp:cNvSpPr/>
      </dsp:nvSpPr>
      <dsp:spPr>
        <a:xfrm>
          <a:off x="0" y="1010258"/>
          <a:ext cx="10167937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300" kern="1200" dirty="0" smtClean="0"/>
            <a:t>Язык программирования</a:t>
          </a:r>
          <a:endParaRPr lang="en-US" sz="3300" kern="1200" dirty="0"/>
        </a:p>
      </dsp:txBody>
      <dsp:txXfrm>
        <a:off x="0" y="1010258"/>
        <a:ext cx="10167937" cy="695520"/>
      </dsp:txXfrm>
    </dsp:sp>
    <dsp:sp modelId="{3BED4F84-97DA-4C75-BD02-742C88C665F0}">
      <dsp:nvSpPr>
        <dsp:cNvPr id="0" name=""/>
        <dsp:cNvSpPr/>
      </dsp:nvSpPr>
      <dsp:spPr>
        <a:xfrm>
          <a:off x="0" y="1705778"/>
          <a:ext cx="10167937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.NET</a:t>
          </a:r>
          <a:endParaRPr lang="en-US" sz="4200" kern="1200" dirty="0"/>
        </a:p>
      </dsp:txBody>
      <dsp:txXfrm>
        <a:off x="47976" y="1753754"/>
        <a:ext cx="10071985" cy="886847"/>
      </dsp:txXfrm>
    </dsp:sp>
    <dsp:sp modelId="{647844BB-AF67-43BF-AE3D-0DDC279C90D1}">
      <dsp:nvSpPr>
        <dsp:cNvPr id="0" name=""/>
        <dsp:cNvSpPr/>
      </dsp:nvSpPr>
      <dsp:spPr>
        <a:xfrm>
          <a:off x="0" y="2688578"/>
          <a:ext cx="10167937" cy="978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300" kern="1200" dirty="0" smtClean="0"/>
            <a:t>Это </a:t>
          </a:r>
          <a:r>
            <a:rPr lang="en-US" sz="3300" kern="1200" dirty="0" smtClean="0"/>
            <a:t>framework </a:t>
          </a:r>
          <a:r>
            <a:rPr lang="ru-RU" sz="3300" kern="1200" dirty="0" smtClean="0"/>
            <a:t>для построения/создания приложений для </a:t>
          </a:r>
          <a:r>
            <a:rPr lang="en-US" sz="3300" kern="1200" dirty="0" smtClean="0"/>
            <a:t>Windows</a:t>
          </a:r>
          <a:endParaRPr lang="en-US" sz="3300" kern="1200" dirty="0"/>
        </a:p>
      </dsp:txBody>
      <dsp:txXfrm>
        <a:off x="0" y="2688578"/>
        <a:ext cx="10167937" cy="9780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CF73F-4D48-4173-9C9B-C8BD9DC59151}">
      <dsp:nvSpPr>
        <dsp:cNvPr id="0" name=""/>
        <dsp:cNvSpPr/>
      </dsp:nvSpPr>
      <dsp:spPr>
        <a:xfrm>
          <a:off x="0" y="8895"/>
          <a:ext cx="10167937" cy="107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CLR (Common Language Runtime)</a:t>
          </a:r>
          <a:endParaRPr lang="en-US" sz="4600" kern="1200" dirty="0"/>
        </a:p>
      </dsp:txBody>
      <dsp:txXfrm>
        <a:off x="52546" y="61441"/>
        <a:ext cx="10062845" cy="971308"/>
      </dsp:txXfrm>
    </dsp:sp>
    <dsp:sp modelId="{43D1AA45-5A15-42CE-8F18-97C265C119F2}">
      <dsp:nvSpPr>
        <dsp:cNvPr id="0" name=""/>
        <dsp:cNvSpPr/>
      </dsp:nvSpPr>
      <dsp:spPr>
        <a:xfrm>
          <a:off x="0" y="1085296"/>
          <a:ext cx="1016793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600" kern="1200" dirty="0" smtClean="0"/>
            <a:t>Общеязыковая среда исполнения</a:t>
          </a:r>
          <a:endParaRPr lang="en-US" sz="3600" kern="1200" dirty="0"/>
        </a:p>
      </dsp:txBody>
      <dsp:txXfrm>
        <a:off x="0" y="1085296"/>
        <a:ext cx="10167937" cy="761760"/>
      </dsp:txXfrm>
    </dsp:sp>
    <dsp:sp modelId="{F0E7172B-BDF0-4A36-BEB9-17E7046F917F}">
      <dsp:nvSpPr>
        <dsp:cNvPr id="0" name=""/>
        <dsp:cNvSpPr/>
      </dsp:nvSpPr>
      <dsp:spPr>
        <a:xfrm>
          <a:off x="0" y="1847056"/>
          <a:ext cx="10167937" cy="107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BCL (Base Class Library)</a:t>
          </a:r>
          <a:endParaRPr lang="en-US" sz="4600" kern="1200" dirty="0"/>
        </a:p>
      </dsp:txBody>
      <dsp:txXfrm>
        <a:off x="52546" y="1899602"/>
        <a:ext cx="10062845" cy="971308"/>
      </dsp:txXfrm>
    </dsp:sp>
    <dsp:sp modelId="{80B5C731-DAB3-403A-ADEA-0C8C0D98B8C7}">
      <dsp:nvSpPr>
        <dsp:cNvPr id="0" name=""/>
        <dsp:cNvSpPr/>
      </dsp:nvSpPr>
      <dsp:spPr>
        <a:xfrm>
          <a:off x="0" y="2923456"/>
          <a:ext cx="1016793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600" kern="1200" dirty="0" smtClean="0"/>
            <a:t>Базовый набор классов</a:t>
          </a:r>
          <a:endParaRPr lang="en-US" sz="3600" kern="1200" dirty="0"/>
        </a:p>
      </dsp:txBody>
      <dsp:txXfrm>
        <a:off x="0" y="2923456"/>
        <a:ext cx="10167937" cy="761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5CE4F-B669-4836-A014-A7C25B196CC6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6681F-FF11-4B66-92BC-4C154769CEF0}">
      <dsp:nvSpPr>
        <dsp:cNvPr id="0" name=""/>
        <dsp:cNvSpPr/>
      </dsp:nvSpPr>
      <dsp:spPr>
        <a:xfrm>
          <a:off x="514376" y="369411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ООП</a:t>
          </a:r>
          <a:endParaRPr lang="en-US" sz="4000" kern="1200" dirty="0"/>
        </a:p>
      </dsp:txBody>
      <dsp:txXfrm>
        <a:off x="514376" y="369411"/>
        <a:ext cx="9604215" cy="738822"/>
      </dsp:txXfrm>
    </dsp:sp>
    <dsp:sp modelId="{01522E09-A32F-4E7B-996D-D765B6F30453}">
      <dsp:nvSpPr>
        <dsp:cNvPr id="0" name=""/>
        <dsp:cNvSpPr/>
      </dsp:nvSpPr>
      <dsp:spPr>
        <a:xfrm>
          <a:off x="52612" y="277058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9783B-C6F3-495B-AC03-138FD306D9D3}">
      <dsp:nvSpPr>
        <dsp:cNvPr id="0" name=""/>
        <dsp:cNvSpPr/>
      </dsp:nvSpPr>
      <dsp:spPr>
        <a:xfrm>
          <a:off x="782938" y="1477644"/>
          <a:ext cx="9335653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Больше гибкости</a:t>
          </a:r>
          <a:endParaRPr lang="en-US" sz="4000" kern="1200" dirty="0"/>
        </a:p>
      </dsp:txBody>
      <dsp:txXfrm>
        <a:off x="782938" y="1477644"/>
        <a:ext cx="9335653" cy="738822"/>
      </dsp:txXfrm>
    </dsp:sp>
    <dsp:sp modelId="{C8B7C2E3-9336-450B-882D-183958C0BF4D}">
      <dsp:nvSpPr>
        <dsp:cNvPr id="0" name=""/>
        <dsp:cNvSpPr/>
      </dsp:nvSpPr>
      <dsp:spPr>
        <a:xfrm>
          <a:off x="321174" y="1385292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FFA3F-1922-4FFE-AC08-0B2B4AD902CD}">
      <dsp:nvSpPr>
        <dsp:cNvPr id="0" name=""/>
        <dsp:cNvSpPr/>
      </dsp:nvSpPr>
      <dsp:spPr>
        <a:xfrm>
          <a:off x="514376" y="2585878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Сборщик мусора</a:t>
          </a:r>
          <a:endParaRPr lang="en-US" sz="4000" kern="1200" dirty="0"/>
        </a:p>
      </dsp:txBody>
      <dsp:txXfrm>
        <a:off x="514376" y="2585878"/>
        <a:ext cx="9604215" cy="738822"/>
      </dsp:txXfrm>
    </dsp:sp>
    <dsp:sp modelId="{7FC3E035-A6C4-452F-AFBB-5012D674BCB7}">
      <dsp:nvSpPr>
        <dsp:cNvPr id="0" name=""/>
        <dsp:cNvSpPr/>
      </dsp:nvSpPr>
      <dsp:spPr>
        <a:xfrm>
          <a:off x="52612" y="2493525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F8C2B-7DA7-4BA1-8034-423E8511E367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F8625-E83C-4D4F-A97E-13EBDE336A75}">
      <dsp:nvSpPr>
        <dsp:cNvPr id="0" name=""/>
        <dsp:cNvSpPr/>
      </dsp:nvSpPr>
      <dsp:spPr>
        <a:xfrm>
          <a:off x="419068" y="284003"/>
          <a:ext cx="9699523" cy="568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9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Веб-приложения</a:t>
          </a:r>
          <a:endParaRPr lang="en-US" sz="3100" kern="1200" dirty="0"/>
        </a:p>
      </dsp:txBody>
      <dsp:txXfrm>
        <a:off x="419068" y="284003"/>
        <a:ext cx="9699523" cy="568302"/>
      </dsp:txXfrm>
    </dsp:sp>
    <dsp:sp modelId="{4B8589CB-F11C-4427-A12E-FA7C3691BF2B}">
      <dsp:nvSpPr>
        <dsp:cNvPr id="0" name=""/>
        <dsp:cNvSpPr/>
      </dsp:nvSpPr>
      <dsp:spPr>
        <a:xfrm>
          <a:off x="63879" y="212965"/>
          <a:ext cx="710377" cy="7103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CCCE4-2204-4531-9C3F-0FA261822757}">
      <dsp:nvSpPr>
        <dsp:cNvPr id="0" name=""/>
        <dsp:cNvSpPr/>
      </dsp:nvSpPr>
      <dsp:spPr>
        <a:xfrm>
          <a:off x="744889" y="1136604"/>
          <a:ext cx="9373702" cy="568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9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Игры</a:t>
          </a:r>
          <a:endParaRPr lang="en-US" sz="3100" kern="1200" dirty="0"/>
        </a:p>
      </dsp:txBody>
      <dsp:txXfrm>
        <a:off x="744889" y="1136604"/>
        <a:ext cx="9373702" cy="568302"/>
      </dsp:txXfrm>
    </dsp:sp>
    <dsp:sp modelId="{4900E625-F7F0-4C99-AEEC-95037F46A9AC}">
      <dsp:nvSpPr>
        <dsp:cNvPr id="0" name=""/>
        <dsp:cNvSpPr/>
      </dsp:nvSpPr>
      <dsp:spPr>
        <a:xfrm>
          <a:off x="389700" y="1065566"/>
          <a:ext cx="710377" cy="7103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5453A-9E5B-4D0D-A37E-472040BCEC2C}">
      <dsp:nvSpPr>
        <dsp:cNvPr id="0" name=""/>
        <dsp:cNvSpPr/>
      </dsp:nvSpPr>
      <dsp:spPr>
        <a:xfrm>
          <a:off x="744889" y="1989205"/>
          <a:ext cx="9373702" cy="568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9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Мобильные приложения для </a:t>
          </a:r>
          <a:r>
            <a:rPr lang="en-US" sz="3100" kern="1200" dirty="0" smtClean="0"/>
            <a:t>Android</a:t>
          </a:r>
          <a:r>
            <a:rPr lang="ru-RU" sz="3100" kern="1200" dirty="0" smtClean="0"/>
            <a:t> и </a:t>
          </a:r>
          <a:r>
            <a:rPr lang="en-US" sz="3100" kern="1200" dirty="0" smtClean="0"/>
            <a:t>IOS</a:t>
          </a:r>
          <a:endParaRPr lang="en-US" sz="3100" kern="1200" dirty="0"/>
        </a:p>
      </dsp:txBody>
      <dsp:txXfrm>
        <a:off x="744889" y="1989205"/>
        <a:ext cx="9373702" cy="568302"/>
      </dsp:txXfrm>
    </dsp:sp>
    <dsp:sp modelId="{C02DF257-4840-4CAD-8C98-F3A559D00259}">
      <dsp:nvSpPr>
        <dsp:cNvPr id="0" name=""/>
        <dsp:cNvSpPr/>
      </dsp:nvSpPr>
      <dsp:spPr>
        <a:xfrm>
          <a:off x="389700" y="1918167"/>
          <a:ext cx="710377" cy="7103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995E-0EA1-4FB1-A8CA-3964D2DB55FD}">
      <dsp:nvSpPr>
        <dsp:cNvPr id="0" name=""/>
        <dsp:cNvSpPr/>
      </dsp:nvSpPr>
      <dsp:spPr>
        <a:xfrm>
          <a:off x="419068" y="2841806"/>
          <a:ext cx="9699523" cy="568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9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Программы для </a:t>
          </a:r>
          <a:r>
            <a:rPr lang="en-US" sz="3100" kern="1200" dirty="0" smtClean="0"/>
            <a:t>Windows</a:t>
          </a:r>
          <a:endParaRPr lang="en-US" sz="3100" kern="1200" dirty="0"/>
        </a:p>
      </dsp:txBody>
      <dsp:txXfrm>
        <a:off x="419068" y="2841806"/>
        <a:ext cx="9699523" cy="568302"/>
      </dsp:txXfrm>
    </dsp:sp>
    <dsp:sp modelId="{E3643391-F19A-4AD0-A26D-A5573482D9CD}">
      <dsp:nvSpPr>
        <dsp:cNvPr id="0" name=""/>
        <dsp:cNvSpPr/>
      </dsp:nvSpPr>
      <dsp:spPr>
        <a:xfrm>
          <a:off x="63879" y="2770768"/>
          <a:ext cx="710377" cy="7103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A0BEE-0C0D-4DAB-BF8E-86A161422D3E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92E17-0275-42AE-880F-EABE6E410831}">
      <dsp:nvSpPr>
        <dsp:cNvPr id="0" name=""/>
        <dsp:cNvSpPr/>
      </dsp:nvSpPr>
      <dsp:spPr>
        <a:xfrm>
          <a:off x="514376" y="369411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dirty="0"/>
            <a:t>Унарные</a:t>
          </a:r>
        </a:p>
      </dsp:txBody>
      <dsp:txXfrm>
        <a:off x="514376" y="369411"/>
        <a:ext cx="9604215" cy="738822"/>
      </dsp:txXfrm>
    </dsp:sp>
    <dsp:sp modelId="{C2B0FB18-F1C4-41D5-842E-9F3F35A89080}">
      <dsp:nvSpPr>
        <dsp:cNvPr id="0" name=""/>
        <dsp:cNvSpPr/>
      </dsp:nvSpPr>
      <dsp:spPr>
        <a:xfrm>
          <a:off x="52612" y="277058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F6C95-DF44-465C-A063-8A44E4A78E4B}">
      <dsp:nvSpPr>
        <dsp:cNvPr id="0" name=""/>
        <dsp:cNvSpPr/>
      </dsp:nvSpPr>
      <dsp:spPr>
        <a:xfrm>
          <a:off x="782938" y="1477644"/>
          <a:ext cx="9335653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dirty="0"/>
            <a:t>Бинарные</a:t>
          </a:r>
        </a:p>
      </dsp:txBody>
      <dsp:txXfrm>
        <a:off x="782938" y="1477644"/>
        <a:ext cx="9335653" cy="738822"/>
      </dsp:txXfrm>
    </dsp:sp>
    <dsp:sp modelId="{48B32087-E172-4376-8EC5-1C6CBC1D93C2}">
      <dsp:nvSpPr>
        <dsp:cNvPr id="0" name=""/>
        <dsp:cNvSpPr/>
      </dsp:nvSpPr>
      <dsp:spPr>
        <a:xfrm>
          <a:off x="321174" y="1385292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1A0C2-9CE9-4F15-921B-FA7CCDBB2617}">
      <dsp:nvSpPr>
        <dsp:cNvPr id="0" name=""/>
        <dsp:cNvSpPr/>
      </dsp:nvSpPr>
      <dsp:spPr>
        <a:xfrm>
          <a:off x="514376" y="2585878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dirty="0"/>
            <a:t>Тернарные</a:t>
          </a:r>
        </a:p>
      </dsp:txBody>
      <dsp:txXfrm>
        <a:off x="514376" y="2585878"/>
        <a:ext cx="9604215" cy="738822"/>
      </dsp:txXfrm>
    </dsp:sp>
    <dsp:sp modelId="{D3A4C9DC-C9F1-46AA-B2E0-854278F6E50E}">
      <dsp:nvSpPr>
        <dsp:cNvPr id="0" name=""/>
        <dsp:cNvSpPr/>
      </dsp:nvSpPr>
      <dsp:spPr>
        <a:xfrm>
          <a:off x="52612" y="2493525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EB3E6-1118-4CD7-A5F2-7308A85EF876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4FE17-B6D0-4578-BFE5-9B7E260281B1}">
      <dsp:nvSpPr>
        <dsp:cNvPr id="0" name=""/>
        <dsp:cNvSpPr/>
      </dsp:nvSpPr>
      <dsp:spPr>
        <a:xfrm>
          <a:off x="419068" y="284003"/>
          <a:ext cx="9699523" cy="568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9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while</a:t>
          </a:r>
          <a:endParaRPr lang="en-US" sz="3100" kern="1200" dirty="0"/>
        </a:p>
      </dsp:txBody>
      <dsp:txXfrm>
        <a:off x="419068" y="284003"/>
        <a:ext cx="9699523" cy="568302"/>
      </dsp:txXfrm>
    </dsp:sp>
    <dsp:sp modelId="{6CAABC27-73D6-4D7B-BCB2-1B627E85BAF6}">
      <dsp:nvSpPr>
        <dsp:cNvPr id="0" name=""/>
        <dsp:cNvSpPr/>
      </dsp:nvSpPr>
      <dsp:spPr>
        <a:xfrm>
          <a:off x="63879" y="212965"/>
          <a:ext cx="710377" cy="7103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5B9CA-0E31-4A8C-9A75-6E572C263237}">
      <dsp:nvSpPr>
        <dsp:cNvPr id="0" name=""/>
        <dsp:cNvSpPr/>
      </dsp:nvSpPr>
      <dsp:spPr>
        <a:xfrm>
          <a:off x="744889" y="1136604"/>
          <a:ext cx="9373702" cy="568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9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do while</a:t>
          </a:r>
          <a:endParaRPr lang="en-US" sz="3100" kern="1200" dirty="0"/>
        </a:p>
      </dsp:txBody>
      <dsp:txXfrm>
        <a:off x="744889" y="1136604"/>
        <a:ext cx="9373702" cy="568302"/>
      </dsp:txXfrm>
    </dsp:sp>
    <dsp:sp modelId="{E3D6B7E8-E708-4EE0-8C38-D155631D241D}">
      <dsp:nvSpPr>
        <dsp:cNvPr id="0" name=""/>
        <dsp:cNvSpPr/>
      </dsp:nvSpPr>
      <dsp:spPr>
        <a:xfrm>
          <a:off x="389700" y="1065566"/>
          <a:ext cx="710377" cy="7103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54C5A-F629-4998-9A61-C587AE836793}">
      <dsp:nvSpPr>
        <dsp:cNvPr id="0" name=""/>
        <dsp:cNvSpPr/>
      </dsp:nvSpPr>
      <dsp:spPr>
        <a:xfrm>
          <a:off x="744889" y="1989205"/>
          <a:ext cx="9373702" cy="568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9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for</a:t>
          </a:r>
          <a:endParaRPr lang="en-US" sz="3100" kern="1200" dirty="0"/>
        </a:p>
      </dsp:txBody>
      <dsp:txXfrm>
        <a:off x="744889" y="1989205"/>
        <a:ext cx="9373702" cy="568302"/>
      </dsp:txXfrm>
    </dsp:sp>
    <dsp:sp modelId="{D290E5D5-296F-409B-B05E-559823D6CFE7}">
      <dsp:nvSpPr>
        <dsp:cNvPr id="0" name=""/>
        <dsp:cNvSpPr/>
      </dsp:nvSpPr>
      <dsp:spPr>
        <a:xfrm>
          <a:off x="389700" y="1918167"/>
          <a:ext cx="710377" cy="7103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0D888-5215-4B5E-9396-EE83D0674AE1}">
      <dsp:nvSpPr>
        <dsp:cNvPr id="0" name=""/>
        <dsp:cNvSpPr/>
      </dsp:nvSpPr>
      <dsp:spPr>
        <a:xfrm>
          <a:off x="419068" y="2841806"/>
          <a:ext cx="9699523" cy="568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9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foreach</a:t>
          </a:r>
          <a:endParaRPr lang="en-US" sz="3100" kern="1200" dirty="0"/>
        </a:p>
      </dsp:txBody>
      <dsp:txXfrm>
        <a:off x="419068" y="2841806"/>
        <a:ext cx="9699523" cy="568302"/>
      </dsp:txXfrm>
    </dsp:sp>
    <dsp:sp modelId="{7C8AAFE9-580A-497F-B3BF-C2FB7CFB9834}">
      <dsp:nvSpPr>
        <dsp:cNvPr id="0" name=""/>
        <dsp:cNvSpPr/>
      </dsp:nvSpPr>
      <dsp:spPr>
        <a:xfrm>
          <a:off x="63879" y="2770768"/>
          <a:ext cx="710377" cy="7103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5AF9644-4F72-4331-9687-54E7E30E711C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6F3BA43F-1E4A-4B55-81D6-035C866C363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66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9644-4F72-4331-9687-54E7E30E711C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43F-1E4A-4B55-81D6-035C866C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75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9644-4F72-4331-9687-54E7E30E711C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43F-1E4A-4B55-81D6-035C866C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88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5AF9644-4F72-4331-9687-54E7E30E711C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6F3BA43F-1E4A-4B55-81D6-035C866C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6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9644-4F72-4331-9687-54E7E30E711C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43F-1E4A-4B55-81D6-035C866C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22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5AF9644-4F72-4331-9687-54E7E30E711C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6F3BA43F-1E4A-4B55-81D6-035C866C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41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5AF9644-4F72-4331-9687-54E7E30E711C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6F3BA43F-1E4A-4B55-81D6-035C866C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89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9644-4F72-4331-9687-54E7E30E711C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43F-1E4A-4B55-81D6-035C866C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37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9644-4F72-4331-9687-54E7E30E711C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43F-1E4A-4B55-81D6-035C866C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09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5AF9644-4F72-4331-9687-54E7E30E711C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43F-1E4A-4B55-81D6-035C866C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67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5AF9644-4F72-4331-9687-54E7E30E711C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A43F-1E4A-4B55-81D6-035C866C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25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9644-4F72-4331-9687-54E7E30E711C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A43F-1E4A-4B55-81D6-035C866C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3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1449501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 smtClean="0"/>
              <a:t>C</a:t>
            </a:r>
            <a:r>
              <a:rPr lang="en-US" sz="7200" dirty="0"/>
              <a:t>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3864199" y="2927194"/>
            <a:ext cx="4463597" cy="10036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/>
              <a:t>ВВЕДЕНИЕ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572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Интерпретируемый язык программирования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Интерпретируемый язык </a:t>
            </a:r>
            <a:r>
              <a:rPr lang="ru-RU" b="1" dirty="0" smtClean="0"/>
              <a:t>программирования</a:t>
            </a:r>
            <a:r>
              <a:rPr lang="ru-RU" dirty="0" smtClean="0"/>
              <a:t> - исходный код, </a:t>
            </a:r>
            <a:r>
              <a:rPr lang="ru-RU" dirty="0"/>
              <a:t>которого преобразуется </a:t>
            </a:r>
            <a:r>
              <a:rPr lang="ru-RU" dirty="0" smtClean="0"/>
              <a:t>интерпретатор </a:t>
            </a:r>
            <a:r>
              <a:rPr lang="ru-RU" dirty="0"/>
              <a:t>в машинный код.</a:t>
            </a:r>
          </a:p>
          <a:p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11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Гибридный язык программирования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850" y="2478088"/>
            <a:ext cx="6400263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01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vs .NET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380674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717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319973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288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CLR </a:t>
            </a:r>
            <a:r>
              <a:rPr lang="en-US" dirty="0"/>
              <a:t>(Common Language Runtime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CLR (Common Language Runtime) </a:t>
            </a:r>
            <a:r>
              <a:rPr lang="en-US" dirty="0" smtClean="0"/>
              <a:t>– </a:t>
            </a:r>
            <a:r>
              <a:rPr lang="ru-RU" dirty="0" smtClean="0"/>
              <a:t>среда берет на себя работу компиляции и выполнению кода, управлениею памятью, работе с потоками, обеспечению безопасности и удалённого взаимодействия.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50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CODE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720" y="2478088"/>
            <a:ext cx="8792523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62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CODE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842" y="2400028"/>
            <a:ext cx="7417579" cy="40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52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/>
              <a:t>CODE:</a:t>
            </a:r>
            <a:endParaRPr lang="ru-R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434" y="2400029"/>
            <a:ext cx="5888396" cy="40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12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CODE: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052" y="2478088"/>
            <a:ext cx="6617859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42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CIL CODE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CIL (Common Intermediate Language) </a:t>
            </a:r>
            <a:r>
              <a:rPr lang="en-US" dirty="0" smtClean="0"/>
              <a:t>– </a:t>
            </a:r>
            <a:r>
              <a:rPr lang="ru-RU" dirty="0" smtClean="0"/>
              <a:t>Общий промежуточный язык.</a:t>
            </a:r>
          </a:p>
          <a:p>
            <a:r>
              <a:rPr lang="en-US" b="1" dirty="0" smtClean="0"/>
              <a:t>JIT (Just-in-time Compilation) </a:t>
            </a:r>
            <a:r>
              <a:rPr lang="en-US" dirty="0" smtClean="0"/>
              <a:t>- </a:t>
            </a:r>
            <a:r>
              <a:rPr lang="ru-RU" dirty="0"/>
              <a:t>как раз </a:t>
            </a:r>
            <a:r>
              <a:rPr lang="ru-RU" dirty="0" smtClean="0"/>
              <a:t>вовремя</a:t>
            </a:r>
            <a:r>
              <a:rPr lang="en-US" dirty="0" smtClean="0"/>
              <a:t>!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481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- 1970</a:t>
            </a:r>
            <a:endParaRPr lang="ru-RU" dirty="0"/>
          </a:p>
        </p:txBody>
      </p:sp>
      <p:pic>
        <p:nvPicPr>
          <p:cNvPr id="1032" name="Picture 8" descr="Ритчи, Деннис — Википед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854" y="2475570"/>
            <a:ext cx="2834339" cy="36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troduction to C programming language - Jalal Mohammadzadeh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2" t="13184" r="14480" b="13460"/>
          <a:stretch/>
        </p:blipFill>
        <p:spPr bwMode="auto">
          <a:xfrm>
            <a:off x="1282391" y="2670716"/>
            <a:ext cx="3161013" cy="32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135037" y="3772059"/>
            <a:ext cx="2267184" cy="104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977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BCL (Base Class Library)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080" y="2480083"/>
            <a:ext cx="3846725" cy="3776272"/>
          </a:xfrm>
          <a:prstGeom prst="rect">
            <a:avLst/>
          </a:prstGeom>
        </p:spPr>
      </p:pic>
      <p:pic>
        <p:nvPicPr>
          <p:cNvPr id="5126" name="Picture 6" descr="Learn .Net Framework Tutorial - javat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18" y="2480084"/>
            <a:ext cx="4301972" cy="37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5471223" y="3893158"/>
            <a:ext cx="1186055" cy="76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040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.NET vs C# .Core vs XAMARIN</a:t>
            </a:r>
            <a:endParaRPr lang="ru-RU" dirty="0"/>
          </a:p>
        </p:txBody>
      </p:sp>
      <p:pic>
        <p:nvPicPr>
          <p:cNvPr id="6146" name="Picture 2" descr="В чем разница между .NET Core, .NET Framework и Xamarin? - CodeRo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27" y="2478088"/>
            <a:ext cx="8134509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374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языка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601580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630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языка 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Невысокая производительность по сравнению С</a:t>
            </a:r>
            <a:r>
              <a:rPr lang="ru-RU" b="1" dirty="0" smtClean="0"/>
              <a:t>++!</a:t>
            </a:r>
            <a:endParaRPr lang="en-US" b="1" dirty="0"/>
          </a:p>
        </p:txBody>
      </p:sp>
      <p:pic>
        <p:nvPicPr>
          <p:cNvPr id="6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6821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519221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300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232697"/>
            <a:ext cx="10168128" cy="3694176"/>
          </a:xfrm>
        </p:spPr>
        <p:txBody>
          <a:bodyPr>
            <a:noAutofit/>
          </a:bodyPr>
          <a:lstStyle/>
          <a:p>
            <a:r>
              <a:rPr lang="ru-RU" sz="1800" b="1" dirty="0"/>
              <a:t>Windows Forms </a:t>
            </a:r>
            <a:r>
              <a:rPr lang="ru-RU" sz="1800" dirty="0"/>
              <a:t>— технология создания </a:t>
            </a:r>
            <a:r>
              <a:rPr lang="ru-RU" sz="1800" dirty="0" smtClean="0"/>
              <a:t>клиентских</a:t>
            </a:r>
            <a:r>
              <a:rPr lang="en-US" sz="1800" dirty="0" smtClean="0"/>
              <a:t> </a:t>
            </a:r>
            <a:r>
              <a:rPr lang="ru-RU" sz="1800" dirty="0" smtClean="0"/>
              <a:t>приложений </a:t>
            </a:r>
            <a:r>
              <a:rPr lang="ru-RU" sz="1800" dirty="0"/>
              <a:t>Windows;</a:t>
            </a:r>
          </a:p>
          <a:p>
            <a:r>
              <a:rPr lang="ru-RU" sz="1800" b="1" dirty="0" smtClean="0"/>
              <a:t>Windows </a:t>
            </a:r>
            <a:r>
              <a:rPr lang="ru-RU" sz="1800" b="1" dirty="0"/>
              <a:t>Presentation Foundation (WPF) </a:t>
            </a:r>
            <a:r>
              <a:rPr lang="ru-RU" sz="1800" dirty="0"/>
              <a:t>— </a:t>
            </a:r>
            <a:r>
              <a:rPr lang="ru-RU" sz="1800" dirty="0" smtClean="0"/>
              <a:t>технология</a:t>
            </a:r>
            <a:r>
              <a:rPr lang="en-US" sz="1800" dirty="0" smtClean="0"/>
              <a:t> </a:t>
            </a:r>
            <a:r>
              <a:rPr lang="ru-RU" sz="1800" dirty="0" smtClean="0"/>
              <a:t>создания </a:t>
            </a:r>
            <a:r>
              <a:rPr lang="ru-RU" sz="1800" dirty="0"/>
              <a:t>клиентских приложений с гораздо большими возможностями и имеющими более </a:t>
            </a:r>
            <a:r>
              <a:rPr lang="ru-RU" sz="1800" dirty="0" smtClean="0"/>
              <a:t>насыщенный</a:t>
            </a:r>
            <a:r>
              <a:rPr lang="en-US" sz="1800" dirty="0" smtClean="0"/>
              <a:t> </a:t>
            </a:r>
            <a:r>
              <a:rPr lang="ru-RU" sz="1800" dirty="0" smtClean="0"/>
              <a:t>дизайн </a:t>
            </a:r>
            <a:r>
              <a:rPr lang="ru-RU" sz="1800" dirty="0"/>
              <a:t>чем в Windows Forms;</a:t>
            </a:r>
          </a:p>
          <a:p>
            <a:r>
              <a:rPr lang="ru-RU" sz="1800" b="1" dirty="0" smtClean="0"/>
              <a:t>ADO.NET</a:t>
            </a:r>
            <a:r>
              <a:rPr lang="ru-RU" sz="1800" dirty="0" smtClean="0"/>
              <a:t> </a:t>
            </a:r>
            <a:r>
              <a:rPr lang="ru-RU" sz="1800" dirty="0"/>
              <a:t>— технология, позволяющая работать с базами данных из приложений;</a:t>
            </a:r>
          </a:p>
          <a:p>
            <a:r>
              <a:rPr lang="ru-RU" sz="1800" b="1" dirty="0" smtClean="0"/>
              <a:t>SP</a:t>
            </a:r>
            <a:r>
              <a:rPr lang="ru-RU" sz="1800" dirty="0" smtClean="0"/>
              <a:t> </a:t>
            </a:r>
            <a:r>
              <a:rPr lang="ru-RU" sz="1800" dirty="0"/>
              <a:t>— системное программирование, в ходе этой дисциплины изучается работа с потоками и все что с </a:t>
            </a:r>
            <a:r>
              <a:rPr lang="ru-RU" sz="1800" dirty="0" smtClean="0"/>
              <a:t>этим</a:t>
            </a:r>
            <a:r>
              <a:rPr lang="en-US" sz="1800" dirty="0" smtClean="0"/>
              <a:t> </a:t>
            </a:r>
            <a:r>
              <a:rPr lang="ru-RU" sz="1800" dirty="0" smtClean="0"/>
              <a:t>связано</a:t>
            </a:r>
            <a:r>
              <a:rPr lang="ru-RU" sz="1800" dirty="0"/>
              <a:t>;</a:t>
            </a:r>
          </a:p>
          <a:p>
            <a:r>
              <a:rPr lang="ru-RU" sz="1800" b="1" dirty="0" smtClean="0"/>
              <a:t>NP</a:t>
            </a:r>
            <a:r>
              <a:rPr lang="ru-RU" sz="1800" dirty="0" smtClean="0"/>
              <a:t> </a:t>
            </a:r>
            <a:r>
              <a:rPr lang="ru-RU" sz="1800" dirty="0"/>
              <a:t>— сетевое программирование — изучаются способы передачи информации по сети с </a:t>
            </a:r>
            <a:r>
              <a:rPr lang="ru-RU" sz="1800" dirty="0" smtClean="0"/>
              <a:t>использованием</a:t>
            </a:r>
            <a:r>
              <a:rPr lang="en-US" sz="1800" dirty="0" smtClean="0"/>
              <a:t> </a:t>
            </a:r>
            <a:r>
              <a:rPr lang="ru-RU" sz="1800" dirty="0" smtClean="0"/>
              <a:t>различных </a:t>
            </a:r>
            <a:r>
              <a:rPr lang="ru-RU" sz="1800" dirty="0"/>
              <a:t>протоколов;</a:t>
            </a:r>
          </a:p>
          <a:p>
            <a:r>
              <a:rPr lang="ru-RU" sz="1800" b="1" dirty="0" smtClean="0"/>
              <a:t>Windows </a:t>
            </a:r>
            <a:r>
              <a:rPr lang="ru-RU" sz="1800" b="1" dirty="0"/>
              <a:t>Communication Foundation (WCF) </a:t>
            </a:r>
            <a:r>
              <a:rPr lang="ru-RU" sz="1800" dirty="0"/>
              <a:t>— сервисориентированная технология разработки </a:t>
            </a:r>
            <a:r>
              <a:rPr lang="ru-RU" sz="1800" dirty="0" smtClean="0"/>
              <a:t>приложений</a:t>
            </a:r>
            <a:r>
              <a:rPr lang="en-US" sz="1800" dirty="0" smtClean="0"/>
              <a:t> </a:t>
            </a:r>
            <a:r>
              <a:rPr lang="ru-RU" sz="1800" dirty="0" smtClean="0"/>
              <a:t>(создание </a:t>
            </a:r>
            <a:r>
              <a:rPr lang="ru-RU" sz="1800" dirty="0"/>
              <a:t>и применение сервисов);</a:t>
            </a:r>
          </a:p>
          <a:p>
            <a:r>
              <a:rPr lang="ru-RU" sz="1800" b="1" dirty="0" smtClean="0"/>
              <a:t>ASP.NET </a:t>
            </a:r>
            <a:r>
              <a:rPr lang="ru-RU" sz="1800" dirty="0"/>
              <a:t>— технология создания web-приложений.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003632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языка С</a:t>
            </a:r>
            <a:r>
              <a:rPr lang="en-US" dirty="0" smtClean="0"/>
              <a:t>#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51" t="13088" r="24434" b="32310"/>
          <a:stretch/>
        </p:blipFill>
        <p:spPr>
          <a:xfrm>
            <a:off x="2104387" y="2676293"/>
            <a:ext cx="8190489" cy="35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92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821" y="2768968"/>
            <a:ext cx="5911621" cy="340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31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044" y="3066586"/>
            <a:ext cx="6647176" cy="23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75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DC1F1-AE33-40D9-84DD-7151ED17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C09B89E-4DAD-4781-9AC5-B53F1C1C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Оператор </a:t>
            </a:r>
            <a:r>
              <a:rPr lang="ru-RU" dirty="0"/>
              <a:t>– конструкция языка позволяющая производить различные действия над данным, приводящие к определенному результату.</a:t>
            </a:r>
            <a:endParaRPr lang="ru-RU" b="1" dirty="0"/>
          </a:p>
        </p:txBody>
      </p:sp>
      <p:pic>
        <p:nvPicPr>
          <p:cNvPr id="6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6AFB03A4-062D-4BEE-8A90-34646818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2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- 1979 </a:t>
            </a:r>
            <a:endParaRPr lang="ru-RU" dirty="0"/>
          </a:p>
        </p:txBody>
      </p:sp>
      <p:pic>
        <p:nvPicPr>
          <p:cNvPr id="2050" name="Picture 2" descr="C++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74" y="2821007"/>
            <a:ext cx="2624448" cy="29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135037" y="3772059"/>
            <a:ext cx="2267184" cy="104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Bjarne Stroustrup&amp;#39;s Home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677" y="2657614"/>
            <a:ext cx="25717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76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E78F9-3401-4CC9-99D2-A88693B8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операторов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81DC7ED-9F18-4B3E-A91E-30C3F96F9B7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564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BFE6D-93F3-4D29-90BE-23191DE6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F2A97-7ACC-4464-99F4-6BC14E85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Унарные </a:t>
            </a:r>
            <a:r>
              <a:rPr lang="ru-RU" dirty="0"/>
              <a:t>– операторы, которым необходим, только один операнд. Примером унарного оператора вы уже знакомы из курса школьной математики – унарный минус, который позволяет превратить число в отрицательное (3 и -3) или положительное (-(-3)).</a:t>
            </a:r>
            <a:endParaRPr lang="ru-RU" b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0ACE1853-070D-46CB-AAFC-35774EC8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818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50782-AAAD-47F2-B544-DA4C3AB3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E175C6-F36D-42F3-AE70-C32A7CCDD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022" y="3725883"/>
            <a:ext cx="8177219" cy="549729"/>
          </a:xfrm>
        </p:spPr>
      </p:pic>
    </p:spTree>
    <p:extLst>
      <p:ext uri="{BB962C8B-B14F-4D97-AF65-F5344CB8AC3E}">
        <p14:creationId xmlns:p14="http://schemas.microsoft.com/office/powerpoint/2010/main" val="1031435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47E45-4AC8-41D2-800E-CFACBC22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68D9D-39B2-48CC-8261-A8831A94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Бинарные </a:t>
            </a:r>
            <a:r>
              <a:rPr lang="ru-RU" dirty="0"/>
              <a:t>– операторы, которым необходимо два операнда слева и справа от оператора. Таких операторов вы знаете множество – это +, -, * и т.д.</a:t>
            </a:r>
            <a:endParaRPr lang="ru-RU" b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37B4E52E-1E95-48D9-BB42-DB627AC7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092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E24B3-BCA1-4570-A2A4-C7F1287E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BB2D9E7-D84E-4B66-B60E-53F914A43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921" y="3607130"/>
            <a:ext cx="5674158" cy="632361"/>
          </a:xfrm>
        </p:spPr>
      </p:pic>
    </p:spTree>
    <p:extLst>
      <p:ext uri="{BB962C8B-B14F-4D97-AF65-F5344CB8AC3E}">
        <p14:creationId xmlns:p14="http://schemas.microsoft.com/office/powerpoint/2010/main" val="2975759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4195F-BE84-4856-9E90-210A8129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Тернарные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50314-D771-4C1B-9E61-00631948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Тернарные </a:t>
            </a:r>
            <a:r>
              <a:rPr lang="ru-RU" dirty="0"/>
              <a:t>– операторы, которым необходимо три </a:t>
            </a:r>
            <a:r>
              <a:rPr lang="ru-RU" dirty="0" smtClean="0"/>
              <a:t>операнда.</a:t>
            </a:r>
            <a:endParaRPr lang="ru-RU" b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35FD01DE-3176-4653-A7D0-58BF8C41B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86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956" y="2534444"/>
            <a:ext cx="49720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89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отношений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659" y="3002446"/>
            <a:ext cx="7311945" cy="22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80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операторы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711" y="3010228"/>
            <a:ext cx="6499842" cy="18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72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типов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956" y="2501106"/>
            <a:ext cx="49720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9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– 1991 (James Goslin)</a:t>
            </a:r>
            <a:endParaRPr lang="ru-RU" dirty="0"/>
          </a:p>
        </p:txBody>
      </p:sp>
      <p:pic>
        <p:nvPicPr>
          <p:cNvPr id="3074" name="Picture 2" descr="Java — Национальная библиотека им. Н. Э. Бауман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61" y="2634455"/>
            <a:ext cx="3253388" cy="325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776108" y="3781646"/>
            <a:ext cx="2267184" cy="104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 descr="James Goslin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867" y="2723664"/>
            <a:ext cx="3145829" cy="31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720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Битовые операторы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618" y="2911494"/>
            <a:ext cx="7584027" cy="22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00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Битовые операторы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15" y="2653855"/>
            <a:ext cx="6779633" cy="35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46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присваивания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622" y="2817405"/>
            <a:ext cx="5444019" cy="30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88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 операторов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431" y="2634456"/>
            <a:ext cx="49911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38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Условие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924" y="2677550"/>
            <a:ext cx="8079415" cy="890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243" y="3849494"/>
            <a:ext cx="62007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73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- case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119" y="2491581"/>
            <a:ext cx="61817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44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Тернарный оператор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499" y="3640971"/>
            <a:ext cx="8634266" cy="67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1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406019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426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while: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089" y="3468029"/>
            <a:ext cx="7811085" cy="13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6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do while: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610" y="3334215"/>
            <a:ext cx="7954043" cy="176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- 2000</a:t>
            </a:r>
            <a:endParaRPr lang="ru-RU" dirty="0"/>
          </a:p>
        </p:txBody>
      </p:sp>
      <p:pic>
        <p:nvPicPr>
          <p:cNvPr id="4104" name="Picture 8" descr="How hard is it to pass the 70–483 C# Exam? | by JJ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96" y="2578449"/>
            <a:ext cx="3694112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5066040" y="3781646"/>
            <a:ext cx="2267184" cy="104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6" name="Picture 10" descr="Хейлсберг, Андерс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51" y="2742066"/>
            <a:ext cx="2468438" cy="336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473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for: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627" y="3087009"/>
            <a:ext cx="8260009" cy="21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05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foreach: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10" y="3490331"/>
            <a:ext cx="8158643" cy="13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86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break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Инструкция </a:t>
            </a:r>
            <a:r>
              <a:rPr lang="en-US" b="1" dirty="0"/>
              <a:t>break </a:t>
            </a:r>
            <a:r>
              <a:rPr lang="ru-RU" dirty="0"/>
              <a:t>используется для прерывания выполнения всего цикла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35FD01DE-3176-4653-A7D0-58BF8C41B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0258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continue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Инструкция </a:t>
            </a:r>
            <a:r>
              <a:rPr lang="en-US" b="1" dirty="0" smtClean="0"/>
              <a:t>continue </a:t>
            </a:r>
            <a:r>
              <a:rPr lang="ru-RU" dirty="0" smtClean="0"/>
              <a:t>используется для прекращения выполнения текущей итерации цикла и перехода к следующей.</a:t>
            </a:r>
            <a:endParaRPr lang="ru-RU" dirty="0"/>
          </a:p>
        </p:txBody>
      </p:sp>
      <p:pic>
        <p:nvPicPr>
          <p:cNvPr id="5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35FD01DE-3176-4653-A7D0-58BF8C41B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723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finition of spaghetti code | PCM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465" y="2330606"/>
            <a:ext cx="2510104" cy="407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</a:t>
            </a:r>
            <a:r>
              <a:rPr lang="en-US" dirty="0" err="1" smtClean="0"/>
              <a:t>goto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9288520" cy="3694176"/>
          </a:xfrm>
        </p:spPr>
        <p:txBody>
          <a:bodyPr/>
          <a:lstStyle/>
          <a:p>
            <a:r>
              <a:rPr lang="ru-RU" b="1" dirty="0"/>
              <a:t>Инструкция перехода «goto» </a:t>
            </a:r>
            <a:r>
              <a:rPr lang="ru-RU" dirty="0"/>
              <a:t>используется для реализации «условного отката» по процедуре.</a:t>
            </a:r>
          </a:p>
        </p:txBody>
      </p:sp>
    </p:spTree>
    <p:extLst>
      <p:ext uri="{BB962C8B-B14F-4D97-AF65-F5344CB8AC3E}">
        <p14:creationId xmlns:p14="http://schemas.microsoft.com/office/powerpoint/2010/main" val="294292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C# </a:t>
            </a:r>
            <a:r>
              <a:rPr lang="ru-RU" dirty="0" smtClean="0"/>
              <a:t>является полностью объектно-ориентированным языком программирования, то есть вся работа с кодом построена на объектах.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4623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языков программирования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110460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69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языков программирования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830" y="2478088"/>
            <a:ext cx="9676302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7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 smtClean="0"/>
              <a:t>Компилируемый язык программирования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Компилируемый язык </a:t>
            </a:r>
            <a:r>
              <a:rPr lang="ru-RU" b="1" dirty="0" smtClean="0"/>
              <a:t>программирования </a:t>
            </a:r>
            <a:r>
              <a:rPr lang="ru-RU" dirty="0" smtClean="0"/>
              <a:t>– исходный код, которого преобразуется компилятором в машинный код.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9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D365A99-7826-415F-9938-568762AB49E7}" vid="{65338073-7CED-4B24-A3AC-99690ADBDC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168</TotalTime>
  <Words>594</Words>
  <Application>Microsoft Office PowerPoint</Application>
  <PresentationFormat>Widescreen</PresentationFormat>
  <Paragraphs>103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Neue Haas Grotesk Text Pro</vt:lpstr>
      <vt:lpstr>Theme1</vt:lpstr>
      <vt:lpstr>C#</vt:lpstr>
      <vt:lpstr>C - 1970</vt:lpstr>
      <vt:lpstr>C++ - 1979 </vt:lpstr>
      <vt:lpstr>Java – 1991 (James Goslin)</vt:lpstr>
      <vt:lpstr>C# - 2000</vt:lpstr>
      <vt:lpstr>C#</vt:lpstr>
      <vt:lpstr>Виды языков программирования</vt:lpstr>
      <vt:lpstr>Виды языков программирования</vt:lpstr>
      <vt:lpstr>Компилируемый язык программирования</vt:lpstr>
      <vt:lpstr>Интерпретируемый язык программирования</vt:lpstr>
      <vt:lpstr>Гибридный язык программирования</vt:lpstr>
      <vt:lpstr>C# vs .NET</vt:lpstr>
      <vt:lpstr>.NET</vt:lpstr>
      <vt:lpstr>CLR (Common Language Runtime)</vt:lpstr>
      <vt:lpstr>C++ CODE</vt:lpstr>
      <vt:lpstr>C++ CODE</vt:lpstr>
      <vt:lpstr>C# CODE:</vt:lpstr>
      <vt:lpstr>C# CODE:</vt:lpstr>
      <vt:lpstr>CIL CODE</vt:lpstr>
      <vt:lpstr>BCL (Base Class Library)</vt:lpstr>
      <vt:lpstr>C# .NET vs C# .Core vs XAMARIN</vt:lpstr>
      <vt:lpstr>Плюсы языка</vt:lpstr>
      <vt:lpstr>Недостатки языка С#</vt:lpstr>
      <vt:lpstr>C#</vt:lpstr>
      <vt:lpstr>Continue…</vt:lpstr>
      <vt:lpstr>Синтаксис языка С#</vt:lpstr>
      <vt:lpstr>Типы данных</vt:lpstr>
      <vt:lpstr>Типы данных</vt:lpstr>
      <vt:lpstr>Оператор</vt:lpstr>
      <vt:lpstr>Виды операторов:</vt:lpstr>
      <vt:lpstr>Унарные</vt:lpstr>
      <vt:lpstr>Синтаксис:</vt:lpstr>
      <vt:lpstr>Бинарные</vt:lpstr>
      <vt:lpstr>Синтаксис:</vt:lpstr>
      <vt:lpstr>Тернарные</vt:lpstr>
      <vt:lpstr>Операторы</vt:lpstr>
      <vt:lpstr>Операторы отношений</vt:lpstr>
      <vt:lpstr>Логические операторы</vt:lpstr>
      <vt:lpstr>Преобразования типов:</vt:lpstr>
      <vt:lpstr>Битовые операторы</vt:lpstr>
      <vt:lpstr>Битовые операторы:</vt:lpstr>
      <vt:lpstr>Операторы присваивания</vt:lpstr>
      <vt:lpstr>Приоритет операторов</vt:lpstr>
      <vt:lpstr>Условие</vt:lpstr>
      <vt:lpstr>Switch - case</vt:lpstr>
      <vt:lpstr>Тернарный оператор</vt:lpstr>
      <vt:lpstr>Циклы</vt:lpstr>
      <vt:lpstr>Цикл while:</vt:lpstr>
      <vt:lpstr>Цикл do while:</vt:lpstr>
      <vt:lpstr>Цикл for:</vt:lpstr>
      <vt:lpstr>Цикл foreach:</vt:lpstr>
      <vt:lpstr>Инструкция break</vt:lpstr>
      <vt:lpstr>Инструкция continue</vt:lpstr>
      <vt:lpstr>Инструкция goto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Abdulla Ashurov</dc:creator>
  <cp:lastModifiedBy>Abdulla Ashurov</cp:lastModifiedBy>
  <cp:revision>85</cp:revision>
  <dcterms:created xsi:type="dcterms:W3CDTF">2021-12-04T14:41:20Z</dcterms:created>
  <dcterms:modified xsi:type="dcterms:W3CDTF">2021-12-04T21:01:23Z</dcterms:modified>
</cp:coreProperties>
</file>