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82" r:id="rId8"/>
    <p:sldId id="263" r:id="rId9"/>
    <p:sldId id="264" r:id="rId10"/>
    <p:sldId id="266" r:id="rId11"/>
    <p:sldId id="265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5" r:id="rId28"/>
    <p:sldId id="286" r:id="rId29"/>
    <p:sldId id="287" r:id="rId30"/>
    <p:sldId id="283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F9BECB-6EBA-410E-90A0-018A5AB76A2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4F3FB4-A67A-4E2F-AA03-3A2ADB1A1DF6}">
      <dgm:prSet phldrT="[Text]"/>
      <dgm:spPr/>
      <dgm:t>
        <a:bodyPr/>
        <a:lstStyle/>
        <a:p>
          <a:r>
            <a:rPr lang="en-US" dirty="0" smtClean="0"/>
            <a:t>Value types</a:t>
          </a:r>
          <a:endParaRPr lang="en-US" dirty="0"/>
        </a:p>
      </dgm:t>
    </dgm:pt>
    <dgm:pt modelId="{D696DD94-749A-4DCD-B5F5-7DB99BD51B09}" type="parTrans" cxnId="{43E2320A-E4AD-43FF-8BEF-B47E45BC2E4E}">
      <dgm:prSet/>
      <dgm:spPr/>
      <dgm:t>
        <a:bodyPr/>
        <a:lstStyle/>
        <a:p>
          <a:endParaRPr lang="en-US"/>
        </a:p>
      </dgm:t>
    </dgm:pt>
    <dgm:pt modelId="{7B7B0128-4A4C-4434-A825-18D23A0487B9}" type="sibTrans" cxnId="{43E2320A-E4AD-43FF-8BEF-B47E45BC2E4E}">
      <dgm:prSet/>
      <dgm:spPr/>
      <dgm:t>
        <a:bodyPr/>
        <a:lstStyle/>
        <a:p>
          <a:endParaRPr lang="en-US"/>
        </a:p>
      </dgm:t>
    </dgm:pt>
    <dgm:pt modelId="{76FBDE74-7E1D-4A50-AF9D-6C23E9623A33}">
      <dgm:prSet phldrT="[Text]"/>
      <dgm:spPr/>
      <dgm:t>
        <a:bodyPr/>
        <a:lstStyle/>
        <a:p>
          <a:r>
            <a:rPr lang="en-US" dirty="0" smtClean="0"/>
            <a:t>Reference types</a:t>
          </a:r>
          <a:endParaRPr lang="en-US" dirty="0"/>
        </a:p>
      </dgm:t>
    </dgm:pt>
    <dgm:pt modelId="{FD83879F-312E-4349-BBFA-D61F55C7A8F6}" type="parTrans" cxnId="{BF3401C4-ABF7-4BA1-9AD3-E5F28F38AC3C}">
      <dgm:prSet/>
      <dgm:spPr/>
      <dgm:t>
        <a:bodyPr/>
        <a:lstStyle/>
        <a:p>
          <a:endParaRPr lang="en-US"/>
        </a:p>
      </dgm:t>
    </dgm:pt>
    <dgm:pt modelId="{FFDA26E8-5557-456C-B305-75DB167AB677}" type="sibTrans" cxnId="{BF3401C4-ABF7-4BA1-9AD3-E5F28F38AC3C}">
      <dgm:prSet/>
      <dgm:spPr/>
      <dgm:t>
        <a:bodyPr/>
        <a:lstStyle/>
        <a:p>
          <a:endParaRPr lang="en-US"/>
        </a:p>
      </dgm:t>
    </dgm:pt>
    <dgm:pt modelId="{0302D7FD-C238-4512-8442-160A27E9C188}">
      <dgm:prSet phldrT="[Text]"/>
      <dgm:spPr/>
      <dgm:t>
        <a:bodyPr/>
        <a:lstStyle/>
        <a:p>
          <a:r>
            <a:rPr lang="en-US" dirty="0" smtClean="0"/>
            <a:t>Pointers</a:t>
          </a:r>
          <a:endParaRPr lang="en-US" dirty="0"/>
        </a:p>
      </dgm:t>
    </dgm:pt>
    <dgm:pt modelId="{23FBD8EB-0AF0-4A1B-84ED-0D755A6AB8E2}" type="parTrans" cxnId="{7A77A0F9-357A-4BF7-9295-2C70AEFFEF90}">
      <dgm:prSet/>
      <dgm:spPr/>
      <dgm:t>
        <a:bodyPr/>
        <a:lstStyle/>
        <a:p>
          <a:endParaRPr lang="en-US"/>
        </a:p>
      </dgm:t>
    </dgm:pt>
    <dgm:pt modelId="{AE9DC232-B62B-416E-910D-798DC04EE764}" type="sibTrans" cxnId="{7A77A0F9-357A-4BF7-9295-2C70AEFFEF90}">
      <dgm:prSet/>
      <dgm:spPr/>
      <dgm:t>
        <a:bodyPr/>
        <a:lstStyle/>
        <a:p>
          <a:endParaRPr lang="en-US"/>
        </a:p>
      </dgm:t>
    </dgm:pt>
    <dgm:pt modelId="{EBA0B63E-094E-4CCE-A069-3C7AA1CEABE1}">
      <dgm:prSet phldrT="[Text]"/>
      <dgm:spPr/>
      <dgm:t>
        <a:bodyPr/>
        <a:lstStyle/>
        <a:p>
          <a:r>
            <a:rPr lang="en-US" dirty="0" smtClean="0"/>
            <a:t>Instructions</a:t>
          </a:r>
          <a:endParaRPr lang="en-US" dirty="0"/>
        </a:p>
      </dgm:t>
    </dgm:pt>
    <dgm:pt modelId="{4672BD91-25EA-4A23-810E-437982831916}" type="parTrans" cxnId="{4E3B8290-9B56-4C57-887D-689C6B5C9A68}">
      <dgm:prSet/>
      <dgm:spPr/>
      <dgm:t>
        <a:bodyPr/>
        <a:lstStyle/>
        <a:p>
          <a:endParaRPr lang="en-US"/>
        </a:p>
      </dgm:t>
    </dgm:pt>
    <dgm:pt modelId="{0C5175EB-E924-461E-8A6A-6EF3A2B1EA13}" type="sibTrans" cxnId="{4E3B8290-9B56-4C57-887D-689C6B5C9A68}">
      <dgm:prSet/>
      <dgm:spPr/>
      <dgm:t>
        <a:bodyPr/>
        <a:lstStyle/>
        <a:p>
          <a:endParaRPr lang="en-US"/>
        </a:p>
      </dgm:t>
    </dgm:pt>
    <dgm:pt modelId="{80EBFD9D-E0FB-400A-8AA4-07AFD881166A}" type="pres">
      <dgm:prSet presAssocID="{BCF9BECB-6EBA-410E-90A0-018A5AB76A2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5346FA7-4AB3-4897-838F-578345420D05}" type="pres">
      <dgm:prSet presAssocID="{BCF9BECB-6EBA-410E-90A0-018A5AB76A2A}" presName="Name1" presStyleCnt="0"/>
      <dgm:spPr/>
    </dgm:pt>
    <dgm:pt modelId="{09419101-C58C-404D-8BCB-6C10A66D021D}" type="pres">
      <dgm:prSet presAssocID="{BCF9BECB-6EBA-410E-90A0-018A5AB76A2A}" presName="cycle" presStyleCnt="0"/>
      <dgm:spPr/>
    </dgm:pt>
    <dgm:pt modelId="{A3F5F4C3-7264-4470-80D0-928AAD647F44}" type="pres">
      <dgm:prSet presAssocID="{BCF9BECB-6EBA-410E-90A0-018A5AB76A2A}" presName="srcNode" presStyleLbl="node1" presStyleIdx="0" presStyleCnt="4"/>
      <dgm:spPr/>
    </dgm:pt>
    <dgm:pt modelId="{6D518579-DE1C-4174-B0A4-05F9C647BC87}" type="pres">
      <dgm:prSet presAssocID="{BCF9BECB-6EBA-410E-90A0-018A5AB76A2A}" presName="conn" presStyleLbl="parChTrans1D2" presStyleIdx="0" presStyleCnt="1"/>
      <dgm:spPr/>
      <dgm:t>
        <a:bodyPr/>
        <a:lstStyle/>
        <a:p>
          <a:endParaRPr lang="en-US"/>
        </a:p>
      </dgm:t>
    </dgm:pt>
    <dgm:pt modelId="{E5FA0553-2253-4407-88E6-D88B2BC7D817}" type="pres">
      <dgm:prSet presAssocID="{BCF9BECB-6EBA-410E-90A0-018A5AB76A2A}" presName="extraNode" presStyleLbl="node1" presStyleIdx="0" presStyleCnt="4"/>
      <dgm:spPr/>
    </dgm:pt>
    <dgm:pt modelId="{BED2EFDB-4C6C-418D-A9EF-027C1B7F45D4}" type="pres">
      <dgm:prSet presAssocID="{BCF9BECB-6EBA-410E-90A0-018A5AB76A2A}" presName="dstNode" presStyleLbl="node1" presStyleIdx="0" presStyleCnt="4"/>
      <dgm:spPr/>
    </dgm:pt>
    <dgm:pt modelId="{0A5F30AD-3256-42AE-A729-93E42DF6AFAB}" type="pres">
      <dgm:prSet presAssocID="{6E4F3FB4-A67A-4E2F-AA03-3A2ADB1A1DF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FE4A6-97B9-430D-B6AA-908C46704FB1}" type="pres">
      <dgm:prSet presAssocID="{6E4F3FB4-A67A-4E2F-AA03-3A2ADB1A1DF6}" presName="accent_1" presStyleCnt="0"/>
      <dgm:spPr/>
    </dgm:pt>
    <dgm:pt modelId="{71AAAF98-694B-438D-80CA-FCC8B3C5022F}" type="pres">
      <dgm:prSet presAssocID="{6E4F3FB4-A67A-4E2F-AA03-3A2ADB1A1DF6}" presName="accentRepeatNode" presStyleLbl="solidFgAcc1" presStyleIdx="0" presStyleCnt="4"/>
      <dgm:spPr/>
    </dgm:pt>
    <dgm:pt modelId="{364BD896-A4EA-4FDA-ABA4-0A8EB8265522}" type="pres">
      <dgm:prSet presAssocID="{76FBDE74-7E1D-4A50-AF9D-6C23E9623A3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FFCD7-23E9-421A-89A5-34F91EB9C06D}" type="pres">
      <dgm:prSet presAssocID="{76FBDE74-7E1D-4A50-AF9D-6C23E9623A33}" presName="accent_2" presStyleCnt="0"/>
      <dgm:spPr/>
    </dgm:pt>
    <dgm:pt modelId="{D392C7B7-1FA9-444C-AAF1-F5E5FF1D067C}" type="pres">
      <dgm:prSet presAssocID="{76FBDE74-7E1D-4A50-AF9D-6C23E9623A33}" presName="accentRepeatNode" presStyleLbl="solidFgAcc1" presStyleIdx="1" presStyleCnt="4"/>
      <dgm:spPr/>
    </dgm:pt>
    <dgm:pt modelId="{F7A67CEF-E9A7-4B20-8441-7568343E9DE2}" type="pres">
      <dgm:prSet presAssocID="{0302D7FD-C238-4512-8442-160A27E9C18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F8A947-B261-4EB0-996C-21BAE2314101}" type="pres">
      <dgm:prSet presAssocID="{0302D7FD-C238-4512-8442-160A27E9C188}" presName="accent_3" presStyleCnt="0"/>
      <dgm:spPr/>
    </dgm:pt>
    <dgm:pt modelId="{8DB48282-9BED-4682-B731-F6ADD0FF90E7}" type="pres">
      <dgm:prSet presAssocID="{0302D7FD-C238-4512-8442-160A27E9C188}" presName="accentRepeatNode" presStyleLbl="solidFgAcc1" presStyleIdx="2" presStyleCnt="4"/>
      <dgm:spPr/>
    </dgm:pt>
    <dgm:pt modelId="{488EFB6D-4DEE-4467-8265-224FAE679FE2}" type="pres">
      <dgm:prSet presAssocID="{EBA0B63E-094E-4CCE-A069-3C7AA1CEABE1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A46910-CD6B-4655-B397-138C3787527E}" type="pres">
      <dgm:prSet presAssocID="{EBA0B63E-094E-4CCE-A069-3C7AA1CEABE1}" presName="accent_4" presStyleCnt="0"/>
      <dgm:spPr/>
    </dgm:pt>
    <dgm:pt modelId="{9DE9AE48-9362-4E0A-943B-9D7D612BE6A3}" type="pres">
      <dgm:prSet presAssocID="{EBA0B63E-094E-4CCE-A069-3C7AA1CEABE1}" presName="accentRepeatNode" presStyleLbl="solidFgAcc1" presStyleIdx="3" presStyleCnt="4"/>
      <dgm:spPr/>
    </dgm:pt>
  </dgm:ptLst>
  <dgm:cxnLst>
    <dgm:cxn modelId="{0E3BCA42-789E-434F-9C49-442F615806E0}" type="presOf" srcId="{7B7B0128-4A4C-4434-A825-18D23A0487B9}" destId="{6D518579-DE1C-4174-B0A4-05F9C647BC87}" srcOrd="0" destOrd="0" presId="urn:microsoft.com/office/officeart/2008/layout/VerticalCurvedList"/>
    <dgm:cxn modelId="{795F129D-8D66-456F-97C2-9BFB7C7AD4E0}" type="presOf" srcId="{BCF9BECB-6EBA-410E-90A0-018A5AB76A2A}" destId="{80EBFD9D-E0FB-400A-8AA4-07AFD881166A}" srcOrd="0" destOrd="0" presId="urn:microsoft.com/office/officeart/2008/layout/VerticalCurvedList"/>
    <dgm:cxn modelId="{4E3B8290-9B56-4C57-887D-689C6B5C9A68}" srcId="{BCF9BECB-6EBA-410E-90A0-018A5AB76A2A}" destId="{EBA0B63E-094E-4CCE-A069-3C7AA1CEABE1}" srcOrd="3" destOrd="0" parTransId="{4672BD91-25EA-4A23-810E-437982831916}" sibTransId="{0C5175EB-E924-461E-8A6A-6EF3A2B1EA13}"/>
    <dgm:cxn modelId="{52B7ACEE-BEA9-4494-9DB2-0F66A3A55018}" type="presOf" srcId="{EBA0B63E-094E-4CCE-A069-3C7AA1CEABE1}" destId="{488EFB6D-4DEE-4467-8265-224FAE679FE2}" srcOrd="0" destOrd="0" presId="urn:microsoft.com/office/officeart/2008/layout/VerticalCurvedList"/>
    <dgm:cxn modelId="{C16135C9-4F5E-4023-8CA9-EBB10C3D46A4}" type="presOf" srcId="{0302D7FD-C238-4512-8442-160A27E9C188}" destId="{F7A67CEF-E9A7-4B20-8441-7568343E9DE2}" srcOrd="0" destOrd="0" presId="urn:microsoft.com/office/officeart/2008/layout/VerticalCurvedList"/>
    <dgm:cxn modelId="{20748B04-5158-47D3-8FCA-235F5BE36CC1}" type="presOf" srcId="{76FBDE74-7E1D-4A50-AF9D-6C23E9623A33}" destId="{364BD896-A4EA-4FDA-ABA4-0A8EB8265522}" srcOrd="0" destOrd="0" presId="urn:microsoft.com/office/officeart/2008/layout/VerticalCurvedList"/>
    <dgm:cxn modelId="{43E2320A-E4AD-43FF-8BEF-B47E45BC2E4E}" srcId="{BCF9BECB-6EBA-410E-90A0-018A5AB76A2A}" destId="{6E4F3FB4-A67A-4E2F-AA03-3A2ADB1A1DF6}" srcOrd="0" destOrd="0" parTransId="{D696DD94-749A-4DCD-B5F5-7DB99BD51B09}" sibTransId="{7B7B0128-4A4C-4434-A825-18D23A0487B9}"/>
    <dgm:cxn modelId="{6AF6471F-3BBE-4FBA-951D-D8A4CAC99E7B}" type="presOf" srcId="{6E4F3FB4-A67A-4E2F-AA03-3A2ADB1A1DF6}" destId="{0A5F30AD-3256-42AE-A729-93E42DF6AFAB}" srcOrd="0" destOrd="0" presId="urn:microsoft.com/office/officeart/2008/layout/VerticalCurvedList"/>
    <dgm:cxn modelId="{7A77A0F9-357A-4BF7-9295-2C70AEFFEF90}" srcId="{BCF9BECB-6EBA-410E-90A0-018A5AB76A2A}" destId="{0302D7FD-C238-4512-8442-160A27E9C188}" srcOrd="2" destOrd="0" parTransId="{23FBD8EB-0AF0-4A1B-84ED-0D755A6AB8E2}" sibTransId="{AE9DC232-B62B-416E-910D-798DC04EE764}"/>
    <dgm:cxn modelId="{BF3401C4-ABF7-4BA1-9AD3-E5F28F38AC3C}" srcId="{BCF9BECB-6EBA-410E-90A0-018A5AB76A2A}" destId="{76FBDE74-7E1D-4A50-AF9D-6C23E9623A33}" srcOrd="1" destOrd="0" parTransId="{FD83879F-312E-4349-BBFA-D61F55C7A8F6}" sibTransId="{FFDA26E8-5557-456C-B305-75DB167AB677}"/>
    <dgm:cxn modelId="{A628EC51-8BCE-4B09-A722-D79FEBAEF3E2}" type="presParOf" srcId="{80EBFD9D-E0FB-400A-8AA4-07AFD881166A}" destId="{25346FA7-4AB3-4897-838F-578345420D05}" srcOrd="0" destOrd="0" presId="urn:microsoft.com/office/officeart/2008/layout/VerticalCurvedList"/>
    <dgm:cxn modelId="{7D28493E-1271-4639-8E33-73F28A938268}" type="presParOf" srcId="{25346FA7-4AB3-4897-838F-578345420D05}" destId="{09419101-C58C-404D-8BCB-6C10A66D021D}" srcOrd="0" destOrd="0" presId="urn:microsoft.com/office/officeart/2008/layout/VerticalCurvedList"/>
    <dgm:cxn modelId="{FB992ED4-FEF1-46A8-ACD8-EE3C00419629}" type="presParOf" srcId="{09419101-C58C-404D-8BCB-6C10A66D021D}" destId="{A3F5F4C3-7264-4470-80D0-928AAD647F44}" srcOrd="0" destOrd="0" presId="urn:microsoft.com/office/officeart/2008/layout/VerticalCurvedList"/>
    <dgm:cxn modelId="{BAD1AE03-D2F3-47FA-B086-D3C7C3C4FE71}" type="presParOf" srcId="{09419101-C58C-404D-8BCB-6C10A66D021D}" destId="{6D518579-DE1C-4174-B0A4-05F9C647BC87}" srcOrd="1" destOrd="0" presId="urn:microsoft.com/office/officeart/2008/layout/VerticalCurvedList"/>
    <dgm:cxn modelId="{FF6F784B-E1DC-459F-84B6-22A643B603E3}" type="presParOf" srcId="{09419101-C58C-404D-8BCB-6C10A66D021D}" destId="{E5FA0553-2253-4407-88E6-D88B2BC7D817}" srcOrd="2" destOrd="0" presId="urn:microsoft.com/office/officeart/2008/layout/VerticalCurvedList"/>
    <dgm:cxn modelId="{174D5F74-D59F-46B0-A91D-12FC1CA13E65}" type="presParOf" srcId="{09419101-C58C-404D-8BCB-6C10A66D021D}" destId="{BED2EFDB-4C6C-418D-A9EF-027C1B7F45D4}" srcOrd="3" destOrd="0" presId="urn:microsoft.com/office/officeart/2008/layout/VerticalCurvedList"/>
    <dgm:cxn modelId="{1C30A25E-5364-44CB-BEB1-02BD24092483}" type="presParOf" srcId="{25346FA7-4AB3-4897-838F-578345420D05}" destId="{0A5F30AD-3256-42AE-A729-93E42DF6AFAB}" srcOrd="1" destOrd="0" presId="urn:microsoft.com/office/officeart/2008/layout/VerticalCurvedList"/>
    <dgm:cxn modelId="{03F7C62B-3C97-41E2-893D-4FD25244C217}" type="presParOf" srcId="{25346FA7-4AB3-4897-838F-578345420D05}" destId="{D74FE4A6-97B9-430D-B6AA-908C46704FB1}" srcOrd="2" destOrd="0" presId="urn:microsoft.com/office/officeart/2008/layout/VerticalCurvedList"/>
    <dgm:cxn modelId="{4B689CD1-0D12-49DA-9384-37DF5010206D}" type="presParOf" srcId="{D74FE4A6-97B9-430D-B6AA-908C46704FB1}" destId="{71AAAF98-694B-438D-80CA-FCC8B3C5022F}" srcOrd="0" destOrd="0" presId="urn:microsoft.com/office/officeart/2008/layout/VerticalCurvedList"/>
    <dgm:cxn modelId="{748F4377-92A2-4AAE-BF03-4F70D3E361A8}" type="presParOf" srcId="{25346FA7-4AB3-4897-838F-578345420D05}" destId="{364BD896-A4EA-4FDA-ABA4-0A8EB8265522}" srcOrd="3" destOrd="0" presId="urn:microsoft.com/office/officeart/2008/layout/VerticalCurvedList"/>
    <dgm:cxn modelId="{1380C20A-7D24-4C42-856B-2D0B4E70164E}" type="presParOf" srcId="{25346FA7-4AB3-4897-838F-578345420D05}" destId="{725FFCD7-23E9-421A-89A5-34F91EB9C06D}" srcOrd="4" destOrd="0" presId="urn:microsoft.com/office/officeart/2008/layout/VerticalCurvedList"/>
    <dgm:cxn modelId="{3015A95B-8A74-4B14-8C52-C29117BB2324}" type="presParOf" srcId="{725FFCD7-23E9-421A-89A5-34F91EB9C06D}" destId="{D392C7B7-1FA9-444C-AAF1-F5E5FF1D067C}" srcOrd="0" destOrd="0" presId="urn:microsoft.com/office/officeart/2008/layout/VerticalCurvedList"/>
    <dgm:cxn modelId="{9A58CD71-1BE3-4B21-A8F2-EED872DF092A}" type="presParOf" srcId="{25346FA7-4AB3-4897-838F-578345420D05}" destId="{F7A67CEF-E9A7-4B20-8441-7568343E9DE2}" srcOrd="5" destOrd="0" presId="urn:microsoft.com/office/officeart/2008/layout/VerticalCurvedList"/>
    <dgm:cxn modelId="{E0A4CE57-EC9B-455E-861B-C2DFA22DD205}" type="presParOf" srcId="{25346FA7-4AB3-4897-838F-578345420D05}" destId="{17F8A947-B261-4EB0-996C-21BAE2314101}" srcOrd="6" destOrd="0" presId="urn:microsoft.com/office/officeart/2008/layout/VerticalCurvedList"/>
    <dgm:cxn modelId="{F69F0981-8D8A-4389-82B2-96009F81A013}" type="presParOf" srcId="{17F8A947-B261-4EB0-996C-21BAE2314101}" destId="{8DB48282-9BED-4682-B731-F6ADD0FF90E7}" srcOrd="0" destOrd="0" presId="urn:microsoft.com/office/officeart/2008/layout/VerticalCurvedList"/>
    <dgm:cxn modelId="{64DD0FE6-4DE0-47F6-9A00-3D3FBCB8C482}" type="presParOf" srcId="{25346FA7-4AB3-4897-838F-578345420D05}" destId="{488EFB6D-4DEE-4467-8265-224FAE679FE2}" srcOrd="7" destOrd="0" presId="urn:microsoft.com/office/officeart/2008/layout/VerticalCurvedList"/>
    <dgm:cxn modelId="{AAB8F0AD-E92F-4E96-AE85-3E794E803FCC}" type="presParOf" srcId="{25346FA7-4AB3-4897-838F-578345420D05}" destId="{B8A46910-CD6B-4655-B397-138C3787527E}" srcOrd="8" destOrd="0" presId="urn:microsoft.com/office/officeart/2008/layout/VerticalCurvedList"/>
    <dgm:cxn modelId="{4686D8F4-C780-481D-B2DF-6E71636AB8A9}" type="presParOf" srcId="{B8A46910-CD6B-4655-B397-138C3787527E}" destId="{9DE9AE48-9362-4E0A-943B-9D7D612BE6A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C847EB-3185-4F95-84CA-BD2294CC663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5F085B-3EB7-4AB8-976C-F0B08D916E42}">
      <dgm:prSet phldrT="[Text]"/>
      <dgm:spPr/>
      <dgm:t>
        <a:bodyPr/>
        <a:lstStyle/>
        <a:p>
          <a:r>
            <a:rPr lang="en-US" dirty="0" smtClean="0"/>
            <a:t>bool, byte, char, decimal, double, float</a:t>
          </a:r>
          <a:endParaRPr lang="en-US" dirty="0"/>
        </a:p>
      </dgm:t>
    </dgm:pt>
    <dgm:pt modelId="{1ACC6E9F-3CD1-4DA8-9D08-BAC7CC9856D5}" type="parTrans" cxnId="{0D24A5C1-B532-49A1-B803-20222BBA231C}">
      <dgm:prSet/>
      <dgm:spPr/>
      <dgm:t>
        <a:bodyPr/>
        <a:lstStyle/>
        <a:p>
          <a:endParaRPr lang="en-US"/>
        </a:p>
      </dgm:t>
    </dgm:pt>
    <dgm:pt modelId="{1F026CD6-C003-485E-90DC-6BBF2CBC2C93}" type="sibTrans" cxnId="{0D24A5C1-B532-49A1-B803-20222BBA231C}">
      <dgm:prSet/>
      <dgm:spPr/>
      <dgm:t>
        <a:bodyPr/>
        <a:lstStyle/>
        <a:p>
          <a:endParaRPr lang="en-US"/>
        </a:p>
      </dgm:t>
    </dgm:pt>
    <dgm:pt modelId="{8537716D-0081-4695-81A8-55E97DAEC255}">
      <dgm:prSet phldrT="[Text]"/>
      <dgm:spPr/>
      <dgm:t>
        <a:bodyPr/>
        <a:lstStyle/>
        <a:p>
          <a:r>
            <a:rPr lang="en-US" dirty="0" smtClean="0"/>
            <a:t>short, ushort, int, long, uint, ulong</a:t>
          </a:r>
          <a:endParaRPr lang="en-US" dirty="0"/>
        </a:p>
      </dgm:t>
    </dgm:pt>
    <dgm:pt modelId="{B6F69E1E-D3B7-42B2-B048-B92A067A7E04}" type="parTrans" cxnId="{0DC3E957-5ED8-49B4-B7E0-978FA31082F1}">
      <dgm:prSet/>
      <dgm:spPr/>
      <dgm:t>
        <a:bodyPr/>
        <a:lstStyle/>
        <a:p>
          <a:endParaRPr lang="en-US"/>
        </a:p>
      </dgm:t>
    </dgm:pt>
    <dgm:pt modelId="{85D26859-4E62-49FF-9AC5-D6BB57929020}" type="sibTrans" cxnId="{0DC3E957-5ED8-49B4-B7E0-978FA31082F1}">
      <dgm:prSet/>
      <dgm:spPr/>
      <dgm:t>
        <a:bodyPr/>
        <a:lstStyle/>
        <a:p>
          <a:endParaRPr lang="en-US"/>
        </a:p>
      </dgm:t>
    </dgm:pt>
    <dgm:pt modelId="{DFE7FEAD-53F7-41B0-85B6-1BCAECDD8FBA}">
      <dgm:prSet phldrT="[Text]"/>
      <dgm:spPr/>
      <dgm:t>
        <a:bodyPr/>
        <a:lstStyle/>
        <a:p>
          <a:r>
            <a:rPr lang="en-US" dirty="0" smtClean="0"/>
            <a:t>struct, enum</a:t>
          </a:r>
          <a:endParaRPr lang="en-US" dirty="0"/>
        </a:p>
      </dgm:t>
    </dgm:pt>
    <dgm:pt modelId="{EE153EE8-453B-4C8C-976A-9CC22354FC73}" type="parTrans" cxnId="{A371337A-4093-4A5C-BB80-6CB49BCE4A80}">
      <dgm:prSet/>
      <dgm:spPr/>
      <dgm:t>
        <a:bodyPr/>
        <a:lstStyle/>
        <a:p>
          <a:endParaRPr lang="en-US"/>
        </a:p>
      </dgm:t>
    </dgm:pt>
    <dgm:pt modelId="{7F0EA68D-F53B-48A9-AFD2-6D99E2E3AF44}" type="sibTrans" cxnId="{A371337A-4093-4A5C-BB80-6CB49BCE4A80}">
      <dgm:prSet/>
      <dgm:spPr/>
      <dgm:t>
        <a:bodyPr/>
        <a:lstStyle/>
        <a:p>
          <a:endParaRPr lang="en-US"/>
        </a:p>
      </dgm:t>
    </dgm:pt>
    <dgm:pt modelId="{BCB6F68D-D8F1-42DE-827F-038F1AFD298A}" type="pres">
      <dgm:prSet presAssocID="{28C847EB-3185-4F95-84CA-BD2294CC663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69692BB-C129-45AE-A5A1-BD040B165B96}" type="pres">
      <dgm:prSet presAssocID="{28C847EB-3185-4F95-84CA-BD2294CC663C}" presName="Name1" presStyleCnt="0"/>
      <dgm:spPr/>
    </dgm:pt>
    <dgm:pt modelId="{09B79796-5827-4D08-8D1C-0A6C233B0481}" type="pres">
      <dgm:prSet presAssocID="{28C847EB-3185-4F95-84CA-BD2294CC663C}" presName="cycle" presStyleCnt="0"/>
      <dgm:spPr/>
    </dgm:pt>
    <dgm:pt modelId="{8934B466-5F48-4731-AEFC-D8B04E30F3B9}" type="pres">
      <dgm:prSet presAssocID="{28C847EB-3185-4F95-84CA-BD2294CC663C}" presName="srcNode" presStyleLbl="node1" presStyleIdx="0" presStyleCnt="3"/>
      <dgm:spPr/>
    </dgm:pt>
    <dgm:pt modelId="{E548670C-E2F6-4465-A90D-3EE3F4235011}" type="pres">
      <dgm:prSet presAssocID="{28C847EB-3185-4F95-84CA-BD2294CC663C}" presName="conn" presStyleLbl="parChTrans1D2" presStyleIdx="0" presStyleCnt="1"/>
      <dgm:spPr/>
      <dgm:t>
        <a:bodyPr/>
        <a:lstStyle/>
        <a:p>
          <a:endParaRPr lang="en-US"/>
        </a:p>
      </dgm:t>
    </dgm:pt>
    <dgm:pt modelId="{B8DB814B-4F87-4AA9-A39B-D6E1D44C9033}" type="pres">
      <dgm:prSet presAssocID="{28C847EB-3185-4F95-84CA-BD2294CC663C}" presName="extraNode" presStyleLbl="node1" presStyleIdx="0" presStyleCnt="3"/>
      <dgm:spPr/>
    </dgm:pt>
    <dgm:pt modelId="{FCB70C5A-FB29-4B9C-A735-A14E27535839}" type="pres">
      <dgm:prSet presAssocID="{28C847EB-3185-4F95-84CA-BD2294CC663C}" presName="dstNode" presStyleLbl="node1" presStyleIdx="0" presStyleCnt="3"/>
      <dgm:spPr/>
    </dgm:pt>
    <dgm:pt modelId="{B1A2E285-B985-48DD-A608-429CC84A784B}" type="pres">
      <dgm:prSet presAssocID="{975F085B-3EB7-4AB8-976C-F0B08D916E4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C47DE-D4CF-4A4C-A3C9-910CA4F77C3E}" type="pres">
      <dgm:prSet presAssocID="{975F085B-3EB7-4AB8-976C-F0B08D916E42}" presName="accent_1" presStyleCnt="0"/>
      <dgm:spPr/>
    </dgm:pt>
    <dgm:pt modelId="{10F170E0-A448-43B1-B76A-DECC5D1B1C91}" type="pres">
      <dgm:prSet presAssocID="{975F085B-3EB7-4AB8-976C-F0B08D916E42}" presName="accentRepeatNode" presStyleLbl="solidFgAcc1" presStyleIdx="0" presStyleCnt="3"/>
      <dgm:spPr/>
    </dgm:pt>
    <dgm:pt modelId="{FE5DDB77-EBE4-40A1-8AD9-F9AF36ED93F2}" type="pres">
      <dgm:prSet presAssocID="{8537716D-0081-4695-81A8-55E97DAEC25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850C1-870D-46F1-AAAF-09BF3927D9C9}" type="pres">
      <dgm:prSet presAssocID="{8537716D-0081-4695-81A8-55E97DAEC255}" presName="accent_2" presStyleCnt="0"/>
      <dgm:spPr/>
    </dgm:pt>
    <dgm:pt modelId="{B6F1ABA9-1266-4D98-B36D-35D78F5DD429}" type="pres">
      <dgm:prSet presAssocID="{8537716D-0081-4695-81A8-55E97DAEC255}" presName="accentRepeatNode" presStyleLbl="solidFgAcc1" presStyleIdx="1" presStyleCnt="3"/>
      <dgm:spPr/>
    </dgm:pt>
    <dgm:pt modelId="{36652B8B-26DD-4370-8B69-7C2C96503D76}" type="pres">
      <dgm:prSet presAssocID="{DFE7FEAD-53F7-41B0-85B6-1BCAECDD8FBA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B0AAE-91B5-4E5F-BAE1-46F22150098C}" type="pres">
      <dgm:prSet presAssocID="{DFE7FEAD-53F7-41B0-85B6-1BCAECDD8FBA}" presName="accent_3" presStyleCnt="0"/>
      <dgm:spPr/>
    </dgm:pt>
    <dgm:pt modelId="{F5104F5F-1F7B-4378-8012-10B4DC3C0342}" type="pres">
      <dgm:prSet presAssocID="{DFE7FEAD-53F7-41B0-85B6-1BCAECDD8FBA}" presName="accentRepeatNode" presStyleLbl="solidFgAcc1" presStyleIdx="2" presStyleCnt="3"/>
      <dgm:spPr/>
    </dgm:pt>
  </dgm:ptLst>
  <dgm:cxnLst>
    <dgm:cxn modelId="{CE678A84-C0BE-4AA1-AD48-31617A2F47A6}" type="presOf" srcId="{975F085B-3EB7-4AB8-976C-F0B08D916E42}" destId="{B1A2E285-B985-48DD-A608-429CC84A784B}" srcOrd="0" destOrd="0" presId="urn:microsoft.com/office/officeart/2008/layout/VerticalCurvedList"/>
    <dgm:cxn modelId="{CDDB338F-5066-4E37-A6A5-12748E6CF08F}" type="presOf" srcId="{DFE7FEAD-53F7-41B0-85B6-1BCAECDD8FBA}" destId="{36652B8B-26DD-4370-8B69-7C2C96503D76}" srcOrd="0" destOrd="0" presId="urn:microsoft.com/office/officeart/2008/layout/VerticalCurvedList"/>
    <dgm:cxn modelId="{0DC3E957-5ED8-49B4-B7E0-978FA31082F1}" srcId="{28C847EB-3185-4F95-84CA-BD2294CC663C}" destId="{8537716D-0081-4695-81A8-55E97DAEC255}" srcOrd="1" destOrd="0" parTransId="{B6F69E1E-D3B7-42B2-B048-B92A067A7E04}" sibTransId="{85D26859-4E62-49FF-9AC5-D6BB57929020}"/>
    <dgm:cxn modelId="{A371337A-4093-4A5C-BB80-6CB49BCE4A80}" srcId="{28C847EB-3185-4F95-84CA-BD2294CC663C}" destId="{DFE7FEAD-53F7-41B0-85B6-1BCAECDD8FBA}" srcOrd="2" destOrd="0" parTransId="{EE153EE8-453B-4C8C-976A-9CC22354FC73}" sibTransId="{7F0EA68D-F53B-48A9-AFD2-6D99E2E3AF44}"/>
    <dgm:cxn modelId="{C5DC87C5-1B65-4613-AC17-E0BA4C930F6F}" type="presOf" srcId="{28C847EB-3185-4F95-84CA-BD2294CC663C}" destId="{BCB6F68D-D8F1-42DE-827F-038F1AFD298A}" srcOrd="0" destOrd="0" presId="urn:microsoft.com/office/officeart/2008/layout/VerticalCurvedList"/>
    <dgm:cxn modelId="{203D8463-6BA1-4DC3-9D42-B908845353EB}" type="presOf" srcId="{8537716D-0081-4695-81A8-55E97DAEC255}" destId="{FE5DDB77-EBE4-40A1-8AD9-F9AF36ED93F2}" srcOrd="0" destOrd="0" presId="urn:microsoft.com/office/officeart/2008/layout/VerticalCurvedList"/>
    <dgm:cxn modelId="{7B6D426C-2E83-449D-83AA-2729D9146221}" type="presOf" srcId="{1F026CD6-C003-485E-90DC-6BBF2CBC2C93}" destId="{E548670C-E2F6-4465-A90D-3EE3F4235011}" srcOrd="0" destOrd="0" presId="urn:microsoft.com/office/officeart/2008/layout/VerticalCurvedList"/>
    <dgm:cxn modelId="{0D24A5C1-B532-49A1-B803-20222BBA231C}" srcId="{28C847EB-3185-4F95-84CA-BD2294CC663C}" destId="{975F085B-3EB7-4AB8-976C-F0B08D916E42}" srcOrd="0" destOrd="0" parTransId="{1ACC6E9F-3CD1-4DA8-9D08-BAC7CC9856D5}" sibTransId="{1F026CD6-C003-485E-90DC-6BBF2CBC2C93}"/>
    <dgm:cxn modelId="{1C40C220-7173-460B-B185-68F5EF3CE34A}" type="presParOf" srcId="{BCB6F68D-D8F1-42DE-827F-038F1AFD298A}" destId="{069692BB-C129-45AE-A5A1-BD040B165B96}" srcOrd="0" destOrd="0" presId="urn:microsoft.com/office/officeart/2008/layout/VerticalCurvedList"/>
    <dgm:cxn modelId="{CB2ABCB1-DFFF-42EF-AE02-9D5534F87E19}" type="presParOf" srcId="{069692BB-C129-45AE-A5A1-BD040B165B96}" destId="{09B79796-5827-4D08-8D1C-0A6C233B0481}" srcOrd="0" destOrd="0" presId="urn:microsoft.com/office/officeart/2008/layout/VerticalCurvedList"/>
    <dgm:cxn modelId="{96DE474A-B25F-4906-B90C-160222D28BE0}" type="presParOf" srcId="{09B79796-5827-4D08-8D1C-0A6C233B0481}" destId="{8934B466-5F48-4731-AEFC-D8B04E30F3B9}" srcOrd="0" destOrd="0" presId="urn:microsoft.com/office/officeart/2008/layout/VerticalCurvedList"/>
    <dgm:cxn modelId="{127D8E95-C88F-4791-B619-3E91A04A5771}" type="presParOf" srcId="{09B79796-5827-4D08-8D1C-0A6C233B0481}" destId="{E548670C-E2F6-4465-A90D-3EE3F4235011}" srcOrd="1" destOrd="0" presId="urn:microsoft.com/office/officeart/2008/layout/VerticalCurvedList"/>
    <dgm:cxn modelId="{017546AA-20EC-46E6-946B-E1BF11AA8CD6}" type="presParOf" srcId="{09B79796-5827-4D08-8D1C-0A6C233B0481}" destId="{B8DB814B-4F87-4AA9-A39B-D6E1D44C9033}" srcOrd="2" destOrd="0" presId="urn:microsoft.com/office/officeart/2008/layout/VerticalCurvedList"/>
    <dgm:cxn modelId="{9D3D7FE4-EE09-49A8-812F-3DAD303A41CD}" type="presParOf" srcId="{09B79796-5827-4D08-8D1C-0A6C233B0481}" destId="{FCB70C5A-FB29-4B9C-A735-A14E27535839}" srcOrd="3" destOrd="0" presId="urn:microsoft.com/office/officeart/2008/layout/VerticalCurvedList"/>
    <dgm:cxn modelId="{D88964E7-3A06-451D-BA91-421D14A328F3}" type="presParOf" srcId="{069692BB-C129-45AE-A5A1-BD040B165B96}" destId="{B1A2E285-B985-48DD-A608-429CC84A784B}" srcOrd="1" destOrd="0" presId="urn:microsoft.com/office/officeart/2008/layout/VerticalCurvedList"/>
    <dgm:cxn modelId="{DB0C3293-31FE-4022-9819-351E46FE556C}" type="presParOf" srcId="{069692BB-C129-45AE-A5A1-BD040B165B96}" destId="{E54C47DE-D4CF-4A4C-A3C9-910CA4F77C3E}" srcOrd="2" destOrd="0" presId="urn:microsoft.com/office/officeart/2008/layout/VerticalCurvedList"/>
    <dgm:cxn modelId="{B88D1E6D-0FEF-4EF4-A1E0-ED66234F5FFB}" type="presParOf" srcId="{E54C47DE-D4CF-4A4C-A3C9-910CA4F77C3E}" destId="{10F170E0-A448-43B1-B76A-DECC5D1B1C91}" srcOrd="0" destOrd="0" presId="urn:microsoft.com/office/officeart/2008/layout/VerticalCurvedList"/>
    <dgm:cxn modelId="{9C384D99-9D81-431F-97B8-091267754844}" type="presParOf" srcId="{069692BB-C129-45AE-A5A1-BD040B165B96}" destId="{FE5DDB77-EBE4-40A1-8AD9-F9AF36ED93F2}" srcOrd="3" destOrd="0" presId="urn:microsoft.com/office/officeart/2008/layout/VerticalCurvedList"/>
    <dgm:cxn modelId="{014B1F45-892B-4C1D-B84E-E241AA0CC999}" type="presParOf" srcId="{069692BB-C129-45AE-A5A1-BD040B165B96}" destId="{C67850C1-870D-46F1-AAAF-09BF3927D9C9}" srcOrd="4" destOrd="0" presId="urn:microsoft.com/office/officeart/2008/layout/VerticalCurvedList"/>
    <dgm:cxn modelId="{CC561670-9235-4EEE-978D-55A76ABE6D88}" type="presParOf" srcId="{C67850C1-870D-46F1-AAAF-09BF3927D9C9}" destId="{B6F1ABA9-1266-4D98-B36D-35D78F5DD429}" srcOrd="0" destOrd="0" presId="urn:microsoft.com/office/officeart/2008/layout/VerticalCurvedList"/>
    <dgm:cxn modelId="{5CD67158-7434-42B6-99F4-0F8A26BA527B}" type="presParOf" srcId="{069692BB-C129-45AE-A5A1-BD040B165B96}" destId="{36652B8B-26DD-4370-8B69-7C2C96503D76}" srcOrd="5" destOrd="0" presId="urn:microsoft.com/office/officeart/2008/layout/VerticalCurvedList"/>
    <dgm:cxn modelId="{0D716419-473A-4F71-AE24-FF1B31EE2622}" type="presParOf" srcId="{069692BB-C129-45AE-A5A1-BD040B165B96}" destId="{0B0B0AAE-91B5-4E5F-BAE1-46F22150098C}" srcOrd="6" destOrd="0" presId="urn:microsoft.com/office/officeart/2008/layout/VerticalCurvedList"/>
    <dgm:cxn modelId="{FBE3F7F6-7C68-45E0-90DB-6C0B10F1DB87}" type="presParOf" srcId="{0B0B0AAE-91B5-4E5F-BAE1-46F22150098C}" destId="{F5104F5F-1F7B-4378-8012-10B4DC3C034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6A55AB-9934-42F3-9C54-9608D0446A6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118F42-F781-4C6B-ACED-E0FFA0FC3202}">
      <dgm:prSet phldrT="[Text]"/>
      <dgm:spPr/>
      <dgm:t>
        <a:bodyPr/>
        <a:lstStyle/>
        <a:p>
          <a:r>
            <a:rPr lang="en-US" dirty="0" smtClean="0"/>
            <a:t>Class</a:t>
          </a:r>
          <a:endParaRPr lang="en-US" dirty="0"/>
        </a:p>
      </dgm:t>
    </dgm:pt>
    <dgm:pt modelId="{FCD87699-C9B7-464B-A78D-13ABC2C85836}" type="parTrans" cxnId="{E119EF6A-6798-4DC1-8A7C-288CB8DB61A3}">
      <dgm:prSet/>
      <dgm:spPr/>
      <dgm:t>
        <a:bodyPr/>
        <a:lstStyle/>
        <a:p>
          <a:endParaRPr lang="en-US"/>
        </a:p>
      </dgm:t>
    </dgm:pt>
    <dgm:pt modelId="{8AFB2B02-EC2D-47F0-BD65-F7BD40D024D7}" type="sibTrans" cxnId="{E119EF6A-6798-4DC1-8A7C-288CB8DB61A3}">
      <dgm:prSet/>
      <dgm:spPr/>
      <dgm:t>
        <a:bodyPr/>
        <a:lstStyle/>
        <a:p>
          <a:endParaRPr lang="en-US"/>
        </a:p>
      </dgm:t>
    </dgm:pt>
    <dgm:pt modelId="{597FEF3D-9F34-4668-A686-9AD9D295394F}">
      <dgm:prSet phldrT="[Text]"/>
      <dgm:spPr/>
      <dgm:t>
        <a:bodyPr/>
        <a:lstStyle/>
        <a:p>
          <a:r>
            <a:rPr lang="en-US" dirty="0" smtClean="0"/>
            <a:t>Interface</a:t>
          </a:r>
          <a:endParaRPr lang="en-US" dirty="0"/>
        </a:p>
      </dgm:t>
    </dgm:pt>
    <dgm:pt modelId="{2DACDA92-0381-4159-98E1-D1D4FFC9EE9F}" type="parTrans" cxnId="{D91F97B3-57E7-4CC8-9C12-5FF6281BE7B8}">
      <dgm:prSet/>
      <dgm:spPr/>
      <dgm:t>
        <a:bodyPr/>
        <a:lstStyle/>
        <a:p>
          <a:endParaRPr lang="en-US"/>
        </a:p>
      </dgm:t>
    </dgm:pt>
    <dgm:pt modelId="{7E46E2BE-62AD-4843-B24A-5334C095978E}" type="sibTrans" cxnId="{D91F97B3-57E7-4CC8-9C12-5FF6281BE7B8}">
      <dgm:prSet/>
      <dgm:spPr/>
      <dgm:t>
        <a:bodyPr/>
        <a:lstStyle/>
        <a:p>
          <a:endParaRPr lang="en-US"/>
        </a:p>
      </dgm:t>
    </dgm:pt>
    <dgm:pt modelId="{092689FE-D24A-4515-B19E-081BE631BED4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2E20C841-778C-496A-9EEE-9658471036A3}" type="sibTrans" cxnId="{3F7B0F11-9769-469E-9A1C-85E7298A8B73}">
      <dgm:prSet/>
      <dgm:spPr/>
      <dgm:t>
        <a:bodyPr/>
        <a:lstStyle/>
        <a:p>
          <a:endParaRPr lang="en-US"/>
        </a:p>
      </dgm:t>
    </dgm:pt>
    <dgm:pt modelId="{31AF4DFE-1009-4646-B57D-700204ACCB9A}" type="parTrans" cxnId="{3F7B0F11-9769-469E-9A1C-85E7298A8B73}">
      <dgm:prSet/>
      <dgm:spPr/>
      <dgm:t>
        <a:bodyPr/>
        <a:lstStyle/>
        <a:p>
          <a:endParaRPr lang="en-US"/>
        </a:p>
      </dgm:t>
    </dgm:pt>
    <dgm:pt modelId="{5A01B185-1FDC-459C-9798-779DF28E2189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E0E8D648-EF78-48A6-85B6-7E6EF5F152AF}" type="parTrans" cxnId="{FBDE0061-EA49-45B0-B2FD-24A27A8CB80E}">
      <dgm:prSet/>
      <dgm:spPr/>
      <dgm:t>
        <a:bodyPr/>
        <a:lstStyle/>
        <a:p>
          <a:endParaRPr lang="en-US"/>
        </a:p>
      </dgm:t>
    </dgm:pt>
    <dgm:pt modelId="{49F645AE-A777-4A24-92E9-2521A8917D2B}" type="sibTrans" cxnId="{FBDE0061-EA49-45B0-B2FD-24A27A8CB80E}">
      <dgm:prSet/>
      <dgm:spPr/>
      <dgm:t>
        <a:bodyPr/>
        <a:lstStyle/>
        <a:p>
          <a:endParaRPr lang="en-US"/>
        </a:p>
      </dgm:t>
    </dgm:pt>
    <dgm:pt modelId="{8D12DAD5-8785-44CA-A437-3153883A5BF2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B435F68D-DAD1-474C-A960-284EAD27E16E}" type="parTrans" cxnId="{EAD2F2DD-7791-4B82-9E54-60FA65662820}">
      <dgm:prSet/>
      <dgm:spPr/>
      <dgm:t>
        <a:bodyPr/>
        <a:lstStyle/>
        <a:p>
          <a:endParaRPr lang="en-US"/>
        </a:p>
      </dgm:t>
    </dgm:pt>
    <dgm:pt modelId="{B78D032B-D7F1-41DE-85A1-D3C1DDD3DBF1}" type="sibTrans" cxnId="{EAD2F2DD-7791-4B82-9E54-60FA65662820}">
      <dgm:prSet/>
      <dgm:spPr/>
      <dgm:t>
        <a:bodyPr/>
        <a:lstStyle/>
        <a:p>
          <a:endParaRPr lang="en-US"/>
        </a:p>
      </dgm:t>
    </dgm:pt>
    <dgm:pt modelId="{B75DFEFA-3B27-4941-B9C9-90E5B71F9B51}" type="pres">
      <dgm:prSet presAssocID="{C56A55AB-9934-42F3-9C54-9608D0446A6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64895F3-F23B-4FB5-A071-F9A17071EFF6}" type="pres">
      <dgm:prSet presAssocID="{C56A55AB-9934-42F3-9C54-9608D0446A69}" presName="Name1" presStyleCnt="0"/>
      <dgm:spPr/>
    </dgm:pt>
    <dgm:pt modelId="{12A6D8AA-E49E-4CDC-AD1E-846413ADC5B9}" type="pres">
      <dgm:prSet presAssocID="{C56A55AB-9934-42F3-9C54-9608D0446A69}" presName="cycle" presStyleCnt="0"/>
      <dgm:spPr/>
    </dgm:pt>
    <dgm:pt modelId="{0B51D0B6-0EB1-4713-8E5F-0AB5755D2664}" type="pres">
      <dgm:prSet presAssocID="{C56A55AB-9934-42F3-9C54-9608D0446A69}" presName="srcNode" presStyleLbl="node1" presStyleIdx="0" presStyleCnt="5"/>
      <dgm:spPr/>
    </dgm:pt>
    <dgm:pt modelId="{81E4CA09-BB73-44C1-8B10-193ED7DC922C}" type="pres">
      <dgm:prSet presAssocID="{C56A55AB-9934-42F3-9C54-9608D0446A69}" presName="conn" presStyleLbl="parChTrans1D2" presStyleIdx="0" presStyleCnt="1"/>
      <dgm:spPr/>
      <dgm:t>
        <a:bodyPr/>
        <a:lstStyle/>
        <a:p>
          <a:endParaRPr lang="en-US"/>
        </a:p>
      </dgm:t>
    </dgm:pt>
    <dgm:pt modelId="{62854EFD-A194-466B-9021-D58572489710}" type="pres">
      <dgm:prSet presAssocID="{C56A55AB-9934-42F3-9C54-9608D0446A69}" presName="extraNode" presStyleLbl="node1" presStyleIdx="0" presStyleCnt="5"/>
      <dgm:spPr/>
    </dgm:pt>
    <dgm:pt modelId="{FC83C751-B167-41F6-8538-811E608DE8E3}" type="pres">
      <dgm:prSet presAssocID="{C56A55AB-9934-42F3-9C54-9608D0446A69}" presName="dstNode" presStyleLbl="node1" presStyleIdx="0" presStyleCnt="5"/>
      <dgm:spPr/>
    </dgm:pt>
    <dgm:pt modelId="{0A1C070E-818E-42A1-910B-C232A3AED4A5}" type="pres">
      <dgm:prSet presAssocID="{DB118F42-F781-4C6B-ACED-E0FFA0FC3202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8DAFC-4604-400E-AF8B-F40CADAE9777}" type="pres">
      <dgm:prSet presAssocID="{DB118F42-F781-4C6B-ACED-E0FFA0FC3202}" presName="accent_1" presStyleCnt="0"/>
      <dgm:spPr/>
    </dgm:pt>
    <dgm:pt modelId="{2FE5306A-6A26-443A-90D4-E363AC3375D6}" type="pres">
      <dgm:prSet presAssocID="{DB118F42-F781-4C6B-ACED-E0FFA0FC3202}" presName="accentRepeatNode" presStyleLbl="solidFgAcc1" presStyleIdx="0" presStyleCnt="5"/>
      <dgm:spPr/>
    </dgm:pt>
    <dgm:pt modelId="{2376A764-BD97-4A1A-A1B0-B60B184DD39A}" type="pres">
      <dgm:prSet presAssocID="{092689FE-D24A-4515-B19E-081BE631BED4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BB1208-A991-4D30-9DB2-622FB7B9EC4C}" type="pres">
      <dgm:prSet presAssocID="{092689FE-D24A-4515-B19E-081BE631BED4}" presName="accent_2" presStyleCnt="0"/>
      <dgm:spPr/>
    </dgm:pt>
    <dgm:pt modelId="{7189D4FC-FA9A-4A6F-A33F-DD50181F0BF0}" type="pres">
      <dgm:prSet presAssocID="{092689FE-D24A-4515-B19E-081BE631BED4}" presName="accentRepeatNode" presStyleLbl="solidFgAcc1" presStyleIdx="1" presStyleCnt="5"/>
      <dgm:spPr/>
    </dgm:pt>
    <dgm:pt modelId="{DA78B9F5-8EA6-4FA9-AA61-457E33816332}" type="pres">
      <dgm:prSet presAssocID="{597FEF3D-9F34-4668-A686-9AD9D295394F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32BD3-3974-4EDD-9EBF-A13D96EDA67B}" type="pres">
      <dgm:prSet presAssocID="{597FEF3D-9F34-4668-A686-9AD9D295394F}" presName="accent_3" presStyleCnt="0"/>
      <dgm:spPr/>
    </dgm:pt>
    <dgm:pt modelId="{0C8732E8-C52F-4DDA-8F4F-6F8E034B92B1}" type="pres">
      <dgm:prSet presAssocID="{597FEF3D-9F34-4668-A686-9AD9D295394F}" presName="accentRepeatNode" presStyleLbl="solidFgAcc1" presStyleIdx="2" presStyleCnt="5"/>
      <dgm:spPr/>
    </dgm:pt>
    <dgm:pt modelId="{E014B387-A926-419D-9103-E74944B6AC3F}" type="pres">
      <dgm:prSet presAssocID="{5A01B185-1FDC-459C-9798-779DF28E2189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320AC8-977C-4074-BD4B-4F4F65CABB37}" type="pres">
      <dgm:prSet presAssocID="{5A01B185-1FDC-459C-9798-779DF28E2189}" presName="accent_4" presStyleCnt="0"/>
      <dgm:spPr/>
    </dgm:pt>
    <dgm:pt modelId="{94C5CBB0-AB33-4799-BA2A-4AF2A9DD41CE}" type="pres">
      <dgm:prSet presAssocID="{5A01B185-1FDC-459C-9798-779DF28E2189}" presName="accentRepeatNode" presStyleLbl="solidFgAcc1" presStyleIdx="3" presStyleCnt="5"/>
      <dgm:spPr/>
    </dgm:pt>
    <dgm:pt modelId="{A823D6E2-F673-49BF-953E-474326C015E2}" type="pres">
      <dgm:prSet presAssocID="{8D12DAD5-8785-44CA-A437-3153883A5BF2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5D5C7-C25E-4EA9-9798-1DA41FAD8273}" type="pres">
      <dgm:prSet presAssocID="{8D12DAD5-8785-44CA-A437-3153883A5BF2}" presName="accent_5" presStyleCnt="0"/>
      <dgm:spPr/>
    </dgm:pt>
    <dgm:pt modelId="{020BA2A1-858D-463B-BB03-332536F69B06}" type="pres">
      <dgm:prSet presAssocID="{8D12DAD5-8785-44CA-A437-3153883A5BF2}" presName="accentRepeatNode" presStyleLbl="solidFgAcc1" presStyleIdx="4" presStyleCnt="5"/>
      <dgm:spPr/>
    </dgm:pt>
  </dgm:ptLst>
  <dgm:cxnLst>
    <dgm:cxn modelId="{6737708F-47CD-4C35-9649-372ED993D381}" type="presOf" srcId="{8AFB2B02-EC2D-47F0-BD65-F7BD40D024D7}" destId="{81E4CA09-BB73-44C1-8B10-193ED7DC922C}" srcOrd="0" destOrd="0" presId="urn:microsoft.com/office/officeart/2008/layout/VerticalCurvedList"/>
    <dgm:cxn modelId="{8FC69A15-9CBA-491F-B713-BAB2E7EC7F14}" type="presOf" srcId="{8D12DAD5-8785-44CA-A437-3153883A5BF2}" destId="{A823D6E2-F673-49BF-953E-474326C015E2}" srcOrd="0" destOrd="0" presId="urn:microsoft.com/office/officeart/2008/layout/VerticalCurvedList"/>
    <dgm:cxn modelId="{09176AC9-D2D8-4C3F-8D23-F51281984A86}" type="presOf" srcId="{C56A55AB-9934-42F3-9C54-9608D0446A69}" destId="{B75DFEFA-3B27-4941-B9C9-90E5B71F9B51}" srcOrd="0" destOrd="0" presId="urn:microsoft.com/office/officeart/2008/layout/VerticalCurvedList"/>
    <dgm:cxn modelId="{FBDE0061-EA49-45B0-B2FD-24A27A8CB80E}" srcId="{C56A55AB-9934-42F3-9C54-9608D0446A69}" destId="{5A01B185-1FDC-459C-9798-779DF28E2189}" srcOrd="3" destOrd="0" parTransId="{E0E8D648-EF78-48A6-85B6-7E6EF5F152AF}" sibTransId="{49F645AE-A777-4A24-92E9-2521A8917D2B}"/>
    <dgm:cxn modelId="{5D737208-81A4-4A18-B41F-02ABD0692E04}" type="presOf" srcId="{597FEF3D-9F34-4668-A686-9AD9D295394F}" destId="{DA78B9F5-8EA6-4FA9-AA61-457E33816332}" srcOrd="0" destOrd="0" presId="urn:microsoft.com/office/officeart/2008/layout/VerticalCurvedList"/>
    <dgm:cxn modelId="{3F7B0F11-9769-469E-9A1C-85E7298A8B73}" srcId="{C56A55AB-9934-42F3-9C54-9608D0446A69}" destId="{092689FE-D24A-4515-B19E-081BE631BED4}" srcOrd="1" destOrd="0" parTransId="{31AF4DFE-1009-4646-B57D-700204ACCB9A}" sibTransId="{2E20C841-778C-496A-9EEE-9658471036A3}"/>
    <dgm:cxn modelId="{D91F97B3-57E7-4CC8-9C12-5FF6281BE7B8}" srcId="{C56A55AB-9934-42F3-9C54-9608D0446A69}" destId="{597FEF3D-9F34-4668-A686-9AD9D295394F}" srcOrd="2" destOrd="0" parTransId="{2DACDA92-0381-4159-98E1-D1D4FFC9EE9F}" sibTransId="{7E46E2BE-62AD-4843-B24A-5334C095978E}"/>
    <dgm:cxn modelId="{9EF7EFB5-C4B1-459C-98B6-C7198B1B1E51}" type="presOf" srcId="{5A01B185-1FDC-459C-9798-779DF28E2189}" destId="{E014B387-A926-419D-9103-E74944B6AC3F}" srcOrd="0" destOrd="0" presId="urn:microsoft.com/office/officeart/2008/layout/VerticalCurvedList"/>
    <dgm:cxn modelId="{E119EF6A-6798-4DC1-8A7C-288CB8DB61A3}" srcId="{C56A55AB-9934-42F3-9C54-9608D0446A69}" destId="{DB118F42-F781-4C6B-ACED-E0FFA0FC3202}" srcOrd="0" destOrd="0" parTransId="{FCD87699-C9B7-464B-A78D-13ABC2C85836}" sibTransId="{8AFB2B02-EC2D-47F0-BD65-F7BD40D024D7}"/>
    <dgm:cxn modelId="{3F885E37-167F-4D99-B4F4-5AB6A2117138}" type="presOf" srcId="{DB118F42-F781-4C6B-ACED-E0FFA0FC3202}" destId="{0A1C070E-818E-42A1-910B-C232A3AED4A5}" srcOrd="0" destOrd="0" presId="urn:microsoft.com/office/officeart/2008/layout/VerticalCurvedList"/>
    <dgm:cxn modelId="{EAD2F2DD-7791-4B82-9E54-60FA65662820}" srcId="{C56A55AB-9934-42F3-9C54-9608D0446A69}" destId="{8D12DAD5-8785-44CA-A437-3153883A5BF2}" srcOrd="4" destOrd="0" parTransId="{B435F68D-DAD1-474C-A960-284EAD27E16E}" sibTransId="{B78D032B-D7F1-41DE-85A1-D3C1DDD3DBF1}"/>
    <dgm:cxn modelId="{A5F0499F-FE45-4DD1-BD87-767B19D635A8}" type="presOf" srcId="{092689FE-D24A-4515-B19E-081BE631BED4}" destId="{2376A764-BD97-4A1A-A1B0-B60B184DD39A}" srcOrd="0" destOrd="0" presId="urn:microsoft.com/office/officeart/2008/layout/VerticalCurvedList"/>
    <dgm:cxn modelId="{DBF2AB7D-4364-43B1-AF52-CE902BB67001}" type="presParOf" srcId="{B75DFEFA-3B27-4941-B9C9-90E5B71F9B51}" destId="{364895F3-F23B-4FB5-A071-F9A17071EFF6}" srcOrd="0" destOrd="0" presId="urn:microsoft.com/office/officeart/2008/layout/VerticalCurvedList"/>
    <dgm:cxn modelId="{0A49328C-2278-43FA-9949-E80EE7B6BA18}" type="presParOf" srcId="{364895F3-F23B-4FB5-A071-F9A17071EFF6}" destId="{12A6D8AA-E49E-4CDC-AD1E-846413ADC5B9}" srcOrd="0" destOrd="0" presId="urn:microsoft.com/office/officeart/2008/layout/VerticalCurvedList"/>
    <dgm:cxn modelId="{DE0C5453-4EA4-4DA1-86CD-0B2FCFCAF3C0}" type="presParOf" srcId="{12A6D8AA-E49E-4CDC-AD1E-846413ADC5B9}" destId="{0B51D0B6-0EB1-4713-8E5F-0AB5755D2664}" srcOrd="0" destOrd="0" presId="urn:microsoft.com/office/officeart/2008/layout/VerticalCurvedList"/>
    <dgm:cxn modelId="{49BFE536-824F-482C-A0EF-BE9BC953DC73}" type="presParOf" srcId="{12A6D8AA-E49E-4CDC-AD1E-846413ADC5B9}" destId="{81E4CA09-BB73-44C1-8B10-193ED7DC922C}" srcOrd="1" destOrd="0" presId="urn:microsoft.com/office/officeart/2008/layout/VerticalCurvedList"/>
    <dgm:cxn modelId="{2FD589E0-23A5-4B80-A2DF-3CDCD9916519}" type="presParOf" srcId="{12A6D8AA-E49E-4CDC-AD1E-846413ADC5B9}" destId="{62854EFD-A194-466B-9021-D58572489710}" srcOrd="2" destOrd="0" presId="urn:microsoft.com/office/officeart/2008/layout/VerticalCurvedList"/>
    <dgm:cxn modelId="{10FDF902-8A88-4A4D-983B-53D0C72E03E2}" type="presParOf" srcId="{12A6D8AA-E49E-4CDC-AD1E-846413ADC5B9}" destId="{FC83C751-B167-41F6-8538-811E608DE8E3}" srcOrd="3" destOrd="0" presId="urn:microsoft.com/office/officeart/2008/layout/VerticalCurvedList"/>
    <dgm:cxn modelId="{8BECC83A-2D55-4FBC-B04B-806EC89B6748}" type="presParOf" srcId="{364895F3-F23B-4FB5-A071-F9A17071EFF6}" destId="{0A1C070E-818E-42A1-910B-C232A3AED4A5}" srcOrd="1" destOrd="0" presId="urn:microsoft.com/office/officeart/2008/layout/VerticalCurvedList"/>
    <dgm:cxn modelId="{37F8667F-9E11-44B8-A2E0-D02CEB817E7A}" type="presParOf" srcId="{364895F3-F23B-4FB5-A071-F9A17071EFF6}" destId="{64D8DAFC-4604-400E-AF8B-F40CADAE9777}" srcOrd="2" destOrd="0" presId="urn:microsoft.com/office/officeart/2008/layout/VerticalCurvedList"/>
    <dgm:cxn modelId="{F36FBD8D-3579-4073-BA8C-5F1F57D619BA}" type="presParOf" srcId="{64D8DAFC-4604-400E-AF8B-F40CADAE9777}" destId="{2FE5306A-6A26-443A-90D4-E363AC3375D6}" srcOrd="0" destOrd="0" presId="urn:microsoft.com/office/officeart/2008/layout/VerticalCurvedList"/>
    <dgm:cxn modelId="{F6AB7536-1A78-4ED4-8480-DEAFF0E4B8A5}" type="presParOf" srcId="{364895F3-F23B-4FB5-A071-F9A17071EFF6}" destId="{2376A764-BD97-4A1A-A1B0-B60B184DD39A}" srcOrd="3" destOrd="0" presId="urn:microsoft.com/office/officeart/2008/layout/VerticalCurvedList"/>
    <dgm:cxn modelId="{75A4215F-8C80-40AF-8124-25218D7F63BD}" type="presParOf" srcId="{364895F3-F23B-4FB5-A071-F9A17071EFF6}" destId="{38BB1208-A991-4D30-9DB2-622FB7B9EC4C}" srcOrd="4" destOrd="0" presId="urn:microsoft.com/office/officeart/2008/layout/VerticalCurvedList"/>
    <dgm:cxn modelId="{74F119F6-64E2-4F22-8DD5-0383BA6C293C}" type="presParOf" srcId="{38BB1208-A991-4D30-9DB2-622FB7B9EC4C}" destId="{7189D4FC-FA9A-4A6F-A33F-DD50181F0BF0}" srcOrd="0" destOrd="0" presId="urn:microsoft.com/office/officeart/2008/layout/VerticalCurvedList"/>
    <dgm:cxn modelId="{5DAF9D12-E1E9-41A5-8F6C-0ABF7234D553}" type="presParOf" srcId="{364895F3-F23B-4FB5-A071-F9A17071EFF6}" destId="{DA78B9F5-8EA6-4FA9-AA61-457E33816332}" srcOrd="5" destOrd="0" presId="urn:microsoft.com/office/officeart/2008/layout/VerticalCurvedList"/>
    <dgm:cxn modelId="{AE609473-DBF2-4AF3-A89B-87C80375353C}" type="presParOf" srcId="{364895F3-F23B-4FB5-A071-F9A17071EFF6}" destId="{25F32BD3-3974-4EDD-9EBF-A13D96EDA67B}" srcOrd="6" destOrd="0" presId="urn:microsoft.com/office/officeart/2008/layout/VerticalCurvedList"/>
    <dgm:cxn modelId="{0BE26F58-DFA3-45D0-B483-9C72FEB6A608}" type="presParOf" srcId="{25F32BD3-3974-4EDD-9EBF-A13D96EDA67B}" destId="{0C8732E8-C52F-4DDA-8F4F-6F8E034B92B1}" srcOrd="0" destOrd="0" presId="urn:microsoft.com/office/officeart/2008/layout/VerticalCurvedList"/>
    <dgm:cxn modelId="{DCA12110-A534-4051-BAAC-91A220F10748}" type="presParOf" srcId="{364895F3-F23B-4FB5-A071-F9A17071EFF6}" destId="{E014B387-A926-419D-9103-E74944B6AC3F}" srcOrd="7" destOrd="0" presId="urn:microsoft.com/office/officeart/2008/layout/VerticalCurvedList"/>
    <dgm:cxn modelId="{8E44B173-8EFF-4B57-89C5-8BF3217232D5}" type="presParOf" srcId="{364895F3-F23B-4FB5-A071-F9A17071EFF6}" destId="{59320AC8-977C-4074-BD4B-4F4F65CABB37}" srcOrd="8" destOrd="0" presId="urn:microsoft.com/office/officeart/2008/layout/VerticalCurvedList"/>
    <dgm:cxn modelId="{668E8500-2C8A-4ADE-AB63-A5C4EE5BADA1}" type="presParOf" srcId="{59320AC8-977C-4074-BD4B-4F4F65CABB37}" destId="{94C5CBB0-AB33-4799-BA2A-4AF2A9DD41CE}" srcOrd="0" destOrd="0" presId="urn:microsoft.com/office/officeart/2008/layout/VerticalCurvedList"/>
    <dgm:cxn modelId="{11E6217B-5F03-419E-956C-07E47B15ED9B}" type="presParOf" srcId="{364895F3-F23B-4FB5-A071-F9A17071EFF6}" destId="{A823D6E2-F673-49BF-953E-474326C015E2}" srcOrd="9" destOrd="0" presId="urn:microsoft.com/office/officeart/2008/layout/VerticalCurvedList"/>
    <dgm:cxn modelId="{B4553C06-6215-48D7-BCFE-2DE9A49AE1FC}" type="presParOf" srcId="{364895F3-F23B-4FB5-A071-F9A17071EFF6}" destId="{BD65D5C7-C25E-4EA9-9798-1DA41FAD8273}" srcOrd="10" destOrd="0" presId="urn:microsoft.com/office/officeart/2008/layout/VerticalCurvedList"/>
    <dgm:cxn modelId="{798A379C-6728-42B9-BADA-A76152772FC1}" type="presParOf" srcId="{BD65D5C7-C25E-4EA9-9798-1DA41FAD8273}" destId="{020BA2A1-858D-463B-BB03-332536F69B0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18579-DE1C-4174-B0A4-05F9C647BC87}">
      <dsp:nvSpPr>
        <dsp:cNvPr id="0" name=""/>
        <dsp:cNvSpPr/>
      </dsp:nvSpPr>
      <dsp:spPr>
        <a:xfrm>
          <a:off x="-4175851" y="-640787"/>
          <a:ext cx="4975686" cy="4975686"/>
        </a:xfrm>
        <a:prstGeom prst="blockArc">
          <a:avLst>
            <a:gd name="adj1" fmla="val 18900000"/>
            <a:gd name="adj2" fmla="val 2700000"/>
            <a:gd name="adj3" fmla="val 43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F30AD-3256-42AE-A729-93E42DF6AFAB}">
      <dsp:nvSpPr>
        <dsp:cNvPr id="0" name=""/>
        <dsp:cNvSpPr/>
      </dsp:nvSpPr>
      <dsp:spPr>
        <a:xfrm>
          <a:off x="419068" y="284003"/>
          <a:ext cx="9699523" cy="568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09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Value types</a:t>
          </a:r>
          <a:endParaRPr lang="en-US" sz="3100" kern="1200" dirty="0"/>
        </a:p>
      </dsp:txBody>
      <dsp:txXfrm>
        <a:off x="419068" y="284003"/>
        <a:ext cx="9699523" cy="568302"/>
      </dsp:txXfrm>
    </dsp:sp>
    <dsp:sp modelId="{71AAAF98-694B-438D-80CA-FCC8B3C5022F}">
      <dsp:nvSpPr>
        <dsp:cNvPr id="0" name=""/>
        <dsp:cNvSpPr/>
      </dsp:nvSpPr>
      <dsp:spPr>
        <a:xfrm>
          <a:off x="63879" y="212965"/>
          <a:ext cx="710377" cy="7103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BD896-A4EA-4FDA-ABA4-0A8EB8265522}">
      <dsp:nvSpPr>
        <dsp:cNvPr id="0" name=""/>
        <dsp:cNvSpPr/>
      </dsp:nvSpPr>
      <dsp:spPr>
        <a:xfrm>
          <a:off x="744889" y="1136604"/>
          <a:ext cx="9373702" cy="568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09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Reference types</a:t>
          </a:r>
          <a:endParaRPr lang="en-US" sz="3100" kern="1200" dirty="0"/>
        </a:p>
      </dsp:txBody>
      <dsp:txXfrm>
        <a:off x="744889" y="1136604"/>
        <a:ext cx="9373702" cy="568302"/>
      </dsp:txXfrm>
    </dsp:sp>
    <dsp:sp modelId="{D392C7B7-1FA9-444C-AAF1-F5E5FF1D067C}">
      <dsp:nvSpPr>
        <dsp:cNvPr id="0" name=""/>
        <dsp:cNvSpPr/>
      </dsp:nvSpPr>
      <dsp:spPr>
        <a:xfrm>
          <a:off x="389700" y="1065566"/>
          <a:ext cx="710377" cy="7103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67CEF-E9A7-4B20-8441-7568343E9DE2}">
      <dsp:nvSpPr>
        <dsp:cNvPr id="0" name=""/>
        <dsp:cNvSpPr/>
      </dsp:nvSpPr>
      <dsp:spPr>
        <a:xfrm>
          <a:off x="744889" y="1989205"/>
          <a:ext cx="9373702" cy="568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09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Pointers</a:t>
          </a:r>
          <a:endParaRPr lang="en-US" sz="3100" kern="1200" dirty="0"/>
        </a:p>
      </dsp:txBody>
      <dsp:txXfrm>
        <a:off x="744889" y="1989205"/>
        <a:ext cx="9373702" cy="568302"/>
      </dsp:txXfrm>
    </dsp:sp>
    <dsp:sp modelId="{8DB48282-9BED-4682-B731-F6ADD0FF90E7}">
      <dsp:nvSpPr>
        <dsp:cNvPr id="0" name=""/>
        <dsp:cNvSpPr/>
      </dsp:nvSpPr>
      <dsp:spPr>
        <a:xfrm>
          <a:off x="389700" y="1918167"/>
          <a:ext cx="710377" cy="7103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EFB6D-4DEE-4467-8265-224FAE679FE2}">
      <dsp:nvSpPr>
        <dsp:cNvPr id="0" name=""/>
        <dsp:cNvSpPr/>
      </dsp:nvSpPr>
      <dsp:spPr>
        <a:xfrm>
          <a:off x="419068" y="2841806"/>
          <a:ext cx="9699523" cy="568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09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Instructions</a:t>
          </a:r>
          <a:endParaRPr lang="en-US" sz="3100" kern="1200" dirty="0"/>
        </a:p>
      </dsp:txBody>
      <dsp:txXfrm>
        <a:off x="419068" y="2841806"/>
        <a:ext cx="9699523" cy="568302"/>
      </dsp:txXfrm>
    </dsp:sp>
    <dsp:sp modelId="{9DE9AE48-9362-4E0A-943B-9D7D612BE6A3}">
      <dsp:nvSpPr>
        <dsp:cNvPr id="0" name=""/>
        <dsp:cNvSpPr/>
      </dsp:nvSpPr>
      <dsp:spPr>
        <a:xfrm>
          <a:off x="63879" y="2770768"/>
          <a:ext cx="710377" cy="7103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8670C-E2F6-4465-A90D-3EE3F4235011}">
      <dsp:nvSpPr>
        <dsp:cNvPr id="0" name=""/>
        <dsp:cNvSpPr/>
      </dsp:nvSpPr>
      <dsp:spPr>
        <a:xfrm>
          <a:off x="-4175851" y="-640787"/>
          <a:ext cx="4975686" cy="4975686"/>
        </a:xfrm>
        <a:prstGeom prst="blockArc">
          <a:avLst>
            <a:gd name="adj1" fmla="val 18900000"/>
            <a:gd name="adj2" fmla="val 2700000"/>
            <a:gd name="adj3" fmla="val 43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2E285-B985-48DD-A608-429CC84A784B}">
      <dsp:nvSpPr>
        <dsp:cNvPr id="0" name=""/>
        <dsp:cNvSpPr/>
      </dsp:nvSpPr>
      <dsp:spPr>
        <a:xfrm>
          <a:off x="514376" y="369411"/>
          <a:ext cx="9604215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bool, byte, char, decimal, double, float</a:t>
          </a:r>
          <a:endParaRPr lang="en-US" sz="4000" kern="1200" dirty="0"/>
        </a:p>
      </dsp:txBody>
      <dsp:txXfrm>
        <a:off x="514376" y="369411"/>
        <a:ext cx="9604215" cy="738822"/>
      </dsp:txXfrm>
    </dsp:sp>
    <dsp:sp modelId="{10F170E0-A448-43B1-B76A-DECC5D1B1C91}">
      <dsp:nvSpPr>
        <dsp:cNvPr id="0" name=""/>
        <dsp:cNvSpPr/>
      </dsp:nvSpPr>
      <dsp:spPr>
        <a:xfrm>
          <a:off x="52612" y="277058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DDB77-EBE4-40A1-8AD9-F9AF36ED93F2}">
      <dsp:nvSpPr>
        <dsp:cNvPr id="0" name=""/>
        <dsp:cNvSpPr/>
      </dsp:nvSpPr>
      <dsp:spPr>
        <a:xfrm>
          <a:off x="782938" y="1477644"/>
          <a:ext cx="9335653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short, ushort, int, long, uint, ulong</a:t>
          </a:r>
          <a:endParaRPr lang="en-US" sz="4000" kern="1200" dirty="0"/>
        </a:p>
      </dsp:txBody>
      <dsp:txXfrm>
        <a:off x="782938" y="1477644"/>
        <a:ext cx="9335653" cy="738822"/>
      </dsp:txXfrm>
    </dsp:sp>
    <dsp:sp modelId="{B6F1ABA9-1266-4D98-B36D-35D78F5DD429}">
      <dsp:nvSpPr>
        <dsp:cNvPr id="0" name=""/>
        <dsp:cNvSpPr/>
      </dsp:nvSpPr>
      <dsp:spPr>
        <a:xfrm>
          <a:off x="321174" y="1385292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52B8B-26DD-4370-8B69-7C2C96503D76}">
      <dsp:nvSpPr>
        <dsp:cNvPr id="0" name=""/>
        <dsp:cNvSpPr/>
      </dsp:nvSpPr>
      <dsp:spPr>
        <a:xfrm>
          <a:off x="514376" y="2585878"/>
          <a:ext cx="9604215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struct, enum</a:t>
          </a:r>
          <a:endParaRPr lang="en-US" sz="4000" kern="1200" dirty="0"/>
        </a:p>
      </dsp:txBody>
      <dsp:txXfrm>
        <a:off x="514376" y="2585878"/>
        <a:ext cx="9604215" cy="738822"/>
      </dsp:txXfrm>
    </dsp:sp>
    <dsp:sp modelId="{F5104F5F-1F7B-4378-8012-10B4DC3C0342}">
      <dsp:nvSpPr>
        <dsp:cNvPr id="0" name=""/>
        <dsp:cNvSpPr/>
      </dsp:nvSpPr>
      <dsp:spPr>
        <a:xfrm>
          <a:off x="52612" y="2493525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4CA09-BB73-44C1-8B10-193ED7DC922C}">
      <dsp:nvSpPr>
        <dsp:cNvPr id="0" name=""/>
        <dsp:cNvSpPr/>
      </dsp:nvSpPr>
      <dsp:spPr>
        <a:xfrm>
          <a:off x="-4175851" y="-640787"/>
          <a:ext cx="4975686" cy="4975686"/>
        </a:xfrm>
        <a:prstGeom prst="blockArc">
          <a:avLst>
            <a:gd name="adj1" fmla="val 18900000"/>
            <a:gd name="adj2" fmla="val 2700000"/>
            <a:gd name="adj3" fmla="val 43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C070E-818E-42A1-910B-C232A3AED4A5}">
      <dsp:nvSpPr>
        <dsp:cNvPr id="0" name=""/>
        <dsp:cNvSpPr/>
      </dsp:nvSpPr>
      <dsp:spPr>
        <a:xfrm>
          <a:off x="350358" y="230808"/>
          <a:ext cx="9768234" cy="46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642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Class</a:t>
          </a:r>
          <a:endParaRPr lang="en-US" sz="2500" kern="1200" dirty="0"/>
        </a:p>
      </dsp:txBody>
      <dsp:txXfrm>
        <a:off x="350358" y="230808"/>
        <a:ext cx="9768234" cy="461911"/>
      </dsp:txXfrm>
    </dsp:sp>
    <dsp:sp modelId="{2FE5306A-6A26-443A-90D4-E363AC3375D6}">
      <dsp:nvSpPr>
        <dsp:cNvPr id="0" name=""/>
        <dsp:cNvSpPr/>
      </dsp:nvSpPr>
      <dsp:spPr>
        <a:xfrm>
          <a:off x="61663" y="173069"/>
          <a:ext cx="577389" cy="5773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6A764-BD97-4A1A-A1B0-B60B184DD39A}">
      <dsp:nvSpPr>
        <dsp:cNvPr id="0" name=""/>
        <dsp:cNvSpPr/>
      </dsp:nvSpPr>
      <dsp:spPr>
        <a:xfrm>
          <a:off x="681350" y="923454"/>
          <a:ext cx="9437241" cy="46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642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Object</a:t>
          </a:r>
          <a:endParaRPr lang="en-US" sz="2500" kern="1200" dirty="0"/>
        </a:p>
      </dsp:txBody>
      <dsp:txXfrm>
        <a:off x="681350" y="923454"/>
        <a:ext cx="9437241" cy="461911"/>
      </dsp:txXfrm>
    </dsp:sp>
    <dsp:sp modelId="{7189D4FC-FA9A-4A6F-A33F-DD50181F0BF0}">
      <dsp:nvSpPr>
        <dsp:cNvPr id="0" name=""/>
        <dsp:cNvSpPr/>
      </dsp:nvSpPr>
      <dsp:spPr>
        <a:xfrm>
          <a:off x="392655" y="865715"/>
          <a:ext cx="577389" cy="5773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8B9F5-8EA6-4FA9-AA61-457E33816332}">
      <dsp:nvSpPr>
        <dsp:cNvPr id="0" name=""/>
        <dsp:cNvSpPr/>
      </dsp:nvSpPr>
      <dsp:spPr>
        <a:xfrm>
          <a:off x="782938" y="1616100"/>
          <a:ext cx="9335653" cy="46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642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Interface</a:t>
          </a:r>
          <a:endParaRPr lang="en-US" sz="2500" kern="1200" dirty="0"/>
        </a:p>
      </dsp:txBody>
      <dsp:txXfrm>
        <a:off x="782938" y="1616100"/>
        <a:ext cx="9335653" cy="461911"/>
      </dsp:txXfrm>
    </dsp:sp>
    <dsp:sp modelId="{0C8732E8-C52F-4DDA-8F4F-6F8E034B92B1}">
      <dsp:nvSpPr>
        <dsp:cNvPr id="0" name=""/>
        <dsp:cNvSpPr/>
      </dsp:nvSpPr>
      <dsp:spPr>
        <a:xfrm>
          <a:off x="494244" y="1558361"/>
          <a:ext cx="577389" cy="5773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4B387-A926-419D-9103-E74944B6AC3F}">
      <dsp:nvSpPr>
        <dsp:cNvPr id="0" name=""/>
        <dsp:cNvSpPr/>
      </dsp:nvSpPr>
      <dsp:spPr>
        <a:xfrm>
          <a:off x="681350" y="2308746"/>
          <a:ext cx="9437241" cy="46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642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Delegate</a:t>
          </a:r>
          <a:endParaRPr lang="en-US" sz="2500" kern="1200" dirty="0"/>
        </a:p>
      </dsp:txBody>
      <dsp:txXfrm>
        <a:off x="681350" y="2308746"/>
        <a:ext cx="9437241" cy="461911"/>
      </dsp:txXfrm>
    </dsp:sp>
    <dsp:sp modelId="{94C5CBB0-AB33-4799-BA2A-4AF2A9DD41CE}">
      <dsp:nvSpPr>
        <dsp:cNvPr id="0" name=""/>
        <dsp:cNvSpPr/>
      </dsp:nvSpPr>
      <dsp:spPr>
        <a:xfrm>
          <a:off x="392655" y="2251007"/>
          <a:ext cx="577389" cy="5773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3D6E2-F673-49BF-953E-474326C015E2}">
      <dsp:nvSpPr>
        <dsp:cNvPr id="0" name=""/>
        <dsp:cNvSpPr/>
      </dsp:nvSpPr>
      <dsp:spPr>
        <a:xfrm>
          <a:off x="350358" y="3001392"/>
          <a:ext cx="9768234" cy="46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642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String</a:t>
          </a:r>
          <a:endParaRPr lang="en-US" sz="2500" kern="1200" dirty="0"/>
        </a:p>
      </dsp:txBody>
      <dsp:txXfrm>
        <a:off x="350358" y="3001392"/>
        <a:ext cx="9768234" cy="461911"/>
      </dsp:txXfrm>
    </dsp:sp>
    <dsp:sp modelId="{020BA2A1-858D-463B-BB03-332536F69B06}">
      <dsp:nvSpPr>
        <dsp:cNvPr id="0" name=""/>
        <dsp:cNvSpPr/>
      </dsp:nvSpPr>
      <dsp:spPr>
        <a:xfrm>
          <a:off x="61663" y="2943653"/>
          <a:ext cx="577389" cy="5773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29101F1-CDFE-4C29-98DC-6BA509E5D7EB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5A280D39-530C-4ECF-B22C-65F3542366B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32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01F1-CDFE-4C29-98DC-6BA509E5D7EB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0D39-530C-4ECF-B22C-65F354236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35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01F1-CDFE-4C29-98DC-6BA509E5D7EB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0D39-530C-4ECF-B22C-65F354236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68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929101F1-CDFE-4C29-98DC-6BA509E5D7EB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5A280D39-530C-4ECF-B22C-65F354236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77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01F1-CDFE-4C29-98DC-6BA509E5D7EB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0D39-530C-4ECF-B22C-65F354236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01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929101F1-CDFE-4C29-98DC-6BA509E5D7EB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5A280D39-530C-4ECF-B22C-65F354236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17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929101F1-CDFE-4C29-98DC-6BA509E5D7EB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5A280D39-530C-4ECF-B22C-65F354236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22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01F1-CDFE-4C29-98DC-6BA509E5D7EB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0D39-530C-4ECF-B22C-65F354236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78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01F1-CDFE-4C29-98DC-6BA509E5D7EB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0D39-530C-4ECF-B22C-65F354236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19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929101F1-CDFE-4C29-98DC-6BA509E5D7EB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0D39-530C-4ECF-B22C-65F354236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12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929101F1-CDFE-4C29-98DC-6BA509E5D7EB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0D39-530C-4ECF-B22C-65F354236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85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101F1-CDFE-4C29-98DC-6BA509E5D7EB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80D39-530C-4ECF-B22C-65F354236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81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EA6CF8B6-82A4-4A2B-A985-C99543921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" r="1" b="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04A99F-F55D-4B33-B915-F8483092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987" y="5332408"/>
            <a:ext cx="1449501" cy="108106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7200" dirty="0" smtClean="0"/>
              <a:t>C</a:t>
            </a:r>
            <a:r>
              <a:rPr lang="en-US" sz="7200" dirty="0"/>
              <a:t>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FD499-1B02-4B9F-85AA-AF514D957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0133" y="5440502"/>
            <a:ext cx="5516880" cy="86488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Самый лучший способ изучить новый язык программирования – это сразу начать писать на нем программы</a:t>
            </a:r>
          </a:p>
          <a:p>
            <a:pPr algn="r"/>
            <a:r>
              <a:rPr lang="ru-RU" sz="1600" i="1" dirty="0">
                <a:solidFill>
                  <a:schemeClr val="tx1"/>
                </a:solidFill>
              </a:rPr>
              <a:t>Брайан Керниган, Деннис Ритчи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2FEFD8-7289-4267-B788-1A809A5DE0D5}"/>
              </a:ext>
            </a:extLst>
          </p:cNvPr>
          <p:cNvSpPr txBox="1">
            <a:spLocks/>
          </p:cNvSpPr>
          <p:nvPr/>
        </p:nvSpPr>
        <p:spPr>
          <a:xfrm>
            <a:off x="3864199" y="2927194"/>
            <a:ext cx="4463597" cy="100360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/>
              <a:t>МАССИВЫ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56913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типа вещей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771230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2925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значений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868476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4367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C # все "вещи", объявленные в следующем списке объявлений типов, являются типами значений (потому что они взяты из System.ValueType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305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ссылок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720698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6536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ссылок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"вещи", объявленные с типами в этом списке, являются ссылочными типами (и наследуются от System.Object ... за исключением, конечно, объекта, который является объектом System.Object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164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Указатель</a:t>
            </a:r>
            <a:r>
              <a:rPr lang="ru-RU" dirty="0"/>
              <a:t> — это переменная, значением которой является адрес ячейки памяти.</a:t>
            </a:r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200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7057" y="2478088"/>
            <a:ext cx="4905848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36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Это когда мы вызываем наши функции. Они хранятся в стеке.</a:t>
            </a:r>
            <a:endParaRPr lang="ru-RU" i="1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628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значений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464" y="3207001"/>
            <a:ext cx="8172335" cy="200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57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значений</a:t>
            </a:r>
          </a:p>
        </p:txBody>
      </p:sp>
      <p:pic>
        <p:nvPicPr>
          <p:cNvPr id="2054" name="Picture 6" descr="C# Heap(ing) Vs Stack(ing) In .N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192" y="3036364"/>
            <a:ext cx="23241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# Heap(ing) Vs Stack(ing) In .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033" y="3045888"/>
            <a:ext cx="24384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# Heap(ing) Vs Stack(ing) In .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350" y="3036363"/>
            <a:ext cx="234315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364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Массив</a:t>
            </a:r>
            <a:r>
              <a:rPr lang="ru-RU" dirty="0" smtClean="0"/>
              <a:t> – это ряд связанных между собой элементов данных одинакового типа.</a:t>
            </a:r>
            <a:endParaRPr lang="ru-RU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7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значений</a:t>
            </a:r>
          </a:p>
        </p:txBody>
      </p:sp>
      <p:pic>
        <p:nvPicPr>
          <p:cNvPr id="3074" name="Picture 2" descr="C# Heap(ing) Vs Stack(ing) In .N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59" y="3001110"/>
            <a:ext cx="23431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# Heap(ing) Vs Stack(ing) In .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331" y="3001110"/>
            <a:ext cx="23241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00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ссылок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884" y="2635980"/>
            <a:ext cx="5606938" cy="1198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014" y="4741939"/>
            <a:ext cx="5545808" cy="154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25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ссылок</a:t>
            </a:r>
          </a:p>
        </p:txBody>
      </p:sp>
      <p:pic>
        <p:nvPicPr>
          <p:cNvPr id="5122" name="Picture 2" descr="C# Heap(ing) Vs Stack(ing) In .N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327" y="2814966"/>
            <a:ext cx="24479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# Heap(ing) Vs Stack(ing) In .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042" y="2814966"/>
            <a:ext cx="54102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919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ссылок</a:t>
            </a:r>
          </a:p>
        </p:txBody>
      </p:sp>
      <p:pic>
        <p:nvPicPr>
          <p:cNvPr id="6146" name="Picture 2" descr="C# Heap(ing) Vs Stack(ing) In .N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82" y="2972710"/>
            <a:ext cx="54197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# Heap(ing) Vs Stack(ing) In .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165" y="2972710"/>
            <a:ext cx="540067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942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один пример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3306200"/>
            <a:ext cx="4950695" cy="16095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209" y="2567548"/>
            <a:ext cx="4185025" cy="9839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209" y="4390859"/>
            <a:ext cx="41850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81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Ещё один пример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376"/>
          <a:stretch/>
        </p:blipFill>
        <p:spPr>
          <a:xfrm>
            <a:off x="1115568" y="3438690"/>
            <a:ext cx="4237018" cy="1667242"/>
          </a:xfrm>
          <a:prstGeom prst="rect">
            <a:avLst/>
          </a:prstGeom>
        </p:spPr>
      </p:pic>
      <p:pic>
        <p:nvPicPr>
          <p:cNvPr id="7170" name="Picture 2" descr="C# Heap(ing) Vs Stack(ing) In .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546" y="2881661"/>
            <a:ext cx="53911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574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Ещё один пример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2791593"/>
            <a:ext cx="4185025" cy="983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" y="4301335"/>
            <a:ext cx="4185025" cy="1562100"/>
          </a:xfrm>
          <a:prstGeom prst="rect">
            <a:avLst/>
          </a:prstGeom>
        </p:spPr>
      </p:pic>
      <p:pic>
        <p:nvPicPr>
          <p:cNvPr id="8194" name="Picture 2" descr="C# Heap(ing) Vs Stack(ing) In .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546" y="2791593"/>
            <a:ext cx="539115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432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4D6DB-2EFB-4244-8080-C18B4489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Двумерный массив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21194A-E864-4389-A6FC-D2C124B55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1179576"/>
          </a:xfrm>
        </p:spPr>
        <p:txBody>
          <a:bodyPr/>
          <a:lstStyle/>
          <a:p>
            <a:r>
              <a:rPr lang="ru-RU" b="1" dirty="0"/>
              <a:t>Двумерный массив </a:t>
            </a:r>
            <a:r>
              <a:rPr lang="ru-RU" dirty="0"/>
              <a:t>представляет собой совокупность строк и столбцов, на пересечении которых находится конкретное значение.</a:t>
            </a:r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47C70866-E5A7-4926-9BC8-1AE1C5313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496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8E8CB-EA92-4580-9844-D45D1CED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Двумерный массив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0BA5D12-327B-4667-855A-C334979E2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207" y="2617989"/>
            <a:ext cx="6849586" cy="3436895"/>
          </a:xfrm>
        </p:spPr>
      </p:pic>
    </p:spTree>
    <p:extLst>
      <p:ext uri="{BB962C8B-B14F-4D97-AF65-F5344CB8AC3E}">
        <p14:creationId xmlns:p14="http://schemas.microsoft.com/office/powerpoint/2010/main" val="3088556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Двумерный массив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327" y="2508308"/>
            <a:ext cx="7426172" cy="856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327" y="4298214"/>
            <a:ext cx="68294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31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71BAE-B63E-4675-8560-64FFB1FD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</a:t>
            </a:r>
          </a:p>
        </p:txBody>
      </p:sp>
      <p:pic>
        <p:nvPicPr>
          <p:cNvPr id="4" name="Рисунок 4" descr="Изображение выглядит как текст, транспорт, поезд&#10;&#10;Автоматически созданное описание">
            <a:extLst>
              <a:ext uri="{FF2B5EF4-FFF2-40B4-BE49-F238E27FC236}">
                <a16:creationId xmlns:a16="http://schemas.microsoft.com/office/drawing/2014/main" id="{8E67A589-B776-4BE7-B1D4-9AFB2527C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060" y="2918087"/>
            <a:ext cx="9561142" cy="2406955"/>
          </a:xfrm>
        </p:spPr>
      </p:pic>
    </p:spTree>
    <p:extLst>
      <p:ext uri="{BB962C8B-B14F-4D97-AF65-F5344CB8AC3E}">
        <p14:creationId xmlns:p14="http://schemas.microsoft.com/office/powerpoint/2010/main" val="2849050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Многомерные массивы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341" y="3290403"/>
            <a:ext cx="8812582" cy="47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46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Зубчатые массивы (</a:t>
            </a:r>
            <a:r>
              <a:rPr lang="ru-RU" smtClean="0"/>
              <a:t>или обычные дин. </a:t>
            </a:r>
            <a:r>
              <a:rPr lang="ru-RU" dirty="0" smtClean="0"/>
              <a:t>двумерные массивы в С++)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Зубчатый массив </a:t>
            </a:r>
            <a:r>
              <a:rPr lang="ru-RU" dirty="0" smtClean="0"/>
              <a:t>представляет собой массив массивов, то есть в каждом ячейке такого массива располагается одномерные массив.</a:t>
            </a:r>
            <a:endParaRPr lang="ru-RU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47C70866-E5A7-4926-9BC8-1AE1C5313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655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Зубчатые массивы (или </a:t>
            </a:r>
            <a:r>
              <a:rPr lang="ru-RU" dirty="0" smtClean="0"/>
              <a:t>обычные дин. </a:t>
            </a:r>
            <a:r>
              <a:rPr lang="ru-RU" dirty="0"/>
              <a:t>двумерные массивы в С++)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432" y="2476098"/>
            <a:ext cx="7772400" cy="1781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57" y="5005155"/>
            <a:ext cx="40957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49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Перечисление (enumeration)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Перечисление (enumeration) </a:t>
            </a:r>
            <a:r>
              <a:rPr lang="ru-RU" dirty="0"/>
              <a:t>— это непустой </a:t>
            </a:r>
            <a:r>
              <a:rPr lang="ru-RU" dirty="0" smtClean="0"/>
              <a:t>список</a:t>
            </a:r>
            <a:r>
              <a:rPr lang="en-US" dirty="0" smtClean="0"/>
              <a:t> </a:t>
            </a:r>
            <a:r>
              <a:rPr lang="ru-RU" dirty="0" smtClean="0"/>
              <a:t>именованных </a:t>
            </a:r>
            <a:r>
              <a:rPr lang="ru-RU" dirty="0"/>
              <a:t>констант. Он задает все значения, </a:t>
            </a:r>
            <a:r>
              <a:rPr lang="ru-RU" dirty="0" smtClean="0"/>
              <a:t>которые</a:t>
            </a:r>
            <a:r>
              <a:rPr lang="en-US" dirty="0" smtClean="0"/>
              <a:t> </a:t>
            </a:r>
            <a:r>
              <a:rPr lang="ru-RU" dirty="0" smtClean="0"/>
              <a:t>может </a:t>
            </a:r>
            <a:r>
              <a:rPr lang="ru-RU" dirty="0"/>
              <a:t>принимать переменная данного типа. Перечисления являются классом и наследуются от базового </a:t>
            </a:r>
            <a:r>
              <a:rPr lang="ru-RU" dirty="0" smtClean="0"/>
              <a:t>класса</a:t>
            </a:r>
            <a:r>
              <a:rPr lang="en-US" dirty="0" smtClean="0"/>
              <a:t> </a:t>
            </a:r>
            <a:r>
              <a:rPr lang="ru-RU" dirty="0" smtClean="0"/>
              <a:t>System.Enum</a:t>
            </a:r>
            <a:r>
              <a:rPr lang="ru-RU" dirty="0"/>
              <a:t>.</a:t>
            </a:r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47C70866-E5A7-4926-9BC8-1AE1C5313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295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объявления перечисления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647" y="3528064"/>
            <a:ext cx="9899969" cy="80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08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105" y="2621330"/>
            <a:ext cx="8643053" cy="54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02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45C44-F62F-4506-BC8F-AB83A4DA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BC0633D8-4ECC-461F-B84A-05125C2FC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8681" y="2663031"/>
            <a:ext cx="5562600" cy="3324225"/>
          </a:xfrm>
        </p:spPr>
      </p:pic>
    </p:spTree>
    <p:extLst>
      <p:ext uri="{BB962C8B-B14F-4D97-AF65-F5344CB8AC3E}">
        <p14:creationId xmlns:p14="http://schemas.microsoft.com/office/powerpoint/2010/main" val="1564249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C8F02-9769-46C5-B743-B2AE86A0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A2F499A-E908-47D5-841D-684827188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55" r="-123"/>
          <a:stretch/>
        </p:blipFill>
        <p:spPr>
          <a:xfrm>
            <a:off x="1537796" y="2959057"/>
            <a:ext cx="9323680" cy="2419095"/>
          </a:xfrm>
        </p:spPr>
      </p:pic>
    </p:spTree>
    <p:extLst>
      <p:ext uri="{BB962C8B-B14F-4D97-AF65-F5344CB8AC3E}">
        <p14:creationId xmlns:p14="http://schemas.microsoft.com/office/powerpoint/2010/main" val="3866892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EA6CF8B6-82A4-4A2B-A985-C99543921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" r="1" b="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04A99F-F55D-4B33-B915-F8483092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987" y="5332408"/>
            <a:ext cx="1449501" cy="108106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7200" dirty="0" smtClean="0"/>
              <a:t>C</a:t>
            </a:r>
            <a:r>
              <a:rPr lang="en-US" sz="7200" dirty="0"/>
              <a:t>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FD499-1B02-4B9F-85AA-AF514D957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0133" y="5440502"/>
            <a:ext cx="5516880" cy="86488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Самый лучший способ изучить новый язык программирования – это сразу начать писать на нем программы</a:t>
            </a:r>
          </a:p>
          <a:p>
            <a:pPr algn="r"/>
            <a:r>
              <a:rPr lang="ru-RU" sz="1600" i="1" dirty="0">
                <a:solidFill>
                  <a:schemeClr val="tx1"/>
                </a:solidFill>
              </a:rPr>
              <a:t>Брайан Керниган, Деннис Ритчи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2FEFD8-7289-4267-B788-1A809A5DE0D5}"/>
              </a:ext>
            </a:extLst>
          </p:cNvPr>
          <p:cNvSpPr txBox="1">
            <a:spLocks/>
          </p:cNvSpPr>
          <p:nvPr/>
        </p:nvSpPr>
        <p:spPr>
          <a:xfrm>
            <a:off x="3478400" y="2996890"/>
            <a:ext cx="5235196" cy="86421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/>
              <a:t>STACK VS HEAP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06578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VS HEAP</a:t>
            </a:r>
            <a:endParaRPr lang="ru-RU" dirty="0"/>
          </a:p>
        </p:txBody>
      </p:sp>
      <p:pic>
        <p:nvPicPr>
          <p:cNvPr id="1026" name="Picture 2" descr="C# Heap(ing) Vs Stack(ing) In .N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21153" y="2478088"/>
            <a:ext cx="4957656" cy="36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2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происходит в стеке и куче?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нас есть четыре основных типа вещей, которые мы будем помещать в стек и кучу по мере выполнения нашего кода: типы значений, ссылочные типы, указатели и инструкции. </a:t>
            </a:r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817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nalogousFromRegularSeed_2SEEDS">
      <a:dk1>
        <a:srgbClr val="000000"/>
      </a:dk1>
      <a:lt1>
        <a:srgbClr val="FFFFFF"/>
      </a:lt1>
      <a:dk2>
        <a:srgbClr val="262441"/>
      </a:dk2>
      <a:lt2>
        <a:srgbClr val="E2E8E5"/>
      </a:lt2>
      <a:accent1>
        <a:srgbClr val="D21A7C"/>
      </a:accent1>
      <a:accent2>
        <a:srgbClr val="E42CDA"/>
      </a:accent2>
      <a:accent3>
        <a:srgbClr val="E42C41"/>
      </a:accent3>
      <a:accent4>
        <a:srgbClr val="18BD3E"/>
      </a:accent4>
      <a:accent5>
        <a:srgbClr val="24BA85"/>
      </a:accent5>
      <a:accent6>
        <a:srgbClr val="18B4BE"/>
      </a:accent6>
      <a:hlink>
        <a:srgbClr val="30925E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D365A99-7826-415F-9938-568762AB49E7}" vid="{65338073-7CED-4B24-A3AC-99690ADBDC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57</TotalTime>
  <Words>370</Words>
  <Application>Microsoft Office PowerPoint</Application>
  <PresentationFormat>Widescreen</PresentationFormat>
  <Paragraphs>61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Neue Haas Grotesk Text Pro</vt:lpstr>
      <vt:lpstr>Theme1</vt:lpstr>
      <vt:lpstr>C#</vt:lpstr>
      <vt:lpstr>Массивы</vt:lpstr>
      <vt:lpstr>Массив</vt:lpstr>
      <vt:lpstr>Синтаксис</vt:lpstr>
      <vt:lpstr>Массив</vt:lpstr>
      <vt:lpstr>Массив</vt:lpstr>
      <vt:lpstr>C#</vt:lpstr>
      <vt:lpstr>STACK VS HEAP</vt:lpstr>
      <vt:lpstr>Что происходит в стеке и куче?</vt:lpstr>
      <vt:lpstr>Основные типа вещей</vt:lpstr>
      <vt:lpstr>Типы значений</vt:lpstr>
      <vt:lpstr>Типы значений</vt:lpstr>
      <vt:lpstr>Типы ссылок</vt:lpstr>
      <vt:lpstr>Типы ссылок</vt:lpstr>
      <vt:lpstr>Указатели</vt:lpstr>
      <vt:lpstr>Указатели</vt:lpstr>
      <vt:lpstr>Instructions</vt:lpstr>
      <vt:lpstr>Типы значений</vt:lpstr>
      <vt:lpstr>Типы значений</vt:lpstr>
      <vt:lpstr>Типы значений</vt:lpstr>
      <vt:lpstr>Типы ссылок</vt:lpstr>
      <vt:lpstr>Типы ссылок</vt:lpstr>
      <vt:lpstr>Типы ссылок</vt:lpstr>
      <vt:lpstr>Ещё один пример:</vt:lpstr>
      <vt:lpstr>Ещё один пример:</vt:lpstr>
      <vt:lpstr>Ещё один пример:</vt:lpstr>
      <vt:lpstr>Двумерный массив</vt:lpstr>
      <vt:lpstr>Двумерный массив</vt:lpstr>
      <vt:lpstr>Двумерный массив</vt:lpstr>
      <vt:lpstr>Многомерные массивы</vt:lpstr>
      <vt:lpstr>Зубчатые массивы (или обычные дин. двумерные массивы в С++)</vt:lpstr>
      <vt:lpstr>Зубчатые массивы (или обычные дин. двумерные массивы в С++)</vt:lpstr>
      <vt:lpstr>Перечисление (enumeration)</vt:lpstr>
      <vt:lpstr>Синтаксис объявления перечисления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Abdulla Ashurov</dc:creator>
  <cp:lastModifiedBy>Abdulla Ashurov</cp:lastModifiedBy>
  <cp:revision>22</cp:revision>
  <dcterms:created xsi:type="dcterms:W3CDTF">2021-12-18T20:38:17Z</dcterms:created>
  <dcterms:modified xsi:type="dcterms:W3CDTF">2021-12-18T22:13:13Z</dcterms:modified>
</cp:coreProperties>
</file>