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3647FA-52D3-4DA4-971F-4530F9C5F23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4AAEBB-B9E0-4D11-822E-76579E934DEB}">
      <dgm:prSet phldrT="[Text]"/>
      <dgm:spPr/>
      <dgm:t>
        <a:bodyPr/>
        <a:lstStyle/>
        <a:p>
          <a:r>
            <a:rPr lang="en-US" dirty="0" smtClean="0"/>
            <a:t>private</a:t>
          </a:r>
          <a:endParaRPr lang="en-US" dirty="0"/>
        </a:p>
      </dgm:t>
    </dgm:pt>
    <dgm:pt modelId="{4F76F06B-8165-42A6-899E-6F92CF1FB53B}" type="parTrans" cxnId="{5F09CF19-2E2F-4EBE-8AA8-9280C59D9344}">
      <dgm:prSet/>
      <dgm:spPr/>
      <dgm:t>
        <a:bodyPr/>
        <a:lstStyle/>
        <a:p>
          <a:endParaRPr lang="en-US"/>
        </a:p>
      </dgm:t>
    </dgm:pt>
    <dgm:pt modelId="{FCBEAFEC-82E3-481D-A36E-3B01EF76237D}" type="sibTrans" cxnId="{5F09CF19-2E2F-4EBE-8AA8-9280C59D9344}">
      <dgm:prSet/>
      <dgm:spPr/>
      <dgm:t>
        <a:bodyPr/>
        <a:lstStyle/>
        <a:p>
          <a:endParaRPr lang="en-US"/>
        </a:p>
      </dgm:t>
    </dgm:pt>
    <dgm:pt modelId="{3937AC4D-884D-4F3E-A3F3-ED79651B3628}">
      <dgm:prSet phldrT="[Text]"/>
      <dgm:spPr/>
      <dgm:t>
        <a:bodyPr/>
        <a:lstStyle/>
        <a:p>
          <a:r>
            <a:rPr lang="en-US" dirty="0" smtClean="0"/>
            <a:t>protected</a:t>
          </a:r>
          <a:endParaRPr lang="en-US" dirty="0"/>
        </a:p>
      </dgm:t>
    </dgm:pt>
    <dgm:pt modelId="{C2BB2D8E-22DD-41DB-824D-16AFAAAE720D}" type="parTrans" cxnId="{D2C504B9-1DB2-48FB-A7D3-9C944A136CE1}">
      <dgm:prSet/>
      <dgm:spPr/>
      <dgm:t>
        <a:bodyPr/>
        <a:lstStyle/>
        <a:p>
          <a:endParaRPr lang="en-US"/>
        </a:p>
      </dgm:t>
    </dgm:pt>
    <dgm:pt modelId="{B11BFFB7-C7AE-4D82-A224-C3B86BE8F043}" type="sibTrans" cxnId="{D2C504B9-1DB2-48FB-A7D3-9C944A136CE1}">
      <dgm:prSet/>
      <dgm:spPr/>
      <dgm:t>
        <a:bodyPr/>
        <a:lstStyle/>
        <a:p>
          <a:endParaRPr lang="en-US"/>
        </a:p>
      </dgm:t>
    </dgm:pt>
    <dgm:pt modelId="{2746A6A4-20BD-4816-AAAF-650A2358BCEB}">
      <dgm:prSet phldrT="[Text]"/>
      <dgm:spPr/>
      <dgm:t>
        <a:bodyPr/>
        <a:lstStyle/>
        <a:p>
          <a:r>
            <a:rPr lang="en-US" dirty="0" smtClean="0"/>
            <a:t>internal</a:t>
          </a:r>
          <a:endParaRPr lang="en-US" dirty="0"/>
        </a:p>
      </dgm:t>
    </dgm:pt>
    <dgm:pt modelId="{773D975B-2BBF-458B-8A26-CAA894C2C046}" type="parTrans" cxnId="{6A0B8B10-2FB2-47B4-AC87-E6C9AAA9FCFA}">
      <dgm:prSet/>
      <dgm:spPr/>
      <dgm:t>
        <a:bodyPr/>
        <a:lstStyle/>
        <a:p>
          <a:endParaRPr lang="en-US"/>
        </a:p>
      </dgm:t>
    </dgm:pt>
    <dgm:pt modelId="{CAC7BB53-F7A8-4B7A-9903-D9D7574D59C3}" type="sibTrans" cxnId="{6A0B8B10-2FB2-47B4-AC87-E6C9AAA9FCFA}">
      <dgm:prSet/>
      <dgm:spPr/>
      <dgm:t>
        <a:bodyPr/>
        <a:lstStyle/>
        <a:p>
          <a:endParaRPr lang="en-US"/>
        </a:p>
      </dgm:t>
    </dgm:pt>
    <dgm:pt modelId="{0F689ADC-3C79-4601-B7D2-93783DD1EFC1}">
      <dgm:prSet/>
      <dgm:spPr/>
      <dgm:t>
        <a:bodyPr/>
        <a:lstStyle/>
        <a:p>
          <a:r>
            <a:rPr lang="en-US" dirty="0" smtClean="0"/>
            <a:t>protected internal</a:t>
          </a:r>
          <a:endParaRPr lang="en-US" dirty="0"/>
        </a:p>
      </dgm:t>
    </dgm:pt>
    <dgm:pt modelId="{1813DEF9-67B3-4586-A087-ECFBF29A950C}" type="parTrans" cxnId="{C0725780-1534-40B8-8711-7C28D8241BCA}">
      <dgm:prSet/>
      <dgm:spPr/>
      <dgm:t>
        <a:bodyPr/>
        <a:lstStyle/>
        <a:p>
          <a:endParaRPr lang="en-US"/>
        </a:p>
      </dgm:t>
    </dgm:pt>
    <dgm:pt modelId="{5BACC31D-A003-4BB0-A029-4E5FA0167B1E}" type="sibTrans" cxnId="{C0725780-1534-40B8-8711-7C28D8241BCA}">
      <dgm:prSet/>
      <dgm:spPr/>
      <dgm:t>
        <a:bodyPr/>
        <a:lstStyle/>
        <a:p>
          <a:endParaRPr lang="en-US"/>
        </a:p>
      </dgm:t>
    </dgm:pt>
    <dgm:pt modelId="{9B74051C-1C6C-42C2-96BB-EEC989B8703B}">
      <dgm:prSet/>
      <dgm:spPr/>
      <dgm:t>
        <a:bodyPr/>
        <a:lstStyle/>
        <a:p>
          <a:r>
            <a:rPr lang="en-US" dirty="0" smtClean="0"/>
            <a:t>public</a:t>
          </a:r>
          <a:endParaRPr lang="en-US" dirty="0"/>
        </a:p>
      </dgm:t>
    </dgm:pt>
    <dgm:pt modelId="{FA8A2A52-B535-4935-8CEE-6A338EDB6268}" type="parTrans" cxnId="{9381A63E-A2C4-4B8D-A3D3-703000EF25AB}">
      <dgm:prSet/>
      <dgm:spPr/>
      <dgm:t>
        <a:bodyPr/>
        <a:lstStyle/>
        <a:p>
          <a:endParaRPr lang="en-US"/>
        </a:p>
      </dgm:t>
    </dgm:pt>
    <dgm:pt modelId="{5410A073-74CF-424E-8A2D-E905A4E065DB}" type="sibTrans" cxnId="{9381A63E-A2C4-4B8D-A3D3-703000EF25AB}">
      <dgm:prSet/>
      <dgm:spPr/>
      <dgm:t>
        <a:bodyPr/>
        <a:lstStyle/>
        <a:p>
          <a:endParaRPr lang="en-US"/>
        </a:p>
      </dgm:t>
    </dgm:pt>
    <dgm:pt modelId="{CAA934C3-F009-4D76-AEB8-6B0C1208DE9E}" type="pres">
      <dgm:prSet presAssocID="{253647FA-52D3-4DA4-971F-4530F9C5F239}" presName="Name0" presStyleCnt="0">
        <dgm:presLayoutVars>
          <dgm:chMax val="7"/>
          <dgm:chPref val="7"/>
          <dgm:dir/>
        </dgm:presLayoutVars>
      </dgm:prSet>
      <dgm:spPr/>
    </dgm:pt>
    <dgm:pt modelId="{7BDCECC1-50FC-46F7-BC02-9AFBFB087125}" type="pres">
      <dgm:prSet presAssocID="{253647FA-52D3-4DA4-971F-4530F9C5F239}" presName="Name1" presStyleCnt="0"/>
      <dgm:spPr/>
    </dgm:pt>
    <dgm:pt modelId="{77FBE6DC-1AE0-4AB6-BEE9-F9F6BF6180D9}" type="pres">
      <dgm:prSet presAssocID="{253647FA-52D3-4DA4-971F-4530F9C5F239}" presName="cycle" presStyleCnt="0"/>
      <dgm:spPr/>
    </dgm:pt>
    <dgm:pt modelId="{1200E3F1-7EC7-4B44-BF1E-5893E0C8B098}" type="pres">
      <dgm:prSet presAssocID="{253647FA-52D3-4DA4-971F-4530F9C5F239}" presName="srcNode" presStyleLbl="node1" presStyleIdx="0" presStyleCnt="5"/>
      <dgm:spPr/>
    </dgm:pt>
    <dgm:pt modelId="{D65389DC-21BA-4FC0-AAE0-AEE6457EFAAA}" type="pres">
      <dgm:prSet presAssocID="{253647FA-52D3-4DA4-971F-4530F9C5F239}" presName="conn" presStyleLbl="parChTrans1D2" presStyleIdx="0" presStyleCnt="1"/>
      <dgm:spPr/>
    </dgm:pt>
    <dgm:pt modelId="{59A12D16-8DB0-47D0-B7A6-A9FEFC63F9B9}" type="pres">
      <dgm:prSet presAssocID="{253647FA-52D3-4DA4-971F-4530F9C5F239}" presName="extraNode" presStyleLbl="node1" presStyleIdx="0" presStyleCnt="5"/>
      <dgm:spPr/>
    </dgm:pt>
    <dgm:pt modelId="{68898036-ECE2-4BCB-A92C-154DC3E022BF}" type="pres">
      <dgm:prSet presAssocID="{253647FA-52D3-4DA4-971F-4530F9C5F239}" presName="dstNode" presStyleLbl="node1" presStyleIdx="0" presStyleCnt="5"/>
      <dgm:spPr/>
    </dgm:pt>
    <dgm:pt modelId="{EDDBA572-963C-4110-BB24-74D0EB86AC9A}" type="pres">
      <dgm:prSet presAssocID="{134AAEBB-B9E0-4D11-822E-76579E934DEB}" presName="text_1" presStyleLbl="node1" presStyleIdx="0" presStyleCnt="5">
        <dgm:presLayoutVars>
          <dgm:bulletEnabled val="1"/>
        </dgm:presLayoutVars>
      </dgm:prSet>
      <dgm:spPr/>
    </dgm:pt>
    <dgm:pt modelId="{18F89D34-A263-4C44-AF1B-A81398A39C29}" type="pres">
      <dgm:prSet presAssocID="{134AAEBB-B9E0-4D11-822E-76579E934DEB}" presName="accent_1" presStyleCnt="0"/>
      <dgm:spPr/>
    </dgm:pt>
    <dgm:pt modelId="{59677FEA-B9D4-4F5F-A355-183BF71C2D4A}" type="pres">
      <dgm:prSet presAssocID="{134AAEBB-B9E0-4D11-822E-76579E934DEB}" presName="accentRepeatNode" presStyleLbl="solidFgAcc1" presStyleIdx="0" presStyleCnt="5"/>
      <dgm:spPr/>
    </dgm:pt>
    <dgm:pt modelId="{39B1D360-CF53-4FFB-AFB4-1BEBDE1CF28F}" type="pres">
      <dgm:prSet presAssocID="{3937AC4D-884D-4F3E-A3F3-ED79651B3628}" presName="text_2" presStyleLbl="node1" presStyleIdx="1" presStyleCnt="5">
        <dgm:presLayoutVars>
          <dgm:bulletEnabled val="1"/>
        </dgm:presLayoutVars>
      </dgm:prSet>
      <dgm:spPr/>
    </dgm:pt>
    <dgm:pt modelId="{F304C1C3-8CDC-47E4-B209-9D27F4D7BBFD}" type="pres">
      <dgm:prSet presAssocID="{3937AC4D-884D-4F3E-A3F3-ED79651B3628}" presName="accent_2" presStyleCnt="0"/>
      <dgm:spPr/>
    </dgm:pt>
    <dgm:pt modelId="{C002E088-E3DA-4D7C-9CB4-00F89C8BFB00}" type="pres">
      <dgm:prSet presAssocID="{3937AC4D-884D-4F3E-A3F3-ED79651B3628}" presName="accentRepeatNode" presStyleLbl="solidFgAcc1" presStyleIdx="1" presStyleCnt="5"/>
      <dgm:spPr/>
    </dgm:pt>
    <dgm:pt modelId="{B8D67B2A-D2D5-4B00-AF5D-E57C4DE7C06F}" type="pres">
      <dgm:prSet presAssocID="{2746A6A4-20BD-4816-AAAF-650A2358BCEB}" presName="text_3" presStyleLbl="node1" presStyleIdx="2" presStyleCnt="5">
        <dgm:presLayoutVars>
          <dgm:bulletEnabled val="1"/>
        </dgm:presLayoutVars>
      </dgm:prSet>
      <dgm:spPr/>
    </dgm:pt>
    <dgm:pt modelId="{5A1E46C1-4D77-4606-8A47-57847DAF71CB}" type="pres">
      <dgm:prSet presAssocID="{2746A6A4-20BD-4816-AAAF-650A2358BCEB}" presName="accent_3" presStyleCnt="0"/>
      <dgm:spPr/>
    </dgm:pt>
    <dgm:pt modelId="{6C871C46-FF14-47BE-8B36-1C0045BD8EBB}" type="pres">
      <dgm:prSet presAssocID="{2746A6A4-20BD-4816-AAAF-650A2358BCEB}" presName="accentRepeatNode" presStyleLbl="solidFgAcc1" presStyleIdx="2" presStyleCnt="5"/>
      <dgm:spPr/>
    </dgm:pt>
    <dgm:pt modelId="{CC1B4D75-1E48-4DE0-A6E8-B76EB16DD5D8}" type="pres">
      <dgm:prSet presAssocID="{0F689ADC-3C79-4601-B7D2-93783DD1EFC1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1DBCA4-C0F0-4A6A-B5C0-9C442C50DD48}" type="pres">
      <dgm:prSet presAssocID="{0F689ADC-3C79-4601-B7D2-93783DD1EFC1}" presName="accent_4" presStyleCnt="0"/>
      <dgm:spPr/>
    </dgm:pt>
    <dgm:pt modelId="{53DBBDE6-86C7-4978-B8EB-26915231C0C7}" type="pres">
      <dgm:prSet presAssocID="{0F689ADC-3C79-4601-B7D2-93783DD1EFC1}" presName="accentRepeatNode" presStyleLbl="solidFgAcc1" presStyleIdx="3" presStyleCnt="5"/>
      <dgm:spPr/>
    </dgm:pt>
    <dgm:pt modelId="{70FE62D0-D2EB-4A60-92C1-D23567B010C3}" type="pres">
      <dgm:prSet presAssocID="{9B74051C-1C6C-42C2-96BB-EEC989B8703B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3E557-9A82-4F51-9E95-A64E710196DA}" type="pres">
      <dgm:prSet presAssocID="{9B74051C-1C6C-42C2-96BB-EEC989B8703B}" presName="accent_5" presStyleCnt="0"/>
      <dgm:spPr/>
    </dgm:pt>
    <dgm:pt modelId="{6C0FAA23-4282-489F-90BC-7B54892A09ED}" type="pres">
      <dgm:prSet presAssocID="{9B74051C-1C6C-42C2-96BB-EEC989B8703B}" presName="accentRepeatNode" presStyleLbl="solidFgAcc1" presStyleIdx="4" presStyleCnt="5"/>
      <dgm:spPr/>
    </dgm:pt>
  </dgm:ptLst>
  <dgm:cxnLst>
    <dgm:cxn modelId="{5F09CF19-2E2F-4EBE-8AA8-9280C59D9344}" srcId="{253647FA-52D3-4DA4-971F-4530F9C5F239}" destId="{134AAEBB-B9E0-4D11-822E-76579E934DEB}" srcOrd="0" destOrd="0" parTransId="{4F76F06B-8165-42A6-899E-6F92CF1FB53B}" sibTransId="{FCBEAFEC-82E3-481D-A36E-3B01EF76237D}"/>
    <dgm:cxn modelId="{6A0B8B10-2FB2-47B4-AC87-E6C9AAA9FCFA}" srcId="{253647FA-52D3-4DA4-971F-4530F9C5F239}" destId="{2746A6A4-20BD-4816-AAAF-650A2358BCEB}" srcOrd="2" destOrd="0" parTransId="{773D975B-2BBF-458B-8A26-CAA894C2C046}" sibTransId="{CAC7BB53-F7A8-4B7A-9903-D9D7574D59C3}"/>
    <dgm:cxn modelId="{1C72CF6A-77B4-4CDC-A489-8229CCC29B2B}" type="presOf" srcId="{0F689ADC-3C79-4601-B7D2-93783DD1EFC1}" destId="{CC1B4D75-1E48-4DE0-A6E8-B76EB16DD5D8}" srcOrd="0" destOrd="0" presId="urn:microsoft.com/office/officeart/2008/layout/VerticalCurvedList"/>
    <dgm:cxn modelId="{A426E01C-A80C-403E-9B75-3AA733D8663E}" type="presOf" srcId="{3937AC4D-884D-4F3E-A3F3-ED79651B3628}" destId="{39B1D360-CF53-4FFB-AFB4-1BEBDE1CF28F}" srcOrd="0" destOrd="0" presId="urn:microsoft.com/office/officeart/2008/layout/VerticalCurvedList"/>
    <dgm:cxn modelId="{B5808C6D-7CB4-4B49-886E-8B96A82B9E5F}" type="presOf" srcId="{134AAEBB-B9E0-4D11-822E-76579E934DEB}" destId="{EDDBA572-963C-4110-BB24-74D0EB86AC9A}" srcOrd="0" destOrd="0" presId="urn:microsoft.com/office/officeart/2008/layout/VerticalCurvedList"/>
    <dgm:cxn modelId="{D2C504B9-1DB2-48FB-A7D3-9C944A136CE1}" srcId="{253647FA-52D3-4DA4-971F-4530F9C5F239}" destId="{3937AC4D-884D-4F3E-A3F3-ED79651B3628}" srcOrd="1" destOrd="0" parTransId="{C2BB2D8E-22DD-41DB-824D-16AFAAAE720D}" sibTransId="{B11BFFB7-C7AE-4D82-A224-C3B86BE8F043}"/>
    <dgm:cxn modelId="{9381A63E-A2C4-4B8D-A3D3-703000EF25AB}" srcId="{253647FA-52D3-4DA4-971F-4530F9C5F239}" destId="{9B74051C-1C6C-42C2-96BB-EEC989B8703B}" srcOrd="4" destOrd="0" parTransId="{FA8A2A52-B535-4935-8CEE-6A338EDB6268}" sibTransId="{5410A073-74CF-424E-8A2D-E905A4E065DB}"/>
    <dgm:cxn modelId="{A9E5A2DC-CE27-4050-A7DA-3958466A3B44}" type="presOf" srcId="{253647FA-52D3-4DA4-971F-4530F9C5F239}" destId="{CAA934C3-F009-4D76-AEB8-6B0C1208DE9E}" srcOrd="0" destOrd="0" presId="urn:microsoft.com/office/officeart/2008/layout/VerticalCurvedList"/>
    <dgm:cxn modelId="{0C44E306-3334-4DC9-9BED-B9CFB45638F9}" type="presOf" srcId="{FCBEAFEC-82E3-481D-A36E-3B01EF76237D}" destId="{D65389DC-21BA-4FC0-AAE0-AEE6457EFAAA}" srcOrd="0" destOrd="0" presId="urn:microsoft.com/office/officeart/2008/layout/VerticalCurvedList"/>
    <dgm:cxn modelId="{DFE00DD5-E44E-48A3-A3EC-10DC3B1CA448}" type="presOf" srcId="{9B74051C-1C6C-42C2-96BB-EEC989B8703B}" destId="{70FE62D0-D2EB-4A60-92C1-D23567B010C3}" srcOrd="0" destOrd="0" presId="urn:microsoft.com/office/officeart/2008/layout/VerticalCurvedList"/>
    <dgm:cxn modelId="{C0725780-1534-40B8-8711-7C28D8241BCA}" srcId="{253647FA-52D3-4DA4-971F-4530F9C5F239}" destId="{0F689ADC-3C79-4601-B7D2-93783DD1EFC1}" srcOrd="3" destOrd="0" parTransId="{1813DEF9-67B3-4586-A087-ECFBF29A950C}" sibTransId="{5BACC31D-A003-4BB0-A029-4E5FA0167B1E}"/>
    <dgm:cxn modelId="{D07278F1-83B0-442C-B986-0D427F0C95B0}" type="presOf" srcId="{2746A6A4-20BD-4816-AAAF-650A2358BCEB}" destId="{B8D67B2A-D2D5-4B00-AF5D-E57C4DE7C06F}" srcOrd="0" destOrd="0" presId="urn:microsoft.com/office/officeart/2008/layout/VerticalCurvedList"/>
    <dgm:cxn modelId="{39D4C61F-54B4-4CAB-84A0-BDC59D189919}" type="presParOf" srcId="{CAA934C3-F009-4D76-AEB8-6B0C1208DE9E}" destId="{7BDCECC1-50FC-46F7-BC02-9AFBFB087125}" srcOrd="0" destOrd="0" presId="urn:microsoft.com/office/officeart/2008/layout/VerticalCurvedList"/>
    <dgm:cxn modelId="{9C0949EF-4250-487A-B99E-9F8F4181DFE3}" type="presParOf" srcId="{7BDCECC1-50FC-46F7-BC02-9AFBFB087125}" destId="{77FBE6DC-1AE0-4AB6-BEE9-F9F6BF6180D9}" srcOrd="0" destOrd="0" presId="urn:microsoft.com/office/officeart/2008/layout/VerticalCurvedList"/>
    <dgm:cxn modelId="{8B681D1E-ABDC-4EDF-800E-C395F84A3ECC}" type="presParOf" srcId="{77FBE6DC-1AE0-4AB6-BEE9-F9F6BF6180D9}" destId="{1200E3F1-7EC7-4B44-BF1E-5893E0C8B098}" srcOrd="0" destOrd="0" presId="urn:microsoft.com/office/officeart/2008/layout/VerticalCurvedList"/>
    <dgm:cxn modelId="{65FEC354-222A-4AAD-B5A4-081233224FED}" type="presParOf" srcId="{77FBE6DC-1AE0-4AB6-BEE9-F9F6BF6180D9}" destId="{D65389DC-21BA-4FC0-AAE0-AEE6457EFAAA}" srcOrd="1" destOrd="0" presId="urn:microsoft.com/office/officeart/2008/layout/VerticalCurvedList"/>
    <dgm:cxn modelId="{FF31A06A-C04D-4072-808D-34428D82C1B4}" type="presParOf" srcId="{77FBE6DC-1AE0-4AB6-BEE9-F9F6BF6180D9}" destId="{59A12D16-8DB0-47D0-B7A6-A9FEFC63F9B9}" srcOrd="2" destOrd="0" presId="urn:microsoft.com/office/officeart/2008/layout/VerticalCurvedList"/>
    <dgm:cxn modelId="{BEB37D5F-CE5A-4830-A96A-FF3AAC3E7033}" type="presParOf" srcId="{77FBE6DC-1AE0-4AB6-BEE9-F9F6BF6180D9}" destId="{68898036-ECE2-4BCB-A92C-154DC3E022BF}" srcOrd="3" destOrd="0" presId="urn:microsoft.com/office/officeart/2008/layout/VerticalCurvedList"/>
    <dgm:cxn modelId="{46DBCFED-5CB7-471E-9E33-586E1FC6BFA6}" type="presParOf" srcId="{7BDCECC1-50FC-46F7-BC02-9AFBFB087125}" destId="{EDDBA572-963C-4110-BB24-74D0EB86AC9A}" srcOrd="1" destOrd="0" presId="urn:microsoft.com/office/officeart/2008/layout/VerticalCurvedList"/>
    <dgm:cxn modelId="{B4459DE1-E4EE-4CFD-ACC9-E7F3852E6BEF}" type="presParOf" srcId="{7BDCECC1-50FC-46F7-BC02-9AFBFB087125}" destId="{18F89D34-A263-4C44-AF1B-A81398A39C29}" srcOrd="2" destOrd="0" presId="urn:microsoft.com/office/officeart/2008/layout/VerticalCurvedList"/>
    <dgm:cxn modelId="{CC29DBE3-CC85-467F-867E-BC59CF1D236E}" type="presParOf" srcId="{18F89D34-A263-4C44-AF1B-A81398A39C29}" destId="{59677FEA-B9D4-4F5F-A355-183BF71C2D4A}" srcOrd="0" destOrd="0" presId="urn:microsoft.com/office/officeart/2008/layout/VerticalCurvedList"/>
    <dgm:cxn modelId="{ACB50FA8-BFDA-4839-B3E3-2D5DAD812AB4}" type="presParOf" srcId="{7BDCECC1-50FC-46F7-BC02-9AFBFB087125}" destId="{39B1D360-CF53-4FFB-AFB4-1BEBDE1CF28F}" srcOrd="3" destOrd="0" presId="urn:microsoft.com/office/officeart/2008/layout/VerticalCurvedList"/>
    <dgm:cxn modelId="{A9DDBBC0-B930-4925-B885-3A1D5B27201B}" type="presParOf" srcId="{7BDCECC1-50FC-46F7-BC02-9AFBFB087125}" destId="{F304C1C3-8CDC-47E4-B209-9D27F4D7BBFD}" srcOrd="4" destOrd="0" presId="urn:microsoft.com/office/officeart/2008/layout/VerticalCurvedList"/>
    <dgm:cxn modelId="{D24C1C1A-E338-47DA-AEDF-4F56835DBBC8}" type="presParOf" srcId="{F304C1C3-8CDC-47E4-B209-9D27F4D7BBFD}" destId="{C002E088-E3DA-4D7C-9CB4-00F89C8BFB00}" srcOrd="0" destOrd="0" presId="urn:microsoft.com/office/officeart/2008/layout/VerticalCurvedList"/>
    <dgm:cxn modelId="{10F4D235-C68C-4F2A-99C0-05767DAA5462}" type="presParOf" srcId="{7BDCECC1-50FC-46F7-BC02-9AFBFB087125}" destId="{B8D67B2A-D2D5-4B00-AF5D-E57C4DE7C06F}" srcOrd="5" destOrd="0" presId="urn:microsoft.com/office/officeart/2008/layout/VerticalCurvedList"/>
    <dgm:cxn modelId="{47B3026D-1AA9-4606-B053-7C28EEFCEB26}" type="presParOf" srcId="{7BDCECC1-50FC-46F7-BC02-9AFBFB087125}" destId="{5A1E46C1-4D77-4606-8A47-57847DAF71CB}" srcOrd="6" destOrd="0" presId="urn:microsoft.com/office/officeart/2008/layout/VerticalCurvedList"/>
    <dgm:cxn modelId="{C7571D94-1A0A-4D0C-93EF-4CB2438AB2AB}" type="presParOf" srcId="{5A1E46C1-4D77-4606-8A47-57847DAF71CB}" destId="{6C871C46-FF14-47BE-8B36-1C0045BD8EBB}" srcOrd="0" destOrd="0" presId="urn:microsoft.com/office/officeart/2008/layout/VerticalCurvedList"/>
    <dgm:cxn modelId="{F11395A4-DDB1-46A1-9CD4-BB852B3706A1}" type="presParOf" srcId="{7BDCECC1-50FC-46F7-BC02-9AFBFB087125}" destId="{CC1B4D75-1E48-4DE0-A6E8-B76EB16DD5D8}" srcOrd="7" destOrd="0" presId="urn:microsoft.com/office/officeart/2008/layout/VerticalCurvedList"/>
    <dgm:cxn modelId="{289C636B-42C3-4114-AF04-6B37E368990D}" type="presParOf" srcId="{7BDCECC1-50FC-46F7-BC02-9AFBFB087125}" destId="{261DBCA4-C0F0-4A6A-B5C0-9C442C50DD48}" srcOrd="8" destOrd="0" presId="urn:microsoft.com/office/officeart/2008/layout/VerticalCurvedList"/>
    <dgm:cxn modelId="{D9F9CE2B-A922-4D29-810E-27AA97E2D0DB}" type="presParOf" srcId="{261DBCA4-C0F0-4A6A-B5C0-9C442C50DD48}" destId="{53DBBDE6-86C7-4978-B8EB-26915231C0C7}" srcOrd="0" destOrd="0" presId="urn:microsoft.com/office/officeart/2008/layout/VerticalCurvedList"/>
    <dgm:cxn modelId="{54814D38-F683-4E75-BB1A-B8CE8091AA46}" type="presParOf" srcId="{7BDCECC1-50FC-46F7-BC02-9AFBFB087125}" destId="{70FE62D0-D2EB-4A60-92C1-D23567B010C3}" srcOrd="9" destOrd="0" presId="urn:microsoft.com/office/officeart/2008/layout/VerticalCurvedList"/>
    <dgm:cxn modelId="{ADBBD0D9-66AA-4133-AFAA-D61DFF75F4FE}" type="presParOf" srcId="{7BDCECC1-50FC-46F7-BC02-9AFBFB087125}" destId="{F743E557-9A82-4F51-9E95-A64E710196DA}" srcOrd="10" destOrd="0" presId="urn:microsoft.com/office/officeart/2008/layout/VerticalCurvedList"/>
    <dgm:cxn modelId="{4D6167E6-4BC3-41D6-AAED-425346372449}" type="presParOf" srcId="{F743E557-9A82-4F51-9E95-A64E710196DA}" destId="{6C0FAA23-4282-489F-90BC-7B54892A09E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0E2ED4-ECFE-4FEC-AF2E-D47C3A6BB14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A24B9D-4181-441D-934E-A93F96D3AD02}">
      <dgm:prSet phldrT="[Text]"/>
      <dgm:spPr/>
      <dgm:t>
        <a:bodyPr/>
        <a:lstStyle/>
        <a:p>
          <a:r>
            <a:rPr lang="en-US" dirty="0" smtClean="0"/>
            <a:t>static</a:t>
          </a:r>
          <a:endParaRPr lang="en-US" dirty="0"/>
        </a:p>
      </dgm:t>
    </dgm:pt>
    <dgm:pt modelId="{5AC27C4D-B147-4220-BEE0-1FEA3769CC37}" type="parTrans" cxnId="{FA5EEB65-0ABD-4C10-9ECC-B7D1EDA10FE1}">
      <dgm:prSet/>
      <dgm:spPr/>
      <dgm:t>
        <a:bodyPr/>
        <a:lstStyle/>
        <a:p>
          <a:endParaRPr lang="en-US"/>
        </a:p>
      </dgm:t>
    </dgm:pt>
    <dgm:pt modelId="{C0DFCFEC-4A78-4016-B635-D78B68CB8450}" type="sibTrans" cxnId="{FA5EEB65-0ABD-4C10-9ECC-B7D1EDA10FE1}">
      <dgm:prSet/>
      <dgm:spPr/>
      <dgm:t>
        <a:bodyPr/>
        <a:lstStyle/>
        <a:p>
          <a:endParaRPr lang="en-US"/>
        </a:p>
      </dgm:t>
    </dgm:pt>
    <dgm:pt modelId="{91810254-7556-496C-9D05-73E95F52A139}">
      <dgm:prSet phldrT="[Text]"/>
      <dgm:spPr/>
      <dgm:t>
        <a:bodyPr/>
        <a:lstStyle/>
        <a:p>
          <a:r>
            <a:rPr lang="en-US" dirty="0" err="1" smtClean="0"/>
            <a:t>const</a:t>
          </a:r>
          <a:endParaRPr lang="en-US" dirty="0"/>
        </a:p>
      </dgm:t>
    </dgm:pt>
    <dgm:pt modelId="{50249715-E125-4BAD-BF87-086B9BC83EFC}" type="parTrans" cxnId="{C103C768-9679-4AB8-8720-3E19A7B53041}">
      <dgm:prSet/>
      <dgm:spPr/>
      <dgm:t>
        <a:bodyPr/>
        <a:lstStyle/>
        <a:p>
          <a:endParaRPr lang="en-US"/>
        </a:p>
      </dgm:t>
    </dgm:pt>
    <dgm:pt modelId="{E0107533-A772-49A2-A427-A2BDAF6B564A}" type="sibTrans" cxnId="{C103C768-9679-4AB8-8720-3E19A7B53041}">
      <dgm:prSet/>
      <dgm:spPr/>
      <dgm:t>
        <a:bodyPr/>
        <a:lstStyle/>
        <a:p>
          <a:endParaRPr lang="en-US"/>
        </a:p>
      </dgm:t>
    </dgm:pt>
    <dgm:pt modelId="{AC36586F-3CEE-4428-9583-86897CDEB8C7}">
      <dgm:prSet phldrT="[Text]"/>
      <dgm:spPr/>
      <dgm:t>
        <a:bodyPr/>
        <a:lstStyle/>
        <a:p>
          <a:r>
            <a:rPr lang="en-US" dirty="0" err="1" smtClean="0"/>
            <a:t>readonly</a:t>
          </a:r>
          <a:endParaRPr lang="en-US" dirty="0"/>
        </a:p>
      </dgm:t>
    </dgm:pt>
    <dgm:pt modelId="{CC73DE5C-D2D2-4CDE-8100-D1B3AD72739D}" type="parTrans" cxnId="{E8147482-4B2C-4ADB-A1AB-D73168359F28}">
      <dgm:prSet/>
      <dgm:spPr/>
      <dgm:t>
        <a:bodyPr/>
        <a:lstStyle/>
        <a:p>
          <a:endParaRPr lang="en-US"/>
        </a:p>
      </dgm:t>
    </dgm:pt>
    <dgm:pt modelId="{5F6BC6D1-23FC-4548-A2D6-041E40EE0813}" type="sibTrans" cxnId="{E8147482-4B2C-4ADB-A1AB-D73168359F28}">
      <dgm:prSet/>
      <dgm:spPr/>
      <dgm:t>
        <a:bodyPr/>
        <a:lstStyle/>
        <a:p>
          <a:endParaRPr lang="en-US"/>
        </a:p>
      </dgm:t>
    </dgm:pt>
    <dgm:pt modelId="{4337365A-758D-4466-B0F5-64BB41965AC3}" type="pres">
      <dgm:prSet presAssocID="{320E2ED4-ECFE-4FEC-AF2E-D47C3A6BB149}" presName="Name0" presStyleCnt="0">
        <dgm:presLayoutVars>
          <dgm:chMax val="7"/>
          <dgm:chPref val="7"/>
          <dgm:dir/>
        </dgm:presLayoutVars>
      </dgm:prSet>
      <dgm:spPr/>
    </dgm:pt>
    <dgm:pt modelId="{D2866895-E38D-4FF7-B97C-0AEF2FE5C423}" type="pres">
      <dgm:prSet presAssocID="{320E2ED4-ECFE-4FEC-AF2E-D47C3A6BB149}" presName="Name1" presStyleCnt="0"/>
      <dgm:spPr/>
    </dgm:pt>
    <dgm:pt modelId="{A9F5707C-40FC-4A69-9AF0-EED6366D3EB4}" type="pres">
      <dgm:prSet presAssocID="{320E2ED4-ECFE-4FEC-AF2E-D47C3A6BB149}" presName="cycle" presStyleCnt="0"/>
      <dgm:spPr/>
    </dgm:pt>
    <dgm:pt modelId="{3BEBA40D-6F99-46C6-8FF2-8DD177FEEBE1}" type="pres">
      <dgm:prSet presAssocID="{320E2ED4-ECFE-4FEC-AF2E-D47C3A6BB149}" presName="srcNode" presStyleLbl="node1" presStyleIdx="0" presStyleCnt="3"/>
      <dgm:spPr/>
    </dgm:pt>
    <dgm:pt modelId="{6CDA0058-0272-4ED1-9926-90E60871E084}" type="pres">
      <dgm:prSet presAssocID="{320E2ED4-ECFE-4FEC-AF2E-D47C3A6BB149}" presName="conn" presStyleLbl="parChTrans1D2" presStyleIdx="0" presStyleCnt="1"/>
      <dgm:spPr/>
    </dgm:pt>
    <dgm:pt modelId="{A1678136-A105-41F7-B175-D9AB73305AD0}" type="pres">
      <dgm:prSet presAssocID="{320E2ED4-ECFE-4FEC-AF2E-D47C3A6BB149}" presName="extraNode" presStyleLbl="node1" presStyleIdx="0" presStyleCnt="3"/>
      <dgm:spPr/>
    </dgm:pt>
    <dgm:pt modelId="{848857DC-F562-4834-9E8F-4E3CAF904167}" type="pres">
      <dgm:prSet presAssocID="{320E2ED4-ECFE-4FEC-AF2E-D47C3A6BB149}" presName="dstNode" presStyleLbl="node1" presStyleIdx="0" presStyleCnt="3"/>
      <dgm:spPr/>
    </dgm:pt>
    <dgm:pt modelId="{B1072BFA-7E28-43F2-9DBF-4CEB09BCB34A}" type="pres">
      <dgm:prSet presAssocID="{A2A24B9D-4181-441D-934E-A93F96D3AD0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ADBEF-6C01-41E9-B534-D457DCF23527}" type="pres">
      <dgm:prSet presAssocID="{A2A24B9D-4181-441D-934E-A93F96D3AD02}" presName="accent_1" presStyleCnt="0"/>
      <dgm:spPr/>
    </dgm:pt>
    <dgm:pt modelId="{6AD1AE04-C2A6-41F4-A7E2-5011BA83E4AC}" type="pres">
      <dgm:prSet presAssocID="{A2A24B9D-4181-441D-934E-A93F96D3AD02}" presName="accentRepeatNode" presStyleLbl="solidFgAcc1" presStyleIdx="0" presStyleCnt="3"/>
      <dgm:spPr/>
    </dgm:pt>
    <dgm:pt modelId="{79E734B7-2C86-4200-B933-63CFA8288358}" type="pres">
      <dgm:prSet presAssocID="{91810254-7556-496C-9D05-73E95F52A139}" presName="text_2" presStyleLbl="node1" presStyleIdx="1" presStyleCnt="3">
        <dgm:presLayoutVars>
          <dgm:bulletEnabled val="1"/>
        </dgm:presLayoutVars>
      </dgm:prSet>
      <dgm:spPr/>
    </dgm:pt>
    <dgm:pt modelId="{CE47FFE7-1535-4538-8BF8-AAF0B9EA4206}" type="pres">
      <dgm:prSet presAssocID="{91810254-7556-496C-9D05-73E95F52A139}" presName="accent_2" presStyleCnt="0"/>
      <dgm:spPr/>
    </dgm:pt>
    <dgm:pt modelId="{987C47BE-351F-4355-9EA6-7E021F70EA98}" type="pres">
      <dgm:prSet presAssocID="{91810254-7556-496C-9D05-73E95F52A139}" presName="accentRepeatNode" presStyleLbl="solidFgAcc1" presStyleIdx="1" presStyleCnt="3"/>
      <dgm:spPr/>
    </dgm:pt>
    <dgm:pt modelId="{694A732D-0073-41E9-8C9D-5A16C76AB54A}" type="pres">
      <dgm:prSet presAssocID="{AC36586F-3CEE-4428-9583-86897CDEB8C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03E862-472D-4F33-B74B-04FD451B5E31}" type="pres">
      <dgm:prSet presAssocID="{AC36586F-3CEE-4428-9583-86897CDEB8C7}" presName="accent_3" presStyleCnt="0"/>
      <dgm:spPr/>
    </dgm:pt>
    <dgm:pt modelId="{7FA186DB-8F78-4833-BAE4-7ED754D95DE3}" type="pres">
      <dgm:prSet presAssocID="{AC36586F-3CEE-4428-9583-86897CDEB8C7}" presName="accentRepeatNode" presStyleLbl="solidFgAcc1" presStyleIdx="2" presStyleCnt="3"/>
      <dgm:spPr/>
    </dgm:pt>
  </dgm:ptLst>
  <dgm:cxnLst>
    <dgm:cxn modelId="{5785C32C-15D4-4EE5-8D66-0E1278966F3B}" type="presOf" srcId="{320E2ED4-ECFE-4FEC-AF2E-D47C3A6BB149}" destId="{4337365A-758D-4466-B0F5-64BB41965AC3}" srcOrd="0" destOrd="0" presId="urn:microsoft.com/office/officeart/2008/layout/VerticalCurvedList"/>
    <dgm:cxn modelId="{B5BFCC42-4D38-468A-967D-A394725AB523}" type="presOf" srcId="{91810254-7556-496C-9D05-73E95F52A139}" destId="{79E734B7-2C86-4200-B933-63CFA8288358}" srcOrd="0" destOrd="0" presId="urn:microsoft.com/office/officeart/2008/layout/VerticalCurvedList"/>
    <dgm:cxn modelId="{51CC285E-3E6A-4E33-BF62-A926010A4789}" type="presOf" srcId="{AC36586F-3CEE-4428-9583-86897CDEB8C7}" destId="{694A732D-0073-41E9-8C9D-5A16C76AB54A}" srcOrd="0" destOrd="0" presId="urn:microsoft.com/office/officeart/2008/layout/VerticalCurvedList"/>
    <dgm:cxn modelId="{E8147482-4B2C-4ADB-A1AB-D73168359F28}" srcId="{320E2ED4-ECFE-4FEC-AF2E-D47C3A6BB149}" destId="{AC36586F-3CEE-4428-9583-86897CDEB8C7}" srcOrd="2" destOrd="0" parTransId="{CC73DE5C-D2D2-4CDE-8100-D1B3AD72739D}" sibTransId="{5F6BC6D1-23FC-4548-A2D6-041E40EE0813}"/>
    <dgm:cxn modelId="{C03E6D91-4D9D-4897-BD0E-6E9D922E9C09}" type="presOf" srcId="{C0DFCFEC-4A78-4016-B635-D78B68CB8450}" destId="{6CDA0058-0272-4ED1-9926-90E60871E084}" srcOrd="0" destOrd="0" presId="urn:microsoft.com/office/officeart/2008/layout/VerticalCurvedList"/>
    <dgm:cxn modelId="{C103C768-9679-4AB8-8720-3E19A7B53041}" srcId="{320E2ED4-ECFE-4FEC-AF2E-D47C3A6BB149}" destId="{91810254-7556-496C-9D05-73E95F52A139}" srcOrd="1" destOrd="0" parTransId="{50249715-E125-4BAD-BF87-086B9BC83EFC}" sibTransId="{E0107533-A772-49A2-A427-A2BDAF6B564A}"/>
    <dgm:cxn modelId="{002ADEAB-F092-4ABA-986E-0C6292816F70}" type="presOf" srcId="{A2A24B9D-4181-441D-934E-A93F96D3AD02}" destId="{B1072BFA-7E28-43F2-9DBF-4CEB09BCB34A}" srcOrd="0" destOrd="0" presId="urn:microsoft.com/office/officeart/2008/layout/VerticalCurvedList"/>
    <dgm:cxn modelId="{FA5EEB65-0ABD-4C10-9ECC-B7D1EDA10FE1}" srcId="{320E2ED4-ECFE-4FEC-AF2E-D47C3A6BB149}" destId="{A2A24B9D-4181-441D-934E-A93F96D3AD02}" srcOrd="0" destOrd="0" parTransId="{5AC27C4D-B147-4220-BEE0-1FEA3769CC37}" sibTransId="{C0DFCFEC-4A78-4016-B635-D78B68CB8450}"/>
    <dgm:cxn modelId="{764C3792-035F-47EF-836F-A3A5D802D6F5}" type="presParOf" srcId="{4337365A-758D-4466-B0F5-64BB41965AC3}" destId="{D2866895-E38D-4FF7-B97C-0AEF2FE5C423}" srcOrd="0" destOrd="0" presId="urn:microsoft.com/office/officeart/2008/layout/VerticalCurvedList"/>
    <dgm:cxn modelId="{8AC4B8C7-3B73-42FC-AF3E-BCB02F79BDB2}" type="presParOf" srcId="{D2866895-E38D-4FF7-B97C-0AEF2FE5C423}" destId="{A9F5707C-40FC-4A69-9AF0-EED6366D3EB4}" srcOrd="0" destOrd="0" presId="urn:microsoft.com/office/officeart/2008/layout/VerticalCurvedList"/>
    <dgm:cxn modelId="{2FC06B01-DBFD-4C73-B5C6-5FEF864EA6ED}" type="presParOf" srcId="{A9F5707C-40FC-4A69-9AF0-EED6366D3EB4}" destId="{3BEBA40D-6F99-46C6-8FF2-8DD177FEEBE1}" srcOrd="0" destOrd="0" presId="urn:microsoft.com/office/officeart/2008/layout/VerticalCurvedList"/>
    <dgm:cxn modelId="{F42BA8F4-7972-4A15-B4CF-705CC1668D86}" type="presParOf" srcId="{A9F5707C-40FC-4A69-9AF0-EED6366D3EB4}" destId="{6CDA0058-0272-4ED1-9926-90E60871E084}" srcOrd="1" destOrd="0" presId="urn:microsoft.com/office/officeart/2008/layout/VerticalCurvedList"/>
    <dgm:cxn modelId="{72CE6DBB-6141-4C9D-9D27-51D6496ECAB5}" type="presParOf" srcId="{A9F5707C-40FC-4A69-9AF0-EED6366D3EB4}" destId="{A1678136-A105-41F7-B175-D9AB73305AD0}" srcOrd="2" destOrd="0" presId="urn:microsoft.com/office/officeart/2008/layout/VerticalCurvedList"/>
    <dgm:cxn modelId="{FBB060E0-FECB-480F-8E5E-72B02CB709E5}" type="presParOf" srcId="{A9F5707C-40FC-4A69-9AF0-EED6366D3EB4}" destId="{848857DC-F562-4834-9E8F-4E3CAF904167}" srcOrd="3" destOrd="0" presId="urn:microsoft.com/office/officeart/2008/layout/VerticalCurvedList"/>
    <dgm:cxn modelId="{33F49C41-553D-4263-918A-4F003576B5DF}" type="presParOf" srcId="{D2866895-E38D-4FF7-B97C-0AEF2FE5C423}" destId="{B1072BFA-7E28-43F2-9DBF-4CEB09BCB34A}" srcOrd="1" destOrd="0" presId="urn:microsoft.com/office/officeart/2008/layout/VerticalCurvedList"/>
    <dgm:cxn modelId="{BEE6F4BF-7ADB-499C-8505-39ECC177F873}" type="presParOf" srcId="{D2866895-E38D-4FF7-B97C-0AEF2FE5C423}" destId="{03CADBEF-6C01-41E9-B534-D457DCF23527}" srcOrd="2" destOrd="0" presId="urn:microsoft.com/office/officeart/2008/layout/VerticalCurvedList"/>
    <dgm:cxn modelId="{55C46F51-8D29-471F-B4BE-38846156ED05}" type="presParOf" srcId="{03CADBEF-6C01-41E9-B534-D457DCF23527}" destId="{6AD1AE04-C2A6-41F4-A7E2-5011BA83E4AC}" srcOrd="0" destOrd="0" presId="urn:microsoft.com/office/officeart/2008/layout/VerticalCurvedList"/>
    <dgm:cxn modelId="{81E88C80-A4A6-454D-B8B8-1BA7B90C433C}" type="presParOf" srcId="{D2866895-E38D-4FF7-B97C-0AEF2FE5C423}" destId="{79E734B7-2C86-4200-B933-63CFA8288358}" srcOrd="3" destOrd="0" presId="urn:microsoft.com/office/officeart/2008/layout/VerticalCurvedList"/>
    <dgm:cxn modelId="{3DE63B67-D9E2-4055-991B-456825559371}" type="presParOf" srcId="{D2866895-E38D-4FF7-B97C-0AEF2FE5C423}" destId="{CE47FFE7-1535-4538-8BF8-AAF0B9EA4206}" srcOrd="4" destOrd="0" presId="urn:microsoft.com/office/officeart/2008/layout/VerticalCurvedList"/>
    <dgm:cxn modelId="{6373BFBD-E02C-4EDC-AEC5-F5B0D85E5DC0}" type="presParOf" srcId="{CE47FFE7-1535-4538-8BF8-AAF0B9EA4206}" destId="{987C47BE-351F-4355-9EA6-7E021F70EA98}" srcOrd="0" destOrd="0" presId="urn:microsoft.com/office/officeart/2008/layout/VerticalCurvedList"/>
    <dgm:cxn modelId="{69E25AF8-818E-4D3F-B814-2FC01A617E33}" type="presParOf" srcId="{D2866895-E38D-4FF7-B97C-0AEF2FE5C423}" destId="{694A732D-0073-41E9-8C9D-5A16C76AB54A}" srcOrd="5" destOrd="0" presId="urn:microsoft.com/office/officeart/2008/layout/VerticalCurvedList"/>
    <dgm:cxn modelId="{4A7B8ABE-2ED9-4B90-9F29-13B332581C76}" type="presParOf" srcId="{D2866895-E38D-4FF7-B97C-0AEF2FE5C423}" destId="{6C03E862-472D-4F33-B74B-04FD451B5E31}" srcOrd="6" destOrd="0" presId="urn:microsoft.com/office/officeart/2008/layout/VerticalCurvedList"/>
    <dgm:cxn modelId="{A569F9D8-F6F2-4241-86F6-4C21C1C17E22}" type="presParOf" srcId="{6C03E862-472D-4F33-B74B-04FD451B5E31}" destId="{7FA186DB-8F78-4833-BAE4-7ED754D95DE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169B4F-01A0-43DA-AE6F-F04D41788F7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3F3D7E-03B6-49D6-BC93-542C8291A958}">
      <dgm:prSet phldrT="[Text]"/>
      <dgm:spPr/>
      <dgm:t>
        <a:bodyPr/>
        <a:lstStyle/>
        <a:p>
          <a:r>
            <a:rPr lang="ru-RU" dirty="0" smtClean="0"/>
            <a:t>Конструктор по умольчанию</a:t>
          </a:r>
          <a:endParaRPr lang="en-US" dirty="0"/>
        </a:p>
      </dgm:t>
    </dgm:pt>
    <dgm:pt modelId="{96C1EC4C-9E6A-4E84-B7EE-C067FBD64A34}" type="parTrans" cxnId="{B6D08FAF-8617-4BBF-AFFD-84B2F1135F97}">
      <dgm:prSet/>
      <dgm:spPr/>
      <dgm:t>
        <a:bodyPr/>
        <a:lstStyle/>
        <a:p>
          <a:endParaRPr lang="en-US"/>
        </a:p>
      </dgm:t>
    </dgm:pt>
    <dgm:pt modelId="{4E8D79E6-01A1-4A5A-9450-0AD6A7BC997F}" type="sibTrans" cxnId="{B6D08FAF-8617-4BBF-AFFD-84B2F1135F97}">
      <dgm:prSet/>
      <dgm:spPr/>
      <dgm:t>
        <a:bodyPr/>
        <a:lstStyle/>
        <a:p>
          <a:endParaRPr lang="en-US"/>
        </a:p>
      </dgm:t>
    </dgm:pt>
    <dgm:pt modelId="{1774CB79-9849-4F7E-9306-B6F495E2BBA6}">
      <dgm:prSet phldrT="[Text]"/>
      <dgm:spPr/>
      <dgm:t>
        <a:bodyPr/>
        <a:lstStyle/>
        <a:p>
          <a:r>
            <a:rPr lang="ru-RU" dirty="0" smtClean="0"/>
            <a:t>Конструктор с параметрами</a:t>
          </a:r>
          <a:endParaRPr lang="en-US" dirty="0"/>
        </a:p>
      </dgm:t>
    </dgm:pt>
    <dgm:pt modelId="{C4B79000-5159-473A-A2AC-B2531BD00CE2}" type="parTrans" cxnId="{AE806CFB-75A3-4B3B-9443-23D64A4F3ED8}">
      <dgm:prSet/>
      <dgm:spPr/>
      <dgm:t>
        <a:bodyPr/>
        <a:lstStyle/>
        <a:p>
          <a:endParaRPr lang="en-US"/>
        </a:p>
      </dgm:t>
    </dgm:pt>
    <dgm:pt modelId="{E68D5BDC-9005-47AB-8291-11E20779DC0D}" type="sibTrans" cxnId="{AE806CFB-75A3-4B3B-9443-23D64A4F3ED8}">
      <dgm:prSet/>
      <dgm:spPr/>
      <dgm:t>
        <a:bodyPr/>
        <a:lstStyle/>
        <a:p>
          <a:endParaRPr lang="en-US"/>
        </a:p>
      </dgm:t>
    </dgm:pt>
    <dgm:pt modelId="{0EA6EA64-3881-4A1C-A305-CD89D45C1EEE}">
      <dgm:prSet phldrT="[Text]"/>
      <dgm:spPr/>
      <dgm:t>
        <a:bodyPr/>
        <a:lstStyle/>
        <a:p>
          <a:r>
            <a:rPr lang="ru-RU" dirty="0" smtClean="0"/>
            <a:t>Статический конструктор</a:t>
          </a:r>
          <a:endParaRPr lang="en-US" dirty="0"/>
        </a:p>
      </dgm:t>
    </dgm:pt>
    <dgm:pt modelId="{6DFD2410-8D5A-42FD-84FD-CF717492E962}" type="parTrans" cxnId="{DA0F5FD1-1C0C-43FC-A909-DC9B820DB354}">
      <dgm:prSet/>
      <dgm:spPr/>
      <dgm:t>
        <a:bodyPr/>
        <a:lstStyle/>
        <a:p>
          <a:endParaRPr lang="en-US"/>
        </a:p>
      </dgm:t>
    </dgm:pt>
    <dgm:pt modelId="{1B9F8078-3F1A-493B-9BD8-CB9E4A1D7B15}" type="sibTrans" cxnId="{DA0F5FD1-1C0C-43FC-A909-DC9B820DB354}">
      <dgm:prSet/>
      <dgm:spPr/>
      <dgm:t>
        <a:bodyPr/>
        <a:lstStyle/>
        <a:p>
          <a:endParaRPr lang="en-US"/>
        </a:p>
      </dgm:t>
    </dgm:pt>
    <dgm:pt modelId="{FA9873E3-6842-49CF-A2C0-3B1F03609F87}" type="pres">
      <dgm:prSet presAssocID="{9C169B4F-01A0-43DA-AE6F-F04D41788F77}" presName="Name0" presStyleCnt="0">
        <dgm:presLayoutVars>
          <dgm:chMax val="7"/>
          <dgm:chPref val="7"/>
          <dgm:dir/>
        </dgm:presLayoutVars>
      </dgm:prSet>
      <dgm:spPr/>
    </dgm:pt>
    <dgm:pt modelId="{32A2EA28-85DF-4F4A-BF2A-4788A5A71ABE}" type="pres">
      <dgm:prSet presAssocID="{9C169B4F-01A0-43DA-AE6F-F04D41788F77}" presName="Name1" presStyleCnt="0"/>
      <dgm:spPr/>
    </dgm:pt>
    <dgm:pt modelId="{2FDF9743-5235-456A-9AA3-CD627B8CE347}" type="pres">
      <dgm:prSet presAssocID="{9C169B4F-01A0-43DA-AE6F-F04D41788F77}" presName="cycle" presStyleCnt="0"/>
      <dgm:spPr/>
    </dgm:pt>
    <dgm:pt modelId="{050346D2-2132-49FF-A170-563FC7720D84}" type="pres">
      <dgm:prSet presAssocID="{9C169B4F-01A0-43DA-AE6F-F04D41788F77}" presName="srcNode" presStyleLbl="node1" presStyleIdx="0" presStyleCnt="3"/>
      <dgm:spPr/>
    </dgm:pt>
    <dgm:pt modelId="{B2C3424C-8A2D-4698-B7CA-5C2DE0B3E0F3}" type="pres">
      <dgm:prSet presAssocID="{9C169B4F-01A0-43DA-AE6F-F04D41788F77}" presName="conn" presStyleLbl="parChTrans1D2" presStyleIdx="0" presStyleCnt="1"/>
      <dgm:spPr/>
    </dgm:pt>
    <dgm:pt modelId="{CCE6653F-703A-4D03-8CFD-0D6E1BC18177}" type="pres">
      <dgm:prSet presAssocID="{9C169B4F-01A0-43DA-AE6F-F04D41788F77}" presName="extraNode" presStyleLbl="node1" presStyleIdx="0" presStyleCnt="3"/>
      <dgm:spPr/>
    </dgm:pt>
    <dgm:pt modelId="{48470341-1DA6-40B6-8519-F4A306DCE1FD}" type="pres">
      <dgm:prSet presAssocID="{9C169B4F-01A0-43DA-AE6F-F04D41788F77}" presName="dstNode" presStyleLbl="node1" presStyleIdx="0" presStyleCnt="3"/>
      <dgm:spPr/>
    </dgm:pt>
    <dgm:pt modelId="{3F39C718-D3CF-45E7-963A-7B182EE2AE6C}" type="pres">
      <dgm:prSet presAssocID="{7C3F3D7E-03B6-49D6-BC93-542C8291A95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11B9F-7345-4D1E-AB07-28B138F2DA6C}" type="pres">
      <dgm:prSet presAssocID="{7C3F3D7E-03B6-49D6-BC93-542C8291A958}" presName="accent_1" presStyleCnt="0"/>
      <dgm:spPr/>
    </dgm:pt>
    <dgm:pt modelId="{917D913F-241A-42B8-9678-1CC83EC5B42D}" type="pres">
      <dgm:prSet presAssocID="{7C3F3D7E-03B6-49D6-BC93-542C8291A958}" presName="accentRepeatNode" presStyleLbl="solidFgAcc1" presStyleIdx="0" presStyleCnt="3"/>
      <dgm:spPr/>
    </dgm:pt>
    <dgm:pt modelId="{AE24599F-2132-4345-8DA7-38AA47B2AD6D}" type="pres">
      <dgm:prSet presAssocID="{1774CB79-9849-4F7E-9306-B6F495E2BBA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B61CEE-1013-4459-86A2-DA62DF466957}" type="pres">
      <dgm:prSet presAssocID="{1774CB79-9849-4F7E-9306-B6F495E2BBA6}" presName="accent_2" presStyleCnt="0"/>
      <dgm:spPr/>
    </dgm:pt>
    <dgm:pt modelId="{2AB563E9-AF3E-4834-81A9-4CBA45EA56E0}" type="pres">
      <dgm:prSet presAssocID="{1774CB79-9849-4F7E-9306-B6F495E2BBA6}" presName="accentRepeatNode" presStyleLbl="solidFgAcc1" presStyleIdx="1" presStyleCnt="3"/>
      <dgm:spPr/>
    </dgm:pt>
    <dgm:pt modelId="{13B50FEF-0E52-4FFA-9002-3BAE5FF3FD65}" type="pres">
      <dgm:prSet presAssocID="{0EA6EA64-3881-4A1C-A305-CD89D45C1EEE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A05213-E11F-4942-9F6E-45266B454CFE}" type="pres">
      <dgm:prSet presAssocID="{0EA6EA64-3881-4A1C-A305-CD89D45C1EEE}" presName="accent_3" presStyleCnt="0"/>
      <dgm:spPr/>
    </dgm:pt>
    <dgm:pt modelId="{1628D754-156E-4F52-B367-BD7046E9CAC6}" type="pres">
      <dgm:prSet presAssocID="{0EA6EA64-3881-4A1C-A305-CD89D45C1EEE}" presName="accentRepeatNode" presStyleLbl="solidFgAcc1" presStyleIdx="2" presStyleCnt="3"/>
      <dgm:spPr/>
    </dgm:pt>
  </dgm:ptLst>
  <dgm:cxnLst>
    <dgm:cxn modelId="{1295F62E-4D91-43A3-ADA3-549929C6AB12}" type="presOf" srcId="{4E8D79E6-01A1-4A5A-9450-0AD6A7BC997F}" destId="{B2C3424C-8A2D-4698-B7CA-5C2DE0B3E0F3}" srcOrd="0" destOrd="0" presId="urn:microsoft.com/office/officeart/2008/layout/VerticalCurvedList"/>
    <dgm:cxn modelId="{DA0F5FD1-1C0C-43FC-A909-DC9B820DB354}" srcId="{9C169B4F-01A0-43DA-AE6F-F04D41788F77}" destId="{0EA6EA64-3881-4A1C-A305-CD89D45C1EEE}" srcOrd="2" destOrd="0" parTransId="{6DFD2410-8D5A-42FD-84FD-CF717492E962}" sibTransId="{1B9F8078-3F1A-493B-9BD8-CB9E4A1D7B15}"/>
    <dgm:cxn modelId="{88EFBB86-DBFF-4A89-A17F-A85729380628}" type="presOf" srcId="{7C3F3D7E-03B6-49D6-BC93-542C8291A958}" destId="{3F39C718-D3CF-45E7-963A-7B182EE2AE6C}" srcOrd="0" destOrd="0" presId="urn:microsoft.com/office/officeart/2008/layout/VerticalCurvedList"/>
    <dgm:cxn modelId="{AE806CFB-75A3-4B3B-9443-23D64A4F3ED8}" srcId="{9C169B4F-01A0-43DA-AE6F-F04D41788F77}" destId="{1774CB79-9849-4F7E-9306-B6F495E2BBA6}" srcOrd="1" destOrd="0" parTransId="{C4B79000-5159-473A-A2AC-B2531BD00CE2}" sibTransId="{E68D5BDC-9005-47AB-8291-11E20779DC0D}"/>
    <dgm:cxn modelId="{4CBD7FB6-F8D5-4F81-BD58-A3663DE3F145}" type="presOf" srcId="{9C169B4F-01A0-43DA-AE6F-F04D41788F77}" destId="{FA9873E3-6842-49CF-A2C0-3B1F03609F87}" srcOrd="0" destOrd="0" presId="urn:microsoft.com/office/officeart/2008/layout/VerticalCurvedList"/>
    <dgm:cxn modelId="{BED24D8B-715F-4655-A99A-6DFA87A8F7AB}" type="presOf" srcId="{1774CB79-9849-4F7E-9306-B6F495E2BBA6}" destId="{AE24599F-2132-4345-8DA7-38AA47B2AD6D}" srcOrd="0" destOrd="0" presId="urn:microsoft.com/office/officeart/2008/layout/VerticalCurvedList"/>
    <dgm:cxn modelId="{B6D08FAF-8617-4BBF-AFFD-84B2F1135F97}" srcId="{9C169B4F-01A0-43DA-AE6F-F04D41788F77}" destId="{7C3F3D7E-03B6-49D6-BC93-542C8291A958}" srcOrd="0" destOrd="0" parTransId="{96C1EC4C-9E6A-4E84-B7EE-C067FBD64A34}" sibTransId="{4E8D79E6-01A1-4A5A-9450-0AD6A7BC997F}"/>
    <dgm:cxn modelId="{EE2CA6A7-E5FA-4056-A981-6549531764BA}" type="presOf" srcId="{0EA6EA64-3881-4A1C-A305-CD89D45C1EEE}" destId="{13B50FEF-0E52-4FFA-9002-3BAE5FF3FD65}" srcOrd="0" destOrd="0" presId="urn:microsoft.com/office/officeart/2008/layout/VerticalCurvedList"/>
    <dgm:cxn modelId="{30FE6D88-5383-4AE8-AE82-F25BFA531D57}" type="presParOf" srcId="{FA9873E3-6842-49CF-A2C0-3B1F03609F87}" destId="{32A2EA28-85DF-4F4A-BF2A-4788A5A71ABE}" srcOrd="0" destOrd="0" presId="urn:microsoft.com/office/officeart/2008/layout/VerticalCurvedList"/>
    <dgm:cxn modelId="{2B2A6EDB-E020-400D-8A01-ED28BB821431}" type="presParOf" srcId="{32A2EA28-85DF-4F4A-BF2A-4788A5A71ABE}" destId="{2FDF9743-5235-456A-9AA3-CD627B8CE347}" srcOrd="0" destOrd="0" presId="urn:microsoft.com/office/officeart/2008/layout/VerticalCurvedList"/>
    <dgm:cxn modelId="{78CA2097-9C22-4AE6-96DC-38E131329D9D}" type="presParOf" srcId="{2FDF9743-5235-456A-9AA3-CD627B8CE347}" destId="{050346D2-2132-49FF-A170-563FC7720D84}" srcOrd="0" destOrd="0" presId="urn:microsoft.com/office/officeart/2008/layout/VerticalCurvedList"/>
    <dgm:cxn modelId="{29611E47-EE22-4024-9271-4F854C402C3B}" type="presParOf" srcId="{2FDF9743-5235-456A-9AA3-CD627B8CE347}" destId="{B2C3424C-8A2D-4698-B7CA-5C2DE0B3E0F3}" srcOrd="1" destOrd="0" presId="urn:microsoft.com/office/officeart/2008/layout/VerticalCurvedList"/>
    <dgm:cxn modelId="{73C2E435-8BF0-4089-9AE8-02F12D92B432}" type="presParOf" srcId="{2FDF9743-5235-456A-9AA3-CD627B8CE347}" destId="{CCE6653F-703A-4D03-8CFD-0D6E1BC18177}" srcOrd="2" destOrd="0" presId="urn:microsoft.com/office/officeart/2008/layout/VerticalCurvedList"/>
    <dgm:cxn modelId="{7D595CE0-3D8A-4E89-B3A4-F51F8DD4879B}" type="presParOf" srcId="{2FDF9743-5235-456A-9AA3-CD627B8CE347}" destId="{48470341-1DA6-40B6-8519-F4A306DCE1FD}" srcOrd="3" destOrd="0" presId="urn:microsoft.com/office/officeart/2008/layout/VerticalCurvedList"/>
    <dgm:cxn modelId="{D7B45C34-41E9-4ECC-8A76-3F28FE543015}" type="presParOf" srcId="{32A2EA28-85DF-4F4A-BF2A-4788A5A71ABE}" destId="{3F39C718-D3CF-45E7-963A-7B182EE2AE6C}" srcOrd="1" destOrd="0" presId="urn:microsoft.com/office/officeart/2008/layout/VerticalCurvedList"/>
    <dgm:cxn modelId="{CBD78055-4D6A-4CFB-87BC-2860F6259328}" type="presParOf" srcId="{32A2EA28-85DF-4F4A-BF2A-4788A5A71ABE}" destId="{14211B9F-7345-4D1E-AB07-28B138F2DA6C}" srcOrd="2" destOrd="0" presId="urn:microsoft.com/office/officeart/2008/layout/VerticalCurvedList"/>
    <dgm:cxn modelId="{97611938-13A0-41FA-A19E-A34FEC018308}" type="presParOf" srcId="{14211B9F-7345-4D1E-AB07-28B138F2DA6C}" destId="{917D913F-241A-42B8-9678-1CC83EC5B42D}" srcOrd="0" destOrd="0" presId="urn:microsoft.com/office/officeart/2008/layout/VerticalCurvedList"/>
    <dgm:cxn modelId="{338CFCFF-0D7A-4961-9922-B000DA2B1E90}" type="presParOf" srcId="{32A2EA28-85DF-4F4A-BF2A-4788A5A71ABE}" destId="{AE24599F-2132-4345-8DA7-38AA47B2AD6D}" srcOrd="3" destOrd="0" presId="urn:microsoft.com/office/officeart/2008/layout/VerticalCurvedList"/>
    <dgm:cxn modelId="{6882F03B-F49B-4AE6-9EDF-F83F3F69B83C}" type="presParOf" srcId="{32A2EA28-85DF-4F4A-BF2A-4788A5A71ABE}" destId="{95B61CEE-1013-4459-86A2-DA62DF466957}" srcOrd="4" destOrd="0" presId="urn:microsoft.com/office/officeart/2008/layout/VerticalCurvedList"/>
    <dgm:cxn modelId="{D4B8E669-9C4B-4307-8BFD-F40B6447536B}" type="presParOf" srcId="{95B61CEE-1013-4459-86A2-DA62DF466957}" destId="{2AB563E9-AF3E-4834-81A9-4CBA45EA56E0}" srcOrd="0" destOrd="0" presId="urn:microsoft.com/office/officeart/2008/layout/VerticalCurvedList"/>
    <dgm:cxn modelId="{BDD66FA7-4AF2-4D2F-842B-D6C743130EE2}" type="presParOf" srcId="{32A2EA28-85DF-4F4A-BF2A-4788A5A71ABE}" destId="{13B50FEF-0E52-4FFA-9002-3BAE5FF3FD65}" srcOrd="5" destOrd="0" presId="urn:microsoft.com/office/officeart/2008/layout/VerticalCurvedList"/>
    <dgm:cxn modelId="{6BF87CDD-31BF-4F7B-909B-2A1365BB9BCA}" type="presParOf" srcId="{32A2EA28-85DF-4F4A-BF2A-4788A5A71ABE}" destId="{02A05213-E11F-4942-9F6E-45266B454CFE}" srcOrd="6" destOrd="0" presId="urn:microsoft.com/office/officeart/2008/layout/VerticalCurvedList"/>
    <dgm:cxn modelId="{EA5EF3FB-3B53-497E-83AA-6303628AC461}" type="presParOf" srcId="{02A05213-E11F-4942-9F6E-45266B454CFE}" destId="{1628D754-156E-4F52-B367-BD7046E9CAC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389DC-21BA-4FC0-AAE0-AEE6457EFAAA}">
      <dsp:nvSpPr>
        <dsp:cNvPr id="0" name=""/>
        <dsp:cNvSpPr/>
      </dsp:nvSpPr>
      <dsp:spPr>
        <a:xfrm>
          <a:off x="-4175851" y="-640787"/>
          <a:ext cx="4975686" cy="4975686"/>
        </a:xfrm>
        <a:prstGeom prst="blockArc">
          <a:avLst>
            <a:gd name="adj1" fmla="val 18900000"/>
            <a:gd name="adj2" fmla="val 2700000"/>
            <a:gd name="adj3" fmla="val 43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BA572-963C-4110-BB24-74D0EB86AC9A}">
      <dsp:nvSpPr>
        <dsp:cNvPr id="0" name=""/>
        <dsp:cNvSpPr/>
      </dsp:nvSpPr>
      <dsp:spPr>
        <a:xfrm>
          <a:off x="350358" y="230808"/>
          <a:ext cx="9768234" cy="46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642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private</a:t>
          </a:r>
          <a:endParaRPr lang="en-US" sz="2500" kern="1200" dirty="0"/>
        </a:p>
      </dsp:txBody>
      <dsp:txXfrm>
        <a:off x="350358" y="230808"/>
        <a:ext cx="9768234" cy="461911"/>
      </dsp:txXfrm>
    </dsp:sp>
    <dsp:sp modelId="{59677FEA-B9D4-4F5F-A355-183BF71C2D4A}">
      <dsp:nvSpPr>
        <dsp:cNvPr id="0" name=""/>
        <dsp:cNvSpPr/>
      </dsp:nvSpPr>
      <dsp:spPr>
        <a:xfrm>
          <a:off x="61663" y="173069"/>
          <a:ext cx="577389" cy="5773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1D360-CF53-4FFB-AFB4-1BEBDE1CF28F}">
      <dsp:nvSpPr>
        <dsp:cNvPr id="0" name=""/>
        <dsp:cNvSpPr/>
      </dsp:nvSpPr>
      <dsp:spPr>
        <a:xfrm>
          <a:off x="681350" y="923454"/>
          <a:ext cx="9437241" cy="46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642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protected</a:t>
          </a:r>
          <a:endParaRPr lang="en-US" sz="2500" kern="1200" dirty="0"/>
        </a:p>
      </dsp:txBody>
      <dsp:txXfrm>
        <a:off x="681350" y="923454"/>
        <a:ext cx="9437241" cy="461911"/>
      </dsp:txXfrm>
    </dsp:sp>
    <dsp:sp modelId="{C002E088-E3DA-4D7C-9CB4-00F89C8BFB00}">
      <dsp:nvSpPr>
        <dsp:cNvPr id="0" name=""/>
        <dsp:cNvSpPr/>
      </dsp:nvSpPr>
      <dsp:spPr>
        <a:xfrm>
          <a:off x="392655" y="865715"/>
          <a:ext cx="577389" cy="5773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67B2A-D2D5-4B00-AF5D-E57C4DE7C06F}">
      <dsp:nvSpPr>
        <dsp:cNvPr id="0" name=""/>
        <dsp:cNvSpPr/>
      </dsp:nvSpPr>
      <dsp:spPr>
        <a:xfrm>
          <a:off x="782938" y="1616100"/>
          <a:ext cx="9335653" cy="46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642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internal</a:t>
          </a:r>
          <a:endParaRPr lang="en-US" sz="2500" kern="1200" dirty="0"/>
        </a:p>
      </dsp:txBody>
      <dsp:txXfrm>
        <a:off x="782938" y="1616100"/>
        <a:ext cx="9335653" cy="461911"/>
      </dsp:txXfrm>
    </dsp:sp>
    <dsp:sp modelId="{6C871C46-FF14-47BE-8B36-1C0045BD8EBB}">
      <dsp:nvSpPr>
        <dsp:cNvPr id="0" name=""/>
        <dsp:cNvSpPr/>
      </dsp:nvSpPr>
      <dsp:spPr>
        <a:xfrm>
          <a:off x="494244" y="1558361"/>
          <a:ext cx="577389" cy="5773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1B4D75-1E48-4DE0-A6E8-B76EB16DD5D8}">
      <dsp:nvSpPr>
        <dsp:cNvPr id="0" name=""/>
        <dsp:cNvSpPr/>
      </dsp:nvSpPr>
      <dsp:spPr>
        <a:xfrm>
          <a:off x="681350" y="2308746"/>
          <a:ext cx="9437241" cy="46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642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protected internal</a:t>
          </a:r>
          <a:endParaRPr lang="en-US" sz="2500" kern="1200" dirty="0"/>
        </a:p>
      </dsp:txBody>
      <dsp:txXfrm>
        <a:off x="681350" y="2308746"/>
        <a:ext cx="9437241" cy="461911"/>
      </dsp:txXfrm>
    </dsp:sp>
    <dsp:sp modelId="{53DBBDE6-86C7-4978-B8EB-26915231C0C7}">
      <dsp:nvSpPr>
        <dsp:cNvPr id="0" name=""/>
        <dsp:cNvSpPr/>
      </dsp:nvSpPr>
      <dsp:spPr>
        <a:xfrm>
          <a:off x="392655" y="2251007"/>
          <a:ext cx="577389" cy="5773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E62D0-D2EB-4A60-92C1-D23567B010C3}">
      <dsp:nvSpPr>
        <dsp:cNvPr id="0" name=""/>
        <dsp:cNvSpPr/>
      </dsp:nvSpPr>
      <dsp:spPr>
        <a:xfrm>
          <a:off x="350358" y="3001392"/>
          <a:ext cx="9768234" cy="461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642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public</a:t>
          </a:r>
          <a:endParaRPr lang="en-US" sz="2500" kern="1200" dirty="0"/>
        </a:p>
      </dsp:txBody>
      <dsp:txXfrm>
        <a:off x="350358" y="3001392"/>
        <a:ext cx="9768234" cy="461911"/>
      </dsp:txXfrm>
    </dsp:sp>
    <dsp:sp modelId="{6C0FAA23-4282-489F-90BC-7B54892A09ED}">
      <dsp:nvSpPr>
        <dsp:cNvPr id="0" name=""/>
        <dsp:cNvSpPr/>
      </dsp:nvSpPr>
      <dsp:spPr>
        <a:xfrm>
          <a:off x="61663" y="2943653"/>
          <a:ext cx="577389" cy="5773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A0058-0272-4ED1-9926-90E60871E084}">
      <dsp:nvSpPr>
        <dsp:cNvPr id="0" name=""/>
        <dsp:cNvSpPr/>
      </dsp:nvSpPr>
      <dsp:spPr>
        <a:xfrm>
          <a:off x="-4175851" y="-640787"/>
          <a:ext cx="4975686" cy="4975686"/>
        </a:xfrm>
        <a:prstGeom prst="blockArc">
          <a:avLst>
            <a:gd name="adj1" fmla="val 18900000"/>
            <a:gd name="adj2" fmla="val 2700000"/>
            <a:gd name="adj3" fmla="val 43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72BFA-7E28-43F2-9DBF-4CEB09BCB34A}">
      <dsp:nvSpPr>
        <dsp:cNvPr id="0" name=""/>
        <dsp:cNvSpPr/>
      </dsp:nvSpPr>
      <dsp:spPr>
        <a:xfrm>
          <a:off x="514376" y="369411"/>
          <a:ext cx="9604215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static</a:t>
          </a:r>
          <a:endParaRPr lang="en-US" sz="4000" kern="1200" dirty="0"/>
        </a:p>
      </dsp:txBody>
      <dsp:txXfrm>
        <a:off x="514376" y="369411"/>
        <a:ext cx="9604215" cy="738822"/>
      </dsp:txXfrm>
    </dsp:sp>
    <dsp:sp modelId="{6AD1AE04-C2A6-41F4-A7E2-5011BA83E4AC}">
      <dsp:nvSpPr>
        <dsp:cNvPr id="0" name=""/>
        <dsp:cNvSpPr/>
      </dsp:nvSpPr>
      <dsp:spPr>
        <a:xfrm>
          <a:off x="52612" y="277058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734B7-2C86-4200-B933-63CFA8288358}">
      <dsp:nvSpPr>
        <dsp:cNvPr id="0" name=""/>
        <dsp:cNvSpPr/>
      </dsp:nvSpPr>
      <dsp:spPr>
        <a:xfrm>
          <a:off x="782938" y="1477644"/>
          <a:ext cx="9335653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const</a:t>
          </a:r>
          <a:endParaRPr lang="en-US" sz="4000" kern="1200" dirty="0"/>
        </a:p>
      </dsp:txBody>
      <dsp:txXfrm>
        <a:off x="782938" y="1477644"/>
        <a:ext cx="9335653" cy="738822"/>
      </dsp:txXfrm>
    </dsp:sp>
    <dsp:sp modelId="{987C47BE-351F-4355-9EA6-7E021F70EA98}">
      <dsp:nvSpPr>
        <dsp:cNvPr id="0" name=""/>
        <dsp:cNvSpPr/>
      </dsp:nvSpPr>
      <dsp:spPr>
        <a:xfrm>
          <a:off x="321174" y="1385292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A732D-0073-41E9-8C9D-5A16C76AB54A}">
      <dsp:nvSpPr>
        <dsp:cNvPr id="0" name=""/>
        <dsp:cNvSpPr/>
      </dsp:nvSpPr>
      <dsp:spPr>
        <a:xfrm>
          <a:off x="514376" y="2585878"/>
          <a:ext cx="9604215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readonly</a:t>
          </a:r>
          <a:endParaRPr lang="en-US" sz="4000" kern="1200" dirty="0"/>
        </a:p>
      </dsp:txBody>
      <dsp:txXfrm>
        <a:off x="514376" y="2585878"/>
        <a:ext cx="9604215" cy="738822"/>
      </dsp:txXfrm>
    </dsp:sp>
    <dsp:sp modelId="{7FA186DB-8F78-4833-BAE4-7ED754D95DE3}">
      <dsp:nvSpPr>
        <dsp:cNvPr id="0" name=""/>
        <dsp:cNvSpPr/>
      </dsp:nvSpPr>
      <dsp:spPr>
        <a:xfrm>
          <a:off x="52612" y="2493525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3424C-8A2D-4698-B7CA-5C2DE0B3E0F3}">
      <dsp:nvSpPr>
        <dsp:cNvPr id="0" name=""/>
        <dsp:cNvSpPr/>
      </dsp:nvSpPr>
      <dsp:spPr>
        <a:xfrm>
          <a:off x="-4175851" y="-640787"/>
          <a:ext cx="4975686" cy="4975686"/>
        </a:xfrm>
        <a:prstGeom prst="blockArc">
          <a:avLst>
            <a:gd name="adj1" fmla="val 18900000"/>
            <a:gd name="adj2" fmla="val 2700000"/>
            <a:gd name="adj3" fmla="val 43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9C718-D3CF-45E7-963A-7B182EE2AE6C}">
      <dsp:nvSpPr>
        <dsp:cNvPr id="0" name=""/>
        <dsp:cNvSpPr/>
      </dsp:nvSpPr>
      <dsp:spPr>
        <a:xfrm>
          <a:off x="514376" y="369411"/>
          <a:ext cx="9604215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/>
            <a:t>Конструктор по умольчанию</a:t>
          </a:r>
          <a:endParaRPr lang="en-US" sz="4000" kern="1200" dirty="0"/>
        </a:p>
      </dsp:txBody>
      <dsp:txXfrm>
        <a:off x="514376" y="369411"/>
        <a:ext cx="9604215" cy="738822"/>
      </dsp:txXfrm>
    </dsp:sp>
    <dsp:sp modelId="{917D913F-241A-42B8-9678-1CC83EC5B42D}">
      <dsp:nvSpPr>
        <dsp:cNvPr id="0" name=""/>
        <dsp:cNvSpPr/>
      </dsp:nvSpPr>
      <dsp:spPr>
        <a:xfrm>
          <a:off x="52612" y="277058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4599F-2132-4345-8DA7-38AA47B2AD6D}">
      <dsp:nvSpPr>
        <dsp:cNvPr id="0" name=""/>
        <dsp:cNvSpPr/>
      </dsp:nvSpPr>
      <dsp:spPr>
        <a:xfrm>
          <a:off x="782938" y="1477644"/>
          <a:ext cx="9335653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/>
            <a:t>Конструктор с параметрами</a:t>
          </a:r>
          <a:endParaRPr lang="en-US" sz="4000" kern="1200" dirty="0"/>
        </a:p>
      </dsp:txBody>
      <dsp:txXfrm>
        <a:off x="782938" y="1477644"/>
        <a:ext cx="9335653" cy="738822"/>
      </dsp:txXfrm>
    </dsp:sp>
    <dsp:sp modelId="{2AB563E9-AF3E-4834-81A9-4CBA45EA56E0}">
      <dsp:nvSpPr>
        <dsp:cNvPr id="0" name=""/>
        <dsp:cNvSpPr/>
      </dsp:nvSpPr>
      <dsp:spPr>
        <a:xfrm>
          <a:off x="321174" y="1385292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50FEF-0E52-4FFA-9002-3BAE5FF3FD65}">
      <dsp:nvSpPr>
        <dsp:cNvPr id="0" name=""/>
        <dsp:cNvSpPr/>
      </dsp:nvSpPr>
      <dsp:spPr>
        <a:xfrm>
          <a:off x="514376" y="2585878"/>
          <a:ext cx="9604215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101600" rIns="101600" bIns="1016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/>
            <a:t>Статический конструктор</a:t>
          </a:r>
          <a:endParaRPr lang="en-US" sz="4000" kern="1200" dirty="0"/>
        </a:p>
      </dsp:txBody>
      <dsp:txXfrm>
        <a:off x="514376" y="2585878"/>
        <a:ext cx="9604215" cy="738822"/>
      </dsp:txXfrm>
    </dsp:sp>
    <dsp:sp modelId="{1628D754-156E-4F52-B367-BD7046E9CAC6}">
      <dsp:nvSpPr>
        <dsp:cNvPr id="0" name=""/>
        <dsp:cNvSpPr/>
      </dsp:nvSpPr>
      <dsp:spPr>
        <a:xfrm>
          <a:off x="52612" y="2493525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E786F842-07CB-4B74-9EA0-DB13B8094EE8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9989E17A-FFBD-43E7-AC1D-C8EF2696CB8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8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F842-07CB-4B74-9EA0-DB13B8094EE8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E17A-FFBD-43E7-AC1D-C8EF2696C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61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F842-07CB-4B74-9EA0-DB13B8094EE8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E17A-FFBD-43E7-AC1D-C8EF2696C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25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786F842-07CB-4B74-9EA0-DB13B8094EE8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9989E17A-FFBD-43E7-AC1D-C8EF2696C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21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F842-07CB-4B74-9EA0-DB13B8094EE8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E17A-FFBD-43E7-AC1D-C8EF2696C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46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786F842-07CB-4B74-9EA0-DB13B8094EE8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9989E17A-FFBD-43E7-AC1D-C8EF2696C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786F842-07CB-4B74-9EA0-DB13B8094EE8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9989E17A-FFBD-43E7-AC1D-C8EF2696C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32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F842-07CB-4B74-9EA0-DB13B8094EE8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E17A-FFBD-43E7-AC1D-C8EF2696C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52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F842-07CB-4B74-9EA0-DB13B8094EE8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E17A-FFBD-43E7-AC1D-C8EF2696C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63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786F842-07CB-4B74-9EA0-DB13B8094EE8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E17A-FFBD-43E7-AC1D-C8EF2696C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53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786F842-07CB-4B74-9EA0-DB13B8094EE8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E17A-FFBD-43E7-AC1D-C8EF2696C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18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6F842-07CB-4B74-9EA0-DB13B8094EE8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9E17A-FFBD-43E7-AC1D-C8EF2696C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41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EA6CF8B6-82A4-4A2B-A985-C99543921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" r="1" b="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04A99F-F55D-4B33-B915-F8483092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987" y="5332408"/>
            <a:ext cx="1449501" cy="108106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7200" dirty="0" smtClean="0"/>
              <a:t>C</a:t>
            </a:r>
            <a:r>
              <a:rPr lang="en-US" sz="7200" dirty="0"/>
              <a:t>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FD499-1B02-4B9F-85AA-AF514D957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0133" y="5440502"/>
            <a:ext cx="5516880" cy="86488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Самый лучший способ изучить новый язык программирования – это сразу начать писать на нем программы</a:t>
            </a:r>
          </a:p>
          <a:p>
            <a:pPr algn="r"/>
            <a:r>
              <a:rPr lang="ru-RU" sz="1600" i="1" dirty="0">
                <a:solidFill>
                  <a:schemeClr val="tx1"/>
                </a:solidFill>
              </a:rPr>
              <a:t>Брайан Керниган, Деннис Ритчи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2FEFD8-7289-4267-B788-1A809A5DE0D5}"/>
              </a:ext>
            </a:extLst>
          </p:cNvPr>
          <p:cNvSpPr txBox="1">
            <a:spLocks/>
          </p:cNvSpPr>
          <p:nvPr/>
        </p:nvSpPr>
        <p:spPr>
          <a:xfrm>
            <a:off x="3864199" y="2927194"/>
            <a:ext cx="4463597" cy="100360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/>
              <a:t>СТРУКТУРА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13732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</a:t>
            </a:r>
            <a:r>
              <a:rPr lang="en-US" b="1" dirty="0" smtClean="0"/>
              <a:t>ublic</a:t>
            </a:r>
            <a:r>
              <a:rPr lang="en-US" dirty="0" smtClean="0"/>
              <a:t> – </a:t>
            </a:r>
            <a:r>
              <a:rPr lang="ru-RU" dirty="0" smtClean="0"/>
              <a:t>данные</a:t>
            </a:r>
            <a:r>
              <a:rPr lang="en-US" dirty="0" smtClean="0"/>
              <a:t> </a:t>
            </a:r>
            <a:r>
              <a:rPr lang="ru-RU" dirty="0" smtClean="0"/>
              <a:t>доступны </a:t>
            </a:r>
            <a:r>
              <a:rPr lang="ru-RU" dirty="0"/>
              <a:t>всем методам во всех сборках.</a:t>
            </a:r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36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класса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335941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1875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static</a:t>
            </a:r>
            <a:r>
              <a:rPr lang="ru-RU" dirty="0"/>
              <a:t> — используется для объявления статического поля, которое принадлежит классу, а не конкретному объекту, то есть является общим для всех экземпляров класса.</a:t>
            </a:r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89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const</a:t>
            </a:r>
            <a:r>
              <a:rPr lang="ru-RU" dirty="0"/>
              <a:t> — используется для объявления постоянного поля, то есть значение данного поля не может быть изменено. </a:t>
            </a:r>
            <a:r>
              <a:rPr lang="ru-RU" dirty="0" smtClean="0"/>
              <a:t>Поле</a:t>
            </a:r>
            <a:r>
              <a:rPr lang="en-US" dirty="0" smtClean="0"/>
              <a:t> </a:t>
            </a:r>
            <a:r>
              <a:rPr lang="ru-RU" dirty="0" smtClean="0"/>
              <a:t>с</a:t>
            </a:r>
            <a:r>
              <a:rPr lang="ru-RU" dirty="0"/>
              <a:t> модификатором const должно быть обязательно проинициализировано при объявлении поля класса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051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readonly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readonly</a:t>
            </a:r>
            <a:r>
              <a:rPr lang="ru-RU" dirty="0"/>
              <a:t> — означает, что поле будет использоваться только для чтения, присвоение значений таким полям разрешается только в конструкторе либо сразу при объявлении.</a:t>
            </a:r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965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Конструктор</a:t>
            </a:r>
            <a:r>
              <a:rPr lang="ru-RU" dirty="0"/>
              <a:t> — это специальный метод класса, который вызывается неявно при создании объекта с использованием ключевого слова new.</a:t>
            </a:r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725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конструкторов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124216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344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Ключевое слово this</a:t>
            </a:r>
            <a:r>
              <a:rPr lang="ru-RU" dirty="0"/>
              <a:t> — это неявно присутствующая в классе ссылка на текущий экземпляр класса.</a:t>
            </a:r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374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класса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Метод</a:t>
            </a:r>
            <a:r>
              <a:rPr lang="ru-RU" dirty="0"/>
              <a:t> — это блок кода, содержащий ряд инструкций и расположенный в классе либо структуре</a:t>
            </a:r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070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077" y="3334216"/>
            <a:ext cx="8373110" cy="144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5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Структуры</a:t>
            </a:r>
            <a:r>
              <a:rPr lang="ru-RU" dirty="0"/>
              <a:t> — это типы значений и наследуются от System.ValueType. Это значит, что они либо сохраняются в </a:t>
            </a:r>
            <a:r>
              <a:rPr lang="ru-RU" dirty="0" smtClean="0"/>
              <a:t>стеке.</a:t>
            </a:r>
            <a:endParaRPr lang="ru-RU" b="1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9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методов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Перегрузка методов</a:t>
            </a:r>
            <a:r>
              <a:rPr lang="ru-RU" dirty="0"/>
              <a:t> — определение нескольких методов с одинаковым именем и разной сигнатурой.</a:t>
            </a:r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103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ref и out параметров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Ключевым словом ref </a:t>
            </a:r>
            <a:r>
              <a:rPr lang="ru-RU" dirty="0"/>
              <a:t>помечаются те параметры, которые передаются в метод по ссылке</a:t>
            </a:r>
            <a:r>
              <a:rPr lang="ru-RU" dirty="0" smtClean="0"/>
              <a:t>.</a:t>
            </a:r>
          </a:p>
          <a:p>
            <a:r>
              <a:rPr lang="ru-RU" dirty="0"/>
              <a:t>Параметры, обозначенные </a:t>
            </a:r>
            <a:r>
              <a:rPr lang="ru-RU" b="1" dirty="0"/>
              <a:t>ключевым словом out</a:t>
            </a:r>
            <a:r>
              <a:rPr lang="ru-RU" dirty="0"/>
              <a:t>, также используются для передачи по ссылке.</a:t>
            </a:r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7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815" y="3546089"/>
            <a:ext cx="8209633" cy="133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3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Классы C#</a:t>
            </a:r>
            <a:r>
              <a:rPr lang="ru-RU" dirty="0"/>
              <a:t> — это некие шаблоны, по которым Вы можете создавать </a:t>
            </a:r>
            <a:r>
              <a:rPr lang="ru-RU" dirty="0" smtClean="0"/>
              <a:t>объекты. Каждый </a:t>
            </a:r>
            <a:r>
              <a:rPr lang="ru-RU" dirty="0"/>
              <a:t>объект содержит данные и методы, манипулирующие этими данными.</a:t>
            </a:r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07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Модификатора доступа в С</a:t>
            </a:r>
            <a:r>
              <a:rPr lang="en-US" dirty="0" smtClean="0"/>
              <a:t>#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298151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82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private</a:t>
            </a:r>
            <a:r>
              <a:rPr lang="ru-RU" dirty="0"/>
              <a:t> — данные доступны только методам внутри класса и вложенным в него </a:t>
            </a:r>
            <a:r>
              <a:rPr lang="ru-RU" dirty="0" smtClean="0"/>
              <a:t>классам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97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protected</a:t>
            </a:r>
            <a:r>
              <a:rPr lang="ru-RU" dirty="0"/>
              <a:t> — данные доступны только методам внутри класса (и вложенным в него классам) или в любом из его дочерних классов;</a:t>
            </a:r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75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internal</a:t>
            </a:r>
            <a:r>
              <a:rPr lang="ru-RU" dirty="0"/>
              <a:t> — данные доступны только в методах текущей </a:t>
            </a:r>
            <a:r>
              <a:rPr lang="ru-RU" dirty="0" smtClean="0"/>
              <a:t>сборки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46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internal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protected internal</a:t>
            </a:r>
            <a:r>
              <a:rPr lang="ru-RU" dirty="0"/>
              <a:t> — данные доступны только методам вложенного или производного типа класса и любым методам текущей сборки;</a:t>
            </a:r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2991953B-D0D9-4575-9765-0BAD008D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12" y="4224647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3687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nalogousFromRegularSeed_2SEEDS">
      <a:dk1>
        <a:srgbClr val="000000"/>
      </a:dk1>
      <a:lt1>
        <a:srgbClr val="FFFFFF"/>
      </a:lt1>
      <a:dk2>
        <a:srgbClr val="262441"/>
      </a:dk2>
      <a:lt2>
        <a:srgbClr val="E2E8E5"/>
      </a:lt2>
      <a:accent1>
        <a:srgbClr val="D21A7C"/>
      </a:accent1>
      <a:accent2>
        <a:srgbClr val="E42CDA"/>
      </a:accent2>
      <a:accent3>
        <a:srgbClr val="E42C41"/>
      </a:accent3>
      <a:accent4>
        <a:srgbClr val="18BD3E"/>
      </a:accent4>
      <a:accent5>
        <a:srgbClr val="24BA85"/>
      </a:accent5>
      <a:accent6>
        <a:srgbClr val="18B4BE"/>
      </a:accent6>
      <a:hlink>
        <a:srgbClr val="30925E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D365A99-7826-415F-9938-568762AB49E7}" vid="{65338073-7CED-4B24-A3AC-99690ADBDC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</TotalTime>
  <Words>401</Words>
  <Application>Microsoft Office PowerPoint</Application>
  <PresentationFormat>Widescreen</PresentationFormat>
  <Paragraphs>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Neue Haas Grotesk Text Pro</vt:lpstr>
      <vt:lpstr>Theme1</vt:lpstr>
      <vt:lpstr>C#</vt:lpstr>
      <vt:lpstr>Структура</vt:lpstr>
      <vt:lpstr>Синтаксис:</vt:lpstr>
      <vt:lpstr>Класс</vt:lpstr>
      <vt:lpstr>Модификатора доступа в С#</vt:lpstr>
      <vt:lpstr>private</vt:lpstr>
      <vt:lpstr>protected</vt:lpstr>
      <vt:lpstr>internal</vt:lpstr>
      <vt:lpstr>protected internal</vt:lpstr>
      <vt:lpstr>public</vt:lpstr>
      <vt:lpstr>Поля класса</vt:lpstr>
      <vt:lpstr>static</vt:lpstr>
      <vt:lpstr>const</vt:lpstr>
      <vt:lpstr>readonly</vt:lpstr>
      <vt:lpstr>Конструктор</vt:lpstr>
      <vt:lpstr>Типы конструкторов</vt:lpstr>
      <vt:lpstr>Ключевое слово this</vt:lpstr>
      <vt:lpstr>Методы класса</vt:lpstr>
      <vt:lpstr>Синтаксис</vt:lpstr>
      <vt:lpstr>Перегрузка методов</vt:lpstr>
      <vt:lpstr>Использование ref и out параметров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Abdulla Ashurov</dc:creator>
  <cp:lastModifiedBy>Abdulla Ashurov</cp:lastModifiedBy>
  <cp:revision>30</cp:revision>
  <dcterms:created xsi:type="dcterms:W3CDTF">2021-12-26T05:36:59Z</dcterms:created>
  <dcterms:modified xsi:type="dcterms:W3CDTF">2021-12-26T06:00:14Z</dcterms:modified>
</cp:coreProperties>
</file>