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6" r:id="rId5"/>
    <p:sldId id="265" r:id="rId6"/>
    <p:sldId id="259" r:id="rId7"/>
    <p:sldId id="260" r:id="rId8"/>
    <p:sldId id="262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5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544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330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8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857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428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02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180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92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90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478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319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2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13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704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8966-CC26-4D4A-9DE8-F31366E7A2C9}" type="datetimeFigureOut">
              <a:rPr lang="fr-CH" smtClean="0"/>
              <a:t>25.03.2017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60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Développement d’une application web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834605"/>
            <a:ext cx="7766936" cy="1096899"/>
          </a:xfrm>
        </p:spPr>
        <p:txBody>
          <a:bodyPr/>
          <a:lstStyle/>
          <a:p>
            <a:r>
              <a:rPr lang="fr-CH" dirty="0" smtClean="0"/>
              <a:t>Philip Marshall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61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5040" y="1312013"/>
            <a:ext cx="8596668" cy="1826581"/>
          </a:xfrm>
        </p:spPr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411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Bootstrap</a:t>
            </a:r>
            <a:endParaRPr lang="fr-CH" dirty="0" smtClean="0"/>
          </a:p>
          <a:p>
            <a:pPr lvl="1"/>
            <a:r>
              <a:rPr lang="fr-CH" dirty="0" smtClean="0"/>
              <a:t>Intégration du </a:t>
            </a:r>
            <a:r>
              <a:rPr lang="fr-CH" dirty="0" err="1" smtClean="0"/>
              <a:t>framework</a:t>
            </a:r>
            <a:r>
              <a:rPr lang="fr-CH" dirty="0" smtClean="0"/>
              <a:t> dans le site</a:t>
            </a:r>
          </a:p>
          <a:p>
            <a:r>
              <a:rPr lang="fr-CH" dirty="0" smtClean="0"/>
              <a:t>Sécurité</a:t>
            </a:r>
          </a:p>
          <a:p>
            <a:pPr lvl="1"/>
            <a:r>
              <a:rPr lang="fr-CH" dirty="0" smtClean="0"/>
              <a:t>Empêcher les utilisateurs d’accéder à des pages sans être connecté ou en n’ayant pas les droits nécessaires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7046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43228" y="2429773"/>
            <a:ext cx="8596668" cy="1320800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077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45498" y="2378015"/>
            <a:ext cx="8596668" cy="1320800"/>
          </a:xfrm>
        </p:spPr>
        <p:txBody>
          <a:bodyPr/>
          <a:lstStyle/>
          <a:p>
            <a:r>
              <a:rPr lang="fr-CH" dirty="0" smtClean="0"/>
              <a:t>Questions??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068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But </a:t>
            </a:r>
            <a:r>
              <a:rPr lang="fr-CH" dirty="0" smtClean="0"/>
              <a:t>du projet</a:t>
            </a:r>
          </a:p>
          <a:p>
            <a:pPr lvl="1"/>
            <a:r>
              <a:rPr lang="fr-CH" dirty="0"/>
              <a:t>Simplifier la gestion des consommations du </a:t>
            </a:r>
            <a:r>
              <a:rPr lang="fr-CH" dirty="0" smtClean="0"/>
              <a:t>club</a:t>
            </a:r>
          </a:p>
          <a:p>
            <a:pPr lvl="1"/>
            <a:r>
              <a:rPr lang="fr-CH" dirty="0" smtClean="0"/>
              <a:t>Remplacer le papier par l’informatique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16869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Avant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Tests avec le </a:t>
            </a:r>
            <a:r>
              <a:rPr lang="fr-CH" dirty="0" err="1" smtClean="0"/>
              <a:t>framework</a:t>
            </a:r>
            <a:r>
              <a:rPr lang="fr-CH" dirty="0" smtClean="0"/>
              <a:t> </a:t>
            </a:r>
            <a:r>
              <a:rPr lang="fr-CH" dirty="0" err="1" smtClean="0"/>
              <a:t>CodeIgniter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213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Hébergement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WAMPServer</a:t>
            </a:r>
            <a:endParaRPr lang="fr-CH" dirty="0" smtClean="0"/>
          </a:p>
          <a:p>
            <a:r>
              <a:rPr lang="fr-CH" dirty="0" smtClean="0"/>
              <a:t>Base de données gérée avec </a:t>
            </a:r>
            <a:r>
              <a:rPr lang="fr-CH" dirty="0" err="1" smtClean="0"/>
              <a:t>PhpMyAdmin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23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Langages utilisés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HTML</a:t>
            </a:r>
          </a:p>
          <a:p>
            <a:r>
              <a:rPr lang="fr-CH" dirty="0" smtClean="0"/>
              <a:t>CSS -&gt; </a:t>
            </a:r>
            <a:r>
              <a:rPr lang="fr-CH" dirty="0" err="1" smtClean="0"/>
              <a:t>Bootstrap</a:t>
            </a:r>
            <a:endParaRPr lang="fr-CH" dirty="0" smtClean="0"/>
          </a:p>
          <a:p>
            <a:r>
              <a:rPr lang="fr-CH" dirty="0" smtClean="0"/>
              <a:t>PHP</a:t>
            </a:r>
          </a:p>
          <a:p>
            <a:r>
              <a:rPr lang="fr-CH" dirty="0" smtClean="0"/>
              <a:t>MySQL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7635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Communication client – serveur</a:t>
            </a:r>
            <a:endParaRPr lang="fr-CH" dirty="0"/>
          </a:p>
        </p:txBody>
      </p:sp>
      <p:pic>
        <p:nvPicPr>
          <p:cNvPr id="4" name="Espace réservé du contenu 3" descr="Résultat de recherche d'images pour &quot;communication client serveur php&quot;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45" y="1828054"/>
            <a:ext cx="7300997" cy="3419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1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pic>
        <p:nvPicPr>
          <p:cNvPr id="4" name="Espace réservé du contenu 3" descr="C:\wamp64\www\TPI-TEST\Doc\Conception\MC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114390"/>
            <a:ext cx="8974841" cy="248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6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Différents statuts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Employé</a:t>
            </a:r>
          </a:p>
          <a:p>
            <a:r>
              <a:rPr lang="fr-CH" dirty="0" smtClean="0"/>
              <a:t>Caissier</a:t>
            </a:r>
          </a:p>
          <a:p>
            <a:r>
              <a:rPr lang="fr-CH" dirty="0" smtClean="0"/>
              <a:t>Superviseur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347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Saisie de consommation</a:t>
            </a:r>
          </a:p>
          <a:p>
            <a:r>
              <a:rPr lang="fr-CH" dirty="0" smtClean="0"/>
              <a:t>Vues des saisies</a:t>
            </a:r>
          </a:p>
          <a:p>
            <a:r>
              <a:rPr lang="fr-CH" dirty="0" smtClean="0"/>
              <a:t>Gestion des factures</a:t>
            </a:r>
          </a:p>
          <a:p>
            <a:pPr lvl="1"/>
            <a:r>
              <a:rPr lang="fr-CH" dirty="0" smtClean="0"/>
              <a:t>Modification des consommations</a:t>
            </a:r>
          </a:p>
          <a:p>
            <a:r>
              <a:rPr lang="fr-CH" dirty="0" smtClean="0"/>
              <a:t>Gestion des utilisateurs</a:t>
            </a:r>
          </a:p>
          <a:p>
            <a:pPr lvl="1"/>
            <a:r>
              <a:rPr lang="fr-CH" dirty="0" smtClean="0"/>
              <a:t>Ajout</a:t>
            </a:r>
          </a:p>
          <a:p>
            <a:pPr lvl="1"/>
            <a:r>
              <a:rPr lang="fr-CH" dirty="0" smtClean="0"/>
              <a:t>Modification</a:t>
            </a:r>
          </a:p>
          <a:p>
            <a:pPr lvl="1"/>
            <a:r>
              <a:rPr lang="fr-CH" dirty="0" smtClean="0"/>
              <a:t>Suppression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3399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109</Words>
  <Application>Microsoft Office PowerPoint</Application>
  <PresentationFormat>Personnalisé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Facette</vt:lpstr>
      <vt:lpstr>Développement d’une application web</vt:lpstr>
      <vt:lpstr>Introduction</vt:lpstr>
      <vt:lpstr>Avant projet</vt:lpstr>
      <vt:lpstr>Hébergement de l’application</vt:lpstr>
      <vt:lpstr>Langages utilisés</vt:lpstr>
      <vt:lpstr>Communication client – serveur</vt:lpstr>
      <vt:lpstr>Base de données</vt:lpstr>
      <vt:lpstr>Différents statuts</vt:lpstr>
      <vt:lpstr>Fonctionnalités</vt:lpstr>
      <vt:lpstr>Démonstration</vt:lpstr>
      <vt:lpstr>Difficultés rencontrées</vt:lpstr>
      <vt:lpstr>Conclusion</vt:lpstr>
      <vt:lpstr>Questions??</vt:lpstr>
    </vt:vector>
  </TitlesOfParts>
  <Company>STS2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web</dc:title>
  <dc:creator>Marshall Philip</dc:creator>
  <cp:lastModifiedBy>Philip</cp:lastModifiedBy>
  <cp:revision>14</cp:revision>
  <dcterms:created xsi:type="dcterms:W3CDTF">2017-03-22T09:33:13Z</dcterms:created>
  <dcterms:modified xsi:type="dcterms:W3CDTF">2017-03-25T07:27:06Z</dcterms:modified>
</cp:coreProperties>
</file>