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5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544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330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80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857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428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02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180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92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90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478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319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2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13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704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60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Développement d’une application web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834605"/>
            <a:ext cx="7766936" cy="1096899"/>
          </a:xfrm>
        </p:spPr>
        <p:txBody>
          <a:bodyPr/>
          <a:lstStyle/>
          <a:p>
            <a:r>
              <a:rPr lang="fr-CH" dirty="0" smtClean="0"/>
              <a:t>Philip Marshall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61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Mandataire</a:t>
            </a:r>
          </a:p>
          <a:p>
            <a:pPr lvl="1"/>
            <a:r>
              <a:rPr lang="fr-CH" dirty="0" smtClean="0"/>
              <a:t>Club de ski nautique</a:t>
            </a:r>
          </a:p>
          <a:p>
            <a:r>
              <a:rPr lang="fr-CH" dirty="0" smtClean="0"/>
              <a:t>But du projet</a:t>
            </a:r>
          </a:p>
          <a:p>
            <a:pPr lvl="1"/>
            <a:r>
              <a:rPr lang="fr-CH" dirty="0"/>
              <a:t>Simplifier la gestion des consommations du </a:t>
            </a:r>
            <a:r>
              <a:rPr lang="fr-CH" dirty="0" smtClean="0"/>
              <a:t>club</a:t>
            </a:r>
          </a:p>
          <a:p>
            <a:pPr lvl="1"/>
            <a:r>
              <a:rPr lang="fr-CH" dirty="0" smtClean="0"/>
              <a:t>Remplacer le papier par l’informatique</a:t>
            </a:r>
          </a:p>
        </p:txBody>
      </p:sp>
    </p:spTree>
    <p:extLst>
      <p:ext uri="{BB962C8B-B14F-4D97-AF65-F5344CB8AC3E}">
        <p14:creationId xmlns:p14="http://schemas.microsoft.com/office/powerpoint/2010/main" val="16869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Communication client – serveur</a:t>
            </a:r>
            <a:endParaRPr lang="fr-CH" dirty="0"/>
          </a:p>
        </p:txBody>
      </p:sp>
      <p:pic>
        <p:nvPicPr>
          <p:cNvPr id="4" name="Espace réservé du contenu 3" descr="Résultat de recherche d'images pour &quot;communication client serveur php&quot;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45" y="1828054"/>
            <a:ext cx="7300997" cy="3419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1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 de données</a:t>
            </a:r>
            <a:endParaRPr lang="fr-CH" dirty="0"/>
          </a:p>
        </p:txBody>
      </p:sp>
      <p:pic>
        <p:nvPicPr>
          <p:cNvPr id="4" name="Espace réservé du contenu 3" descr="C:\wamp64\www\TPI-TEST\Doc\Conception\MC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114390"/>
            <a:ext cx="8974841" cy="2483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6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Flux de navigation</a:t>
            </a:r>
            <a:endParaRPr lang="fr-CH" dirty="0"/>
          </a:p>
        </p:txBody>
      </p:sp>
      <p:pic>
        <p:nvPicPr>
          <p:cNvPr id="4" name="Espace réservé du contenu 3" descr="C:\wamp64\www\TPI-TEST\Doc\Conception\Flux_navig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7334552" cy="5184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0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37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Développement d’une application web</vt:lpstr>
      <vt:lpstr>Introduction</vt:lpstr>
      <vt:lpstr>Communication client – serveur</vt:lpstr>
      <vt:lpstr>Base de données</vt:lpstr>
      <vt:lpstr>Flux de navigation</vt:lpstr>
    </vt:vector>
  </TitlesOfParts>
  <Company>STS2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web</dc:title>
  <dc:creator>Marshall Philip</dc:creator>
  <cp:lastModifiedBy>Marshall Philip</cp:lastModifiedBy>
  <cp:revision>7</cp:revision>
  <dcterms:created xsi:type="dcterms:W3CDTF">2017-03-22T09:33:13Z</dcterms:created>
  <dcterms:modified xsi:type="dcterms:W3CDTF">2017-03-22T10:23:06Z</dcterms:modified>
</cp:coreProperties>
</file>