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35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544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3306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08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08570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4287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4021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1802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9263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39076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3478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319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527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135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1704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28966-CC26-4D4A-9DE8-F31366E7A2C9}" type="datetimeFigureOut">
              <a:rPr lang="fr-CH" smtClean="0"/>
              <a:t>22.03.2017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C62D8C-CFCC-47CC-8620-A3D0D5FB94E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4604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Développement d’une application web</a:t>
            </a:r>
            <a:endParaRPr lang="fr-CH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834605"/>
            <a:ext cx="7766936" cy="1096899"/>
          </a:xfrm>
        </p:spPr>
        <p:txBody>
          <a:bodyPr/>
          <a:lstStyle/>
          <a:p>
            <a:r>
              <a:rPr lang="fr-CH" dirty="0" smtClean="0"/>
              <a:t>Philip Marshall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761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Mandataire</a:t>
            </a:r>
          </a:p>
          <a:p>
            <a:pPr lvl="1"/>
            <a:r>
              <a:rPr lang="fr-CH" dirty="0" smtClean="0"/>
              <a:t>Club de ski nautique</a:t>
            </a:r>
          </a:p>
          <a:p>
            <a:r>
              <a:rPr lang="fr-CH" dirty="0" smtClean="0"/>
              <a:t>But du projet</a:t>
            </a:r>
          </a:p>
          <a:p>
            <a:pPr lvl="1"/>
            <a:r>
              <a:rPr lang="fr-CH" dirty="0"/>
              <a:t>Simplifier la gestion des consommations du </a:t>
            </a:r>
            <a:r>
              <a:rPr lang="fr-CH" dirty="0" smtClean="0"/>
              <a:t>club</a:t>
            </a:r>
          </a:p>
          <a:p>
            <a:pPr lvl="1"/>
            <a:r>
              <a:rPr lang="fr-CH" dirty="0" smtClean="0"/>
              <a:t>Remplacer le papier par l’informatique</a:t>
            </a:r>
          </a:p>
        </p:txBody>
      </p:sp>
    </p:spTree>
    <p:extLst>
      <p:ext uri="{BB962C8B-B14F-4D97-AF65-F5344CB8AC3E}">
        <p14:creationId xmlns:p14="http://schemas.microsoft.com/office/powerpoint/2010/main" val="168697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Gestion des droits</a:t>
            </a:r>
            <a:endParaRPr lang="fr-CH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374945"/>
              </p:ext>
            </p:extLst>
          </p:nvPr>
        </p:nvGraphicFramePr>
        <p:xfrm>
          <a:off x="677863" y="2160588"/>
          <a:ext cx="85963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/>
                <a:gridCol w="2149078"/>
                <a:gridCol w="2149078"/>
                <a:gridCol w="2149078"/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Employé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Caissier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 smtClean="0"/>
                        <a:t>Superviseur</a:t>
                      </a:r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Saisie de consommation + voir les saisies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Gestion</a:t>
                      </a:r>
                      <a:r>
                        <a:rPr lang="fr-CH" baseline="0" dirty="0" smtClean="0"/>
                        <a:t> des factures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smtClean="0"/>
                        <a:t>Gestion des</a:t>
                      </a:r>
                      <a:r>
                        <a:rPr lang="fr-CH" baseline="0" dirty="0" smtClean="0"/>
                        <a:t> utilisateurs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6" y="2744198"/>
            <a:ext cx="476536" cy="4512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103" y="2744198"/>
            <a:ext cx="476536" cy="45121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20" y="2744198"/>
            <a:ext cx="476536" cy="45121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737" y="3471364"/>
            <a:ext cx="476536" cy="45121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468" y="3471363"/>
            <a:ext cx="476536" cy="451213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04" y="3492862"/>
            <a:ext cx="495170" cy="45121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804" y="4198528"/>
            <a:ext cx="495170" cy="4512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03" y="4198527"/>
            <a:ext cx="495170" cy="451213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810" y="4198526"/>
            <a:ext cx="476536" cy="45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3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317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46</Words>
  <Application>Microsoft Office PowerPoint</Application>
  <PresentationFormat>Grand écran</PresentationFormat>
  <Paragraphs>15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Facette</vt:lpstr>
      <vt:lpstr>Développement d’une application web</vt:lpstr>
      <vt:lpstr>Introduction</vt:lpstr>
      <vt:lpstr>Gestion des droits</vt:lpstr>
      <vt:lpstr>Présentation PowerPoint</vt:lpstr>
    </vt:vector>
  </TitlesOfParts>
  <Company>STS2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Développement d’une application web</dc:title>
  <dc:creator>Marshall Philip</dc:creator>
  <cp:lastModifiedBy>Marshall Philip</cp:lastModifiedBy>
  <cp:revision>5</cp:revision>
  <dcterms:created xsi:type="dcterms:W3CDTF">2017-03-22T09:33:13Z</dcterms:created>
  <dcterms:modified xsi:type="dcterms:W3CDTF">2017-03-22T09:55:41Z</dcterms:modified>
</cp:coreProperties>
</file>